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71" r:id="rId5"/>
    <p:sldMasterId id="2147483786" r:id="rId6"/>
    <p:sldMasterId id="2147483801" r:id="rId7"/>
    <p:sldMasterId id="2147483803" r:id="rId8"/>
    <p:sldMasterId id="2147483805" r:id="rId9"/>
    <p:sldMasterId id="2147483807" r:id="rId10"/>
    <p:sldMasterId id="2147483809" r:id="rId11"/>
    <p:sldMasterId id="2147483811" r:id="rId12"/>
    <p:sldMasterId id="2147483813" r:id="rId13"/>
  </p:sldMasterIdLst>
  <p:notesMasterIdLst>
    <p:notesMasterId r:id="rId46"/>
  </p:notesMasterIdLst>
  <p:sldIdLst>
    <p:sldId id="256" r:id="rId14"/>
    <p:sldId id="304" r:id="rId15"/>
    <p:sldId id="305" r:id="rId16"/>
    <p:sldId id="308" r:id="rId17"/>
    <p:sldId id="309" r:id="rId18"/>
    <p:sldId id="310" r:id="rId19"/>
    <p:sldId id="311" r:id="rId20"/>
    <p:sldId id="306" r:id="rId21"/>
    <p:sldId id="312" r:id="rId22"/>
    <p:sldId id="313" r:id="rId23"/>
    <p:sldId id="319" r:id="rId24"/>
    <p:sldId id="303" r:id="rId25"/>
    <p:sldId id="320" r:id="rId26"/>
    <p:sldId id="322" r:id="rId27"/>
    <p:sldId id="321" r:id="rId28"/>
    <p:sldId id="325" r:id="rId29"/>
    <p:sldId id="324" r:id="rId30"/>
    <p:sldId id="323" r:id="rId31"/>
    <p:sldId id="326" r:id="rId32"/>
    <p:sldId id="261" r:id="rId33"/>
    <p:sldId id="263" r:id="rId34"/>
    <p:sldId id="264" r:id="rId35"/>
    <p:sldId id="265" r:id="rId36"/>
    <p:sldId id="266" r:id="rId37"/>
    <p:sldId id="267" r:id="rId38"/>
    <p:sldId id="268" r:id="rId39"/>
    <p:sldId id="314" r:id="rId40"/>
    <p:sldId id="315" r:id="rId41"/>
    <p:sldId id="316" r:id="rId42"/>
    <p:sldId id="317" r:id="rId43"/>
    <p:sldId id="307" r:id="rId44"/>
    <p:sldId id="318" r:id="rId4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5"/>
    <a:srgbClr val="AD1E1E"/>
    <a:srgbClr val="E6E6E6"/>
    <a:srgbClr val="CC0000"/>
    <a:srgbClr val="FFCC00"/>
    <a:srgbClr val="009242"/>
    <a:srgbClr val="CC99FF"/>
    <a:srgbClr val="CCECFF"/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34C04AD1-66FB-4BBA-B9C6-18818F172C4F}"/>
    <pc:docChg chg="modSld">
      <pc:chgData name="J Barker" userId="8227ee0e-fd3b-4e42-9476-b3edf034b415" providerId="ADAL" clId="{34C04AD1-66FB-4BBA-B9C6-18818F172C4F}" dt="2020-10-06T11:44:54.677" v="68" actId="1076"/>
      <pc:docMkLst>
        <pc:docMk/>
      </pc:docMkLst>
      <pc:sldChg chg="modSp">
        <pc:chgData name="J Barker" userId="8227ee0e-fd3b-4e42-9476-b3edf034b415" providerId="ADAL" clId="{34C04AD1-66FB-4BBA-B9C6-18818F172C4F}" dt="2020-10-06T11:17:04.341" v="61" actId="1076"/>
        <pc:sldMkLst>
          <pc:docMk/>
          <pc:sldMk cId="1783295008" sldId="311"/>
        </pc:sldMkLst>
        <pc:spChg chg="mod">
          <ac:chgData name="J Barker" userId="8227ee0e-fd3b-4e42-9476-b3edf034b415" providerId="ADAL" clId="{34C04AD1-66FB-4BBA-B9C6-18818F172C4F}" dt="2020-10-06T11:16:54.522" v="56" actId="20577"/>
          <ac:spMkLst>
            <pc:docMk/>
            <pc:sldMk cId="1783295008" sldId="311"/>
            <ac:spMk id="19" creationId="{66899125-A167-434E-98F6-D063C37AE51D}"/>
          </ac:spMkLst>
        </pc:spChg>
        <pc:spChg chg="mod">
          <ac:chgData name="J Barker" userId="8227ee0e-fd3b-4e42-9476-b3edf034b415" providerId="ADAL" clId="{34C04AD1-66FB-4BBA-B9C6-18818F172C4F}" dt="2020-10-06T11:17:04.341" v="61" actId="1076"/>
          <ac:spMkLst>
            <pc:docMk/>
            <pc:sldMk cId="1783295008" sldId="311"/>
            <ac:spMk id="20" creationId="{CC70BB89-EA10-4585-B3A8-362652A96519}"/>
          </ac:spMkLst>
        </pc:spChg>
      </pc:sldChg>
      <pc:sldChg chg="addSp modSp">
        <pc:chgData name="J Barker" userId="8227ee0e-fd3b-4e42-9476-b3edf034b415" providerId="ADAL" clId="{34C04AD1-66FB-4BBA-B9C6-18818F172C4F}" dt="2020-10-06T11:44:54.677" v="68" actId="1076"/>
        <pc:sldMkLst>
          <pc:docMk/>
          <pc:sldMk cId="4259868036" sldId="319"/>
        </pc:sldMkLst>
        <pc:spChg chg="mod ord">
          <ac:chgData name="J Barker" userId="8227ee0e-fd3b-4e42-9476-b3edf034b415" providerId="ADAL" clId="{34C04AD1-66FB-4BBA-B9C6-18818F172C4F}" dt="2020-10-06T11:44:37.523" v="66" actId="166"/>
          <ac:spMkLst>
            <pc:docMk/>
            <pc:sldMk cId="4259868036" sldId="319"/>
            <ac:spMk id="7" creationId="{CE9DD7CF-03DC-4935-AE1C-DDE059F9BFA0}"/>
          </ac:spMkLst>
        </pc:spChg>
        <pc:spChg chg="add mod">
          <ac:chgData name="J Barker" userId="8227ee0e-fd3b-4e42-9476-b3edf034b415" providerId="ADAL" clId="{34C04AD1-66FB-4BBA-B9C6-18818F172C4F}" dt="2020-10-06T11:44:54.677" v="68" actId="1076"/>
          <ac:spMkLst>
            <pc:docMk/>
            <pc:sldMk cId="4259868036" sldId="319"/>
            <ac:spMk id="9" creationId="{61A7C3B8-54FB-4EB8-831E-CA80B11B31C2}"/>
          </ac:spMkLst>
        </pc:spChg>
        <pc:picChg chg="add mod">
          <ac:chgData name="J Barker" userId="8227ee0e-fd3b-4e42-9476-b3edf034b415" providerId="ADAL" clId="{34C04AD1-66FB-4BBA-B9C6-18818F172C4F}" dt="2020-10-06T11:44:33.549" v="64" actId="1076"/>
          <ac:picMkLst>
            <pc:docMk/>
            <pc:sldMk cId="4259868036" sldId="319"/>
            <ac:picMk id="8" creationId="{6705E4D3-12F7-46B7-8EC4-738FAEEAC2E5}"/>
          </ac:picMkLst>
        </pc:picChg>
      </pc:sldChg>
      <pc:sldChg chg="modSp">
        <pc:chgData name="J Barker" userId="8227ee0e-fd3b-4e42-9476-b3edf034b415" providerId="ADAL" clId="{34C04AD1-66FB-4BBA-B9C6-18818F172C4F}" dt="2020-10-06T10:27:29.814" v="51" actId="20577"/>
        <pc:sldMkLst>
          <pc:docMk/>
          <pc:sldMk cId="3961116792" sldId="325"/>
        </pc:sldMkLst>
        <pc:spChg chg="mod">
          <ac:chgData name="J Barker" userId="8227ee0e-fd3b-4e42-9476-b3edf034b415" providerId="ADAL" clId="{34C04AD1-66FB-4BBA-B9C6-18818F172C4F}" dt="2020-10-06T10:27:29.814" v="51" actId="20577"/>
          <ac:spMkLst>
            <pc:docMk/>
            <pc:sldMk cId="3961116792" sldId="325"/>
            <ac:spMk id="2" creationId="{6655ED93-86AA-4CD8-B048-8852A61F1BB2}"/>
          </ac:spMkLst>
        </pc:spChg>
      </pc:sldChg>
    </pc:docChg>
  </pc:docChgLst>
  <pc:docChgLst>
    <pc:chgData name="J Barker" userId="8227ee0e-fd3b-4e42-9476-b3edf034b415" providerId="ADAL" clId="{2FBBCF59-DE4E-45D7-93B0-4197AECC5405}"/>
    <pc:docChg chg="undo custSel addSld delSld modSld sldOrd delMainMaster">
      <pc:chgData name="J Barker" userId="8227ee0e-fd3b-4e42-9476-b3edf034b415" providerId="ADAL" clId="{2FBBCF59-DE4E-45D7-93B0-4197AECC5405}" dt="2020-10-04T17:14:53.047" v="2076"/>
      <pc:docMkLst>
        <pc:docMk/>
      </pc:docMkLst>
      <pc:sldChg chg="addSp modSp mod">
        <pc:chgData name="J Barker" userId="8227ee0e-fd3b-4e42-9476-b3edf034b415" providerId="ADAL" clId="{2FBBCF59-DE4E-45D7-93B0-4197AECC5405}" dt="2020-10-04T15:56:09.855" v="264" actId="403"/>
        <pc:sldMkLst>
          <pc:docMk/>
          <pc:sldMk cId="0" sldId="256"/>
        </pc:sldMkLst>
        <pc:spChg chg="add mod ord">
          <ac:chgData name="J Barker" userId="8227ee0e-fd3b-4e42-9476-b3edf034b415" providerId="ADAL" clId="{2FBBCF59-DE4E-45D7-93B0-4197AECC5405}" dt="2020-10-04T15:56:09.855" v="264" actId="403"/>
          <ac:spMkLst>
            <pc:docMk/>
            <pc:sldMk cId="0" sldId="256"/>
            <ac:spMk id="2" creationId="{8FF9C4DA-ECA4-498C-A1CD-59ED26208F0F}"/>
          </ac:spMkLst>
        </pc:spChg>
        <pc:spChg chg="mod">
          <ac:chgData name="J Barker" userId="8227ee0e-fd3b-4e42-9476-b3edf034b415" providerId="ADAL" clId="{2FBBCF59-DE4E-45D7-93B0-4197AECC5405}" dt="2020-10-04T15:55:19.212" v="250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 Barker" userId="8227ee0e-fd3b-4e42-9476-b3edf034b415" providerId="ADAL" clId="{2FBBCF59-DE4E-45D7-93B0-4197AECC5405}" dt="2020-10-04T15:54:57.116" v="203" actId="1076"/>
          <ac:spMkLst>
            <pc:docMk/>
            <pc:sldMk cId="0" sldId="256"/>
            <ac:spMk id="18" creationId="{00000000-0000-0000-0000-000000000000}"/>
          </ac:spMkLst>
        </pc:spChg>
      </pc:sldChg>
      <pc:sldChg chg="add del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1"/>
        </pc:sldMkLst>
      </pc:sldChg>
      <pc:sldChg chg="modSp add del mod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3"/>
        </pc:sldMkLst>
        <pc:spChg chg="mod">
          <ac:chgData name="J Barker" userId="8227ee0e-fd3b-4e42-9476-b3edf034b415" providerId="ADAL" clId="{2FBBCF59-DE4E-45D7-93B0-4197AECC5405}" dt="2020-10-04T17:14:21.392" v="2070"/>
          <ac:spMkLst>
            <pc:docMk/>
            <pc:sldMk cId="0" sldId="263"/>
            <ac:spMk id="60417" creationId="{5FD11964-1D5A-4F06-AC32-A94E51DB9E8E}"/>
          </ac:spMkLst>
        </pc:spChg>
      </pc:sldChg>
      <pc:sldChg chg="modSp add del mod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4"/>
        </pc:sldMkLst>
        <pc:spChg chg="mod">
          <ac:chgData name="J Barker" userId="8227ee0e-fd3b-4e42-9476-b3edf034b415" providerId="ADAL" clId="{2FBBCF59-DE4E-45D7-93B0-4197AECC5405}" dt="2020-10-04T17:14:21.392" v="2070"/>
          <ac:spMkLst>
            <pc:docMk/>
            <pc:sldMk cId="0" sldId="264"/>
            <ac:spMk id="98306" creationId="{1D764991-C245-457D-A55A-223127DC9845}"/>
          </ac:spMkLst>
        </pc:spChg>
      </pc:sldChg>
      <pc:sldChg chg="modSp add del mod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5"/>
        </pc:sldMkLst>
        <pc:spChg chg="mod">
          <ac:chgData name="J Barker" userId="8227ee0e-fd3b-4e42-9476-b3edf034b415" providerId="ADAL" clId="{2FBBCF59-DE4E-45D7-93B0-4197AECC5405}" dt="2020-10-04T17:14:21.392" v="2070"/>
          <ac:spMkLst>
            <pc:docMk/>
            <pc:sldMk cId="0" sldId="265"/>
            <ac:spMk id="99330" creationId="{041DA121-4DA4-4435-B9EE-AC48077BC450}"/>
          </ac:spMkLst>
        </pc:spChg>
      </pc:sldChg>
      <pc:sldChg chg="modSp add del mod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6"/>
        </pc:sldMkLst>
        <pc:spChg chg="mod">
          <ac:chgData name="J Barker" userId="8227ee0e-fd3b-4e42-9476-b3edf034b415" providerId="ADAL" clId="{2FBBCF59-DE4E-45D7-93B0-4197AECC5405}" dt="2020-10-04T17:14:21.392" v="2070"/>
          <ac:spMkLst>
            <pc:docMk/>
            <pc:sldMk cId="0" sldId="266"/>
            <ac:spMk id="100354" creationId="{006D08CA-D101-4E7D-A9A2-0E41F1EFE127}"/>
          </ac:spMkLst>
        </pc:spChg>
      </pc:sldChg>
      <pc:sldChg chg="add del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7"/>
        </pc:sldMkLst>
      </pc:sldChg>
      <pc:sldChg chg="add del modTransition">
        <pc:chgData name="J Barker" userId="8227ee0e-fd3b-4e42-9476-b3edf034b415" providerId="ADAL" clId="{2FBBCF59-DE4E-45D7-93B0-4197AECC5405}" dt="2020-10-04T17:14:21.453" v="2071"/>
        <pc:sldMkLst>
          <pc:docMk/>
          <pc:sldMk cId="0" sldId="268"/>
        </pc:sldMkLst>
      </pc:sldChg>
      <pc:sldChg chg="addSp delSp modSp mod ord">
        <pc:chgData name="J Barker" userId="8227ee0e-fd3b-4e42-9476-b3edf034b415" providerId="ADAL" clId="{2FBBCF59-DE4E-45D7-93B0-4197AECC5405}" dt="2020-10-04T17:11:45.694" v="1948" actId="313"/>
        <pc:sldMkLst>
          <pc:docMk/>
          <pc:sldMk cId="2149784546" sldId="303"/>
        </pc:sldMkLst>
        <pc:spChg chg="mod">
          <ac:chgData name="J Barker" userId="8227ee0e-fd3b-4e42-9476-b3edf034b415" providerId="ADAL" clId="{2FBBCF59-DE4E-45D7-93B0-4197AECC5405}" dt="2020-10-04T17:11:45.694" v="1948" actId="313"/>
          <ac:spMkLst>
            <pc:docMk/>
            <pc:sldMk cId="2149784546" sldId="303"/>
            <ac:spMk id="3" creationId="{4A443472-CE3B-4C44-9091-825B95EE6505}"/>
          </ac:spMkLst>
        </pc:spChg>
        <pc:picChg chg="mod">
          <ac:chgData name="J Barker" userId="8227ee0e-fd3b-4e42-9476-b3edf034b415" providerId="ADAL" clId="{2FBBCF59-DE4E-45D7-93B0-4197AECC5405}" dt="2020-10-04T17:11:39.756" v="1945" actId="1076"/>
          <ac:picMkLst>
            <pc:docMk/>
            <pc:sldMk cId="2149784546" sldId="303"/>
            <ac:picMk id="4" creationId="{405FDFF9-35E5-4099-9230-93502451E9B7}"/>
          </ac:picMkLst>
        </pc:picChg>
        <pc:picChg chg="add del mod">
          <ac:chgData name="J Barker" userId="8227ee0e-fd3b-4e42-9476-b3edf034b415" providerId="ADAL" clId="{2FBBCF59-DE4E-45D7-93B0-4197AECC5405}" dt="2020-10-04T16:43:32.877" v="1233" actId="21"/>
          <ac:picMkLst>
            <pc:docMk/>
            <pc:sldMk cId="2149784546" sldId="303"/>
            <ac:picMk id="5" creationId="{4C11A73D-EED0-4801-BDF6-E467D2DC17D7}"/>
          </ac:picMkLst>
        </pc:picChg>
        <pc:picChg chg="add mod">
          <ac:chgData name="J Barker" userId="8227ee0e-fd3b-4e42-9476-b3edf034b415" providerId="ADAL" clId="{2FBBCF59-DE4E-45D7-93B0-4197AECC5405}" dt="2020-10-04T17:10:33.972" v="1886"/>
          <ac:picMkLst>
            <pc:docMk/>
            <pc:sldMk cId="2149784546" sldId="303"/>
            <ac:picMk id="7" creationId="{5FFEBAF3-7AAC-4F01-9DCF-2B73E4201600}"/>
          </ac:picMkLst>
        </pc:picChg>
      </pc:sldChg>
      <pc:sldChg chg="modSp modAnim">
        <pc:chgData name="J Barker" userId="8227ee0e-fd3b-4e42-9476-b3edf034b415" providerId="ADAL" clId="{2FBBCF59-DE4E-45D7-93B0-4197AECC5405}" dt="2020-10-04T15:48:33.235" v="12" actId="1076"/>
        <pc:sldMkLst>
          <pc:docMk/>
          <pc:sldMk cId="173312606" sldId="304"/>
        </pc:sldMkLst>
        <pc:spChg chg="mod">
          <ac:chgData name="J Barker" userId="8227ee0e-fd3b-4e42-9476-b3edf034b415" providerId="ADAL" clId="{2FBBCF59-DE4E-45D7-93B0-4197AECC5405}" dt="2020-10-04T15:48:33.235" v="12" actId="1076"/>
          <ac:spMkLst>
            <pc:docMk/>
            <pc:sldMk cId="173312606" sldId="304"/>
            <ac:spMk id="56322" creationId="{FF755D8C-F74C-4FCE-8C68-BE883D8D0F5D}"/>
          </ac:spMkLst>
        </pc:spChg>
      </pc:sldChg>
      <pc:sldChg chg="addSp delSp modSp mod ord modAnim">
        <pc:chgData name="J Barker" userId="8227ee0e-fd3b-4e42-9476-b3edf034b415" providerId="ADAL" clId="{2FBBCF59-DE4E-45D7-93B0-4197AECC5405}" dt="2020-10-04T16:08:05.390" v="437"/>
        <pc:sldMkLst>
          <pc:docMk/>
          <pc:sldMk cId="4057831536" sldId="305"/>
        </pc:sldMkLst>
        <pc:spChg chg="mod">
          <ac:chgData name="J Barker" userId="8227ee0e-fd3b-4e42-9476-b3edf034b415" providerId="ADAL" clId="{2FBBCF59-DE4E-45D7-93B0-4197AECC5405}" dt="2020-10-04T16:00:12.871" v="420" actId="20577"/>
          <ac:spMkLst>
            <pc:docMk/>
            <pc:sldMk cId="4057831536" sldId="305"/>
            <ac:spMk id="2" creationId="{8FF9C4DA-ECA4-498C-A1CD-59ED26208F0F}"/>
          </ac:spMkLst>
        </pc:spChg>
        <pc:spChg chg="del">
          <ac:chgData name="J Barker" userId="8227ee0e-fd3b-4e42-9476-b3edf034b415" providerId="ADAL" clId="{2FBBCF59-DE4E-45D7-93B0-4197AECC5405}" dt="2020-10-04T15:55:35.532" v="252" actId="478"/>
          <ac:spMkLst>
            <pc:docMk/>
            <pc:sldMk cId="4057831536" sldId="305"/>
            <ac:spMk id="15" creationId="{00000000-0000-0000-0000-000000000000}"/>
          </ac:spMkLst>
        </pc:spChg>
        <pc:spChg chg="del">
          <ac:chgData name="J Barker" userId="8227ee0e-fd3b-4e42-9476-b3edf034b415" providerId="ADAL" clId="{2FBBCF59-DE4E-45D7-93B0-4197AECC5405}" dt="2020-10-04T15:55:33.693" v="251" actId="478"/>
          <ac:spMkLst>
            <pc:docMk/>
            <pc:sldMk cId="4057831536" sldId="305"/>
            <ac:spMk id="18" creationId="{00000000-0000-0000-0000-000000000000}"/>
          </ac:spMkLst>
        </pc:spChg>
        <pc:spChg chg="add mod">
          <ac:chgData name="J Barker" userId="8227ee0e-fd3b-4e42-9476-b3edf034b415" providerId="ADAL" clId="{2FBBCF59-DE4E-45D7-93B0-4197AECC5405}" dt="2020-10-04T15:59:21.748" v="363" actId="1076"/>
          <ac:spMkLst>
            <pc:docMk/>
            <pc:sldMk cId="4057831536" sldId="305"/>
            <ac:spMk id="19" creationId="{A67BCC1B-0AE4-4B1F-B0FC-15EA8A4556C4}"/>
          </ac:spMkLst>
        </pc:spChg>
        <pc:spChg chg="add mod">
          <ac:chgData name="J Barker" userId="8227ee0e-fd3b-4e42-9476-b3edf034b415" providerId="ADAL" clId="{2FBBCF59-DE4E-45D7-93B0-4197AECC5405}" dt="2020-10-04T15:59:51.996" v="410" actId="1076"/>
          <ac:spMkLst>
            <pc:docMk/>
            <pc:sldMk cId="4057831536" sldId="305"/>
            <ac:spMk id="20" creationId="{6496DB55-CBEA-4796-AAA3-6818A3489B59}"/>
          </ac:spMkLst>
        </pc:spChg>
        <pc:picChg chg="del">
          <ac:chgData name="J Barker" userId="8227ee0e-fd3b-4e42-9476-b3edf034b415" providerId="ADAL" clId="{2FBBCF59-DE4E-45D7-93B0-4197AECC5405}" dt="2020-10-04T15:55:39.387" v="253" actId="478"/>
          <ac:picMkLst>
            <pc:docMk/>
            <pc:sldMk cId="4057831536" sldId="305"/>
            <ac:picMk id="14" creationId="{00000000-0000-0000-0000-000000000000}"/>
          </ac:picMkLst>
        </pc:picChg>
        <pc:picChg chg="del">
          <ac:chgData name="J Barker" userId="8227ee0e-fd3b-4e42-9476-b3edf034b415" providerId="ADAL" clId="{2FBBCF59-DE4E-45D7-93B0-4197AECC5405}" dt="2020-10-04T15:55:39.387" v="253" actId="478"/>
          <ac:picMkLst>
            <pc:docMk/>
            <pc:sldMk cId="4057831536" sldId="305"/>
            <ac:picMk id="16" creationId="{00000000-0000-0000-0000-000000000000}"/>
          </ac:picMkLst>
        </pc:picChg>
        <pc:picChg chg="del">
          <ac:chgData name="J Barker" userId="8227ee0e-fd3b-4e42-9476-b3edf034b415" providerId="ADAL" clId="{2FBBCF59-DE4E-45D7-93B0-4197AECC5405}" dt="2020-10-04T15:55:39.387" v="253" actId="478"/>
          <ac:picMkLst>
            <pc:docMk/>
            <pc:sldMk cId="4057831536" sldId="305"/>
            <ac:picMk id="17" creationId="{00000000-0000-0000-0000-000000000000}"/>
          </ac:picMkLst>
        </pc:picChg>
        <pc:picChg chg="del">
          <ac:chgData name="J Barker" userId="8227ee0e-fd3b-4e42-9476-b3edf034b415" providerId="ADAL" clId="{2FBBCF59-DE4E-45D7-93B0-4197AECC5405}" dt="2020-10-04T15:55:39.387" v="253" actId="478"/>
          <ac:picMkLst>
            <pc:docMk/>
            <pc:sldMk cId="4057831536" sldId="305"/>
            <ac:picMk id="2050" creationId="{00000000-0000-0000-0000-000000000000}"/>
          </ac:picMkLst>
        </pc:picChg>
        <pc:picChg chg="del">
          <ac:chgData name="J Barker" userId="8227ee0e-fd3b-4e42-9476-b3edf034b415" providerId="ADAL" clId="{2FBBCF59-DE4E-45D7-93B0-4197AECC5405}" dt="2020-10-04T15:55:39.387" v="253" actId="478"/>
          <ac:picMkLst>
            <pc:docMk/>
            <pc:sldMk cId="4057831536" sldId="305"/>
            <ac:picMk id="63490" creationId="{00000000-0000-0000-0000-000000000000}"/>
          </ac:picMkLst>
        </pc:picChg>
      </pc:sldChg>
      <pc:sldChg chg="addSp delSp modSp new mod ord modTransition">
        <pc:chgData name="J Barker" userId="8227ee0e-fd3b-4e42-9476-b3edf034b415" providerId="ADAL" clId="{2FBBCF59-DE4E-45D7-93B0-4197AECC5405}" dt="2020-10-04T16:32:49.668" v="1100"/>
        <pc:sldMkLst>
          <pc:docMk/>
          <pc:sldMk cId="2238302276" sldId="306"/>
        </pc:sldMkLst>
        <pc:spChg chg="del">
          <ac:chgData name="J Barker" userId="8227ee0e-fd3b-4e42-9476-b3edf034b415" providerId="ADAL" clId="{2FBBCF59-DE4E-45D7-93B0-4197AECC5405}" dt="2020-10-04T16:05:07.956" v="425"/>
          <ac:spMkLst>
            <pc:docMk/>
            <pc:sldMk cId="2238302276" sldId="306"/>
            <ac:spMk id="2" creationId="{C0902F0D-D020-4A15-9735-7B652A87B07F}"/>
          </ac:spMkLst>
        </pc:spChg>
        <pc:spChg chg="del">
          <ac:chgData name="J Barker" userId="8227ee0e-fd3b-4e42-9476-b3edf034b415" providerId="ADAL" clId="{2FBBCF59-DE4E-45D7-93B0-4197AECC5405}" dt="2020-10-04T16:05:07.956" v="425"/>
          <ac:spMkLst>
            <pc:docMk/>
            <pc:sldMk cId="2238302276" sldId="306"/>
            <ac:spMk id="3" creationId="{0907DEDC-18BB-4E17-A72D-DED13E320707}"/>
          </ac:spMkLst>
        </pc:spChg>
        <pc:spChg chg="del mod">
          <ac:chgData name="J Barker" userId="8227ee0e-fd3b-4e42-9476-b3edf034b415" providerId="ADAL" clId="{2FBBCF59-DE4E-45D7-93B0-4197AECC5405}" dt="2020-10-04T16:05:38.524" v="426" actId="478"/>
          <ac:spMkLst>
            <pc:docMk/>
            <pc:sldMk cId="2238302276" sldId="306"/>
            <ac:spMk id="4" creationId="{128CCBC1-A3CD-49CB-9C1B-A2B00C89D10B}"/>
          </ac:spMkLst>
        </pc:spChg>
        <pc:picChg chg="add mod">
          <ac:chgData name="J Barker" userId="8227ee0e-fd3b-4e42-9476-b3edf034b415" providerId="ADAL" clId="{2FBBCF59-DE4E-45D7-93B0-4197AECC5405}" dt="2020-10-04T16:06:31.691" v="429" actId="962"/>
          <ac:picMkLst>
            <pc:docMk/>
            <pc:sldMk cId="2238302276" sldId="306"/>
            <ac:picMk id="6" creationId="{853A50B9-7516-45FE-8005-0D12979A69F5}"/>
          </ac:picMkLst>
        </pc:picChg>
      </pc:sldChg>
      <pc:sldChg chg="addSp delSp modSp new mod ord modTransition">
        <pc:chgData name="J Barker" userId="8227ee0e-fd3b-4e42-9476-b3edf034b415" providerId="ADAL" clId="{2FBBCF59-DE4E-45D7-93B0-4197AECC5405}" dt="2020-10-04T17:02:02.566" v="1539"/>
        <pc:sldMkLst>
          <pc:docMk/>
          <pc:sldMk cId="3395047075" sldId="307"/>
        </pc:sldMkLst>
        <pc:spChg chg="del">
          <ac:chgData name="J Barker" userId="8227ee0e-fd3b-4e42-9476-b3edf034b415" providerId="ADAL" clId="{2FBBCF59-DE4E-45D7-93B0-4197AECC5405}" dt="2020-10-04T16:07:03.426" v="431"/>
          <ac:spMkLst>
            <pc:docMk/>
            <pc:sldMk cId="3395047075" sldId="307"/>
            <ac:spMk id="2" creationId="{A35FCB57-04DA-4501-8CB8-427FEA661B0B}"/>
          </ac:spMkLst>
        </pc:spChg>
        <pc:spChg chg="del">
          <ac:chgData name="J Barker" userId="8227ee0e-fd3b-4e42-9476-b3edf034b415" providerId="ADAL" clId="{2FBBCF59-DE4E-45D7-93B0-4197AECC5405}" dt="2020-10-04T16:07:03.426" v="431"/>
          <ac:spMkLst>
            <pc:docMk/>
            <pc:sldMk cId="3395047075" sldId="307"/>
            <ac:spMk id="3" creationId="{EC522E6A-A95B-4123-90D2-DED9A1BA397D}"/>
          </ac:spMkLst>
        </pc:spChg>
        <pc:spChg chg="del mod">
          <ac:chgData name="J Barker" userId="8227ee0e-fd3b-4e42-9476-b3edf034b415" providerId="ADAL" clId="{2FBBCF59-DE4E-45D7-93B0-4197AECC5405}" dt="2020-10-04T16:07:07.156" v="432" actId="478"/>
          <ac:spMkLst>
            <pc:docMk/>
            <pc:sldMk cId="3395047075" sldId="307"/>
            <ac:spMk id="4" creationId="{B971B22D-006E-4164-8AD6-F12BB6BD550E}"/>
          </ac:spMkLst>
        </pc:spChg>
        <pc:picChg chg="add mod">
          <ac:chgData name="J Barker" userId="8227ee0e-fd3b-4e42-9476-b3edf034b415" providerId="ADAL" clId="{2FBBCF59-DE4E-45D7-93B0-4197AECC5405}" dt="2020-10-04T16:07:33.391" v="435" actId="962"/>
          <ac:picMkLst>
            <pc:docMk/>
            <pc:sldMk cId="3395047075" sldId="307"/>
            <ac:picMk id="6" creationId="{DCFD9851-9F75-4850-80A1-C5AFD33F39F3}"/>
          </ac:picMkLst>
        </pc:picChg>
      </pc:sldChg>
      <pc:sldChg chg="addSp modSp new mod ord modAnim">
        <pc:chgData name="J Barker" userId="8227ee0e-fd3b-4e42-9476-b3edf034b415" providerId="ADAL" clId="{2FBBCF59-DE4E-45D7-93B0-4197AECC5405}" dt="2020-10-04T16:23:51.294" v="718"/>
        <pc:sldMkLst>
          <pc:docMk/>
          <pc:sldMk cId="349968958" sldId="308"/>
        </pc:sldMkLst>
        <pc:spChg chg="add mod">
          <ac:chgData name="J Barker" userId="8227ee0e-fd3b-4e42-9476-b3edf034b415" providerId="ADAL" clId="{2FBBCF59-DE4E-45D7-93B0-4197AECC5405}" dt="2020-10-04T16:12:22.660" v="469" actId="1076"/>
          <ac:spMkLst>
            <pc:docMk/>
            <pc:sldMk cId="349968958" sldId="308"/>
            <ac:spMk id="4" creationId="{C9E6D823-39CC-4C54-A650-D7C4E70D3C07}"/>
          </ac:spMkLst>
        </pc:spChg>
        <pc:spChg chg="add mod">
          <ac:chgData name="J Barker" userId="8227ee0e-fd3b-4e42-9476-b3edf034b415" providerId="ADAL" clId="{2FBBCF59-DE4E-45D7-93B0-4197AECC5405}" dt="2020-10-04T16:12:28.740" v="471" actId="1076"/>
          <ac:spMkLst>
            <pc:docMk/>
            <pc:sldMk cId="349968958" sldId="308"/>
            <ac:spMk id="5" creationId="{F40F0778-7DD0-4AB6-B093-95D8CF87A4BF}"/>
          </ac:spMkLst>
        </pc:spChg>
        <pc:spChg chg="add mod">
          <ac:chgData name="J Barker" userId="8227ee0e-fd3b-4e42-9476-b3edf034b415" providerId="ADAL" clId="{2FBBCF59-DE4E-45D7-93B0-4197AECC5405}" dt="2020-10-04T16:12:26.292" v="470" actId="1076"/>
          <ac:spMkLst>
            <pc:docMk/>
            <pc:sldMk cId="349968958" sldId="308"/>
            <ac:spMk id="6" creationId="{768893C4-6728-4C6C-8E48-F14BD8A4E0E0}"/>
          </ac:spMkLst>
        </pc:spChg>
        <pc:spChg chg="add mod">
          <ac:chgData name="J Barker" userId="8227ee0e-fd3b-4e42-9476-b3edf034b415" providerId="ADAL" clId="{2FBBCF59-DE4E-45D7-93B0-4197AECC5405}" dt="2020-10-04T16:12:34.284" v="472" actId="1076"/>
          <ac:spMkLst>
            <pc:docMk/>
            <pc:sldMk cId="349968958" sldId="308"/>
            <ac:spMk id="7" creationId="{9E7B8A6A-C76D-402A-A071-1FEF703F5176}"/>
          </ac:spMkLst>
        </pc:spChg>
        <pc:spChg chg="add mod">
          <ac:chgData name="J Barker" userId="8227ee0e-fd3b-4e42-9476-b3edf034b415" providerId="ADAL" clId="{2FBBCF59-DE4E-45D7-93B0-4197AECC5405}" dt="2020-10-04T16:14:07.260" v="543" actId="14100"/>
          <ac:spMkLst>
            <pc:docMk/>
            <pc:sldMk cId="349968958" sldId="308"/>
            <ac:spMk id="8" creationId="{9A1E13F6-820A-4A68-8DDD-8F577E14AB22}"/>
          </ac:spMkLst>
        </pc:spChg>
        <pc:spChg chg="add mod">
          <ac:chgData name="J Barker" userId="8227ee0e-fd3b-4e42-9476-b3edf034b415" providerId="ADAL" clId="{2FBBCF59-DE4E-45D7-93B0-4197AECC5405}" dt="2020-10-04T16:13:15.060" v="479" actId="1076"/>
          <ac:spMkLst>
            <pc:docMk/>
            <pc:sldMk cId="349968958" sldId="308"/>
            <ac:spMk id="9" creationId="{CE90966F-EB81-4175-83A7-8BAA09D1BF41}"/>
          </ac:spMkLst>
        </pc:spChg>
        <pc:spChg chg="add mod">
          <ac:chgData name="J Barker" userId="8227ee0e-fd3b-4e42-9476-b3edf034b415" providerId="ADAL" clId="{2FBBCF59-DE4E-45D7-93B0-4197AECC5405}" dt="2020-10-04T16:14:14.164" v="544" actId="1076"/>
          <ac:spMkLst>
            <pc:docMk/>
            <pc:sldMk cId="349968958" sldId="308"/>
            <ac:spMk id="10" creationId="{5732C314-9E70-4496-86AC-C5814848F9F6}"/>
          </ac:spMkLst>
        </pc:spChg>
        <pc:spChg chg="add mod">
          <ac:chgData name="J Barker" userId="8227ee0e-fd3b-4e42-9476-b3edf034b415" providerId="ADAL" clId="{2FBBCF59-DE4E-45D7-93B0-4197AECC5405}" dt="2020-10-04T16:14:46.476" v="551" actId="1076"/>
          <ac:spMkLst>
            <pc:docMk/>
            <pc:sldMk cId="349968958" sldId="308"/>
            <ac:spMk id="11" creationId="{28C5CFF2-8507-49B3-86FD-82373886D72D}"/>
          </ac:spMkLst>
        </pc:spChg>
        <pc:spChg chg="add mod">
          <ac:chgData name="J Barker" userId="8227ee0e-fd3b-4e42-9476-b3edf034b415" providerId="ADAL" clId="{2FBBCF59-DE4E-45D7-93B0-4197AECC5405}" dt="2020-10-04T16:23:46.756" v="717" actId="1076"/>
          <ac:spMkLst>
            <pc:docMk/>
            <pc:sldMk cId="349968958" sldId="308"/>
            <ac:spMk id="12" creationId="{3B1FA83D-B595-4CF8-8460-4911DD94DA2B}"/>
          </ac:spMkLst>
        </pc:spChg>
        <pc:picChg chg="add mod">
          <ac:chgData name="J Barker" userId="8227ee0e-fd3b-4e42-9476-b3edf034b415" providerId="ADAL" clId="{2FBBCF59-DE4E-45D7-93B0-4197AECC5405}" dt="2020-10-04T16:12:15.948" v="468" actId="14100"/>
          <ac:picMkLst>
            <pc:docMk/>
            <pc:sldMk cId="349968958" sldId="308"/>
            <ac:picMk id="3" creationId="{93D37CCD-0200-45FC-A9E4-C2E396FBC68C}"/>
          </ac:picMkLst>
        </pc:picChg>
      </pc:sldChg>
      <pc:sldChg chg="addSp delSp modSp mod delAnim modAnim">
        <pc:chgData name="J Barker" userId="8227ee0e-fd3b-4e42-9476-b3edf034b415" providerId="ADAL" clId="{2FBBCF59-DE4E-45D7-93B0-4197AECC5405}" dt="2020-10-04T16:31:20.749" v="1018" actId="1076"/>
        <pc:sldMkLst>
          <pc:docMk/>
          <pc:sldMk cId="2487473930" sldId="309"/>
        </pc:sldMkLst>
        <pc:spChg chg="add del mod">
          <ac:chgData name="J Barker" userId="8227ee0e-fd3b-4e42-9476-b3edf034b415" providerId="ADAL" clId="{2FBBCF59-DE4E-45D7-93B0-4197AECC5405}" dt="2020-10-04T16:15:55.142" v="597"/>
          <ac:spMkLst>
            <pc:docMk/>
            <pc:sldMk cId="2487473930" sldId="309"/>
            <ac:spMk id="2" creationId="{23BFA6E3-B768-4349-829C-3B9A22BE4182}"/>
          </ac:spMkLst>
        </pc:spChg>
        <pc:spChg chg="del">
          <ac:chgData name="J Barker" userId="8227ee0e-fd3b-4e42-9476-b3edf034b415" providerId="ADAL" clId="{2FBBCF59-DE4E-45D7-93B0-4197AECC5405}" dt="2020-10-04T16:15:14.928" v="553" actId="478"/>
          <ac:spMkLst>
            <pc:docMk/>
            <pc:sldMk cId="2487473930" sldId="309"/>
            <ac:spMk id="4" creationId="{C9E6D823-39CC-4C54-A650-D7C4E70D3C07}"/>
          </ac:spMkLst>
        </pc:spChg>
        <pc:spChg chg="del">
          <ac:chgData name="J Barker" userId="8227ee0e-fd3b-4e42-9476-b3edf034b415" providerId="ADAL" clId="{2FBBCF59-DE4E-45D7-93B0-4197AECC5405}" dt="2020-10-04T16:15:14.928" v="553" actId="478"/>
          <ac:spMkLst>
            <pc:docMk/>
            <pc:sldMk cId="2487473930" sldId="309"/>
            <ac:spMk id="5" creationId="{F40F0778-7DD0-4AB6-B093-95D8CF87A4BF}"/>
          </ac:spMkLst>
        </pc:spChg>
        <pc:spChg chg="del">
          <ac:chgData name="J Barker" userId="8227ee0e-fd3b-4e42-9476-b3edf034b415" providerId="ADAL" clId="{2FBBCF59-DE4E-45D7-93B0-4197AECC5405}" dt="2020-10-04T16:15:14.928" v="553" actId="478"/>
          <ac:spMkLst>
            <pc:docMk/>
            <pc:sldMk cId="2487473930" sldId="309"/>
            <ac:spMk id="6" creationId="{768893C4-6728-4C6C-8E48-F14BD8A4E0E0}"/>
          </ac:spMkLst>
        </pc:spChg>
        <pc:spChg chg="del">
          <ac:chgData name="J Barker" userId="8227ee0e-fd3b-4e42-9476-b3edf034b415" providerId="ADAL" clId="{2FBBCF59-DE4E-45D7-93B0-4197AECC5405}" dt="2020-10-04T16:15:14.928" v="553" actId="478"/>
          <ac:spMkLst>
            <pc:docMk/>
            <pc:sldMk cId="2487473930" sldId="309"/>
            <ac:spMk id="7" creationId="{9E7B8A6A-C76D-402A-A071-1FEF703F5176}"/>
          </ac:spMkLst>
        </pc:spChg>
        <pc:spChg chg="mod">
          <ac:chgData name="J Barker" userId="8227ee0e-fd3b-4e42-9476-b3edf034b415" providerId="ADAL" clId="{2FBBCF59-DE4E-45D7-93B0-4197AECC5405}" dt="2020-10-04T16:15:18.764" v="554" actId="14100"/>
          <ac:spMkLst>
            <pc:docMk/>
            <pc:sldMk cId="2487473930" sldId="309"/>
            <ac:spMk id="8" creationId="{9A1E13F6-820A-4A68-8DDD-8F577E14AB22}"/>
          </ac:spMkLst>
        </pc:spChg>
        <pc:spChg chg="mod">
          <ac:chgData name="J Barker" userId="8227ee0e-fd3b-4e42-9476-b3edf034b415" providerId="ADAL" clId="{2FBBCF59-DE4E-45D7-93B0-4197AECC5405}" dt="2020-10-04T16:15:24.764" v="555" actId="1076"/>
          <ac:spMkLst>
            <pc:docMk/>
            <pc:sldMk cId="2487473930" sldId="309"/>
            <ac:spMk id="10" creationId="{5732C314-9E70-4496-86AC-C5814848F9F6}"/>
          </ac:spMkLst>
        </pc:spChg>
        <pc:spChg chg="del mod">
          <ac:chgData name="J Barker" userId="8227ee0e-fd3b-4e42-9476-b3edf034b415" providerId="ADAL" clId="{2FBBCF59-DE4E-45D7-93B0-4197AECC5405}" dt="2020-10-04T16:23:35.879" v="715" actId="21"/>
          <ac:spMkLst>
            <pc:docMk/>
            <pc:sldMk cId="2487473930" sldId="309"/>
            <ac:spMk id="11" creationId="{28C5CFF2-8507-49B3-86FD-82373886D72D}"/>
          </ac:spMkLst>
        </pc:spChg>
        <pc:spChg chg="add mod">
          <ac:chgData name="J Barker" userId="8227ee0e-fd3b-4e42-9476-b3edf034b415" providerId="ADAL" clId="{2FBBCF59-DE4E-45D7-93B0-4197AECC5405}" dt="2020-10-04T16:31:03.581" v="1014" actId="20577"/>
          <ac:spMkLst>
            <pc:docMk/>
            <pc:sldMk cId="2487473930" sldId="309"/>
            <ac:spMk id="12" creationId="{724EE0A6-57EA-4B8F-B200-35E0DFDA32A2}"/>
          </ac:spMkLst>
        </pc:spChg>
        <pc:spChg chg="add mod">
          <ac:chgData name="J Barker" userId="8227ee0e-fd3b-4e42-9476-b3edf034b415" providerId="ADAL" clId="{2FBBCF59-DE4E-45D7-93B0-4197AECC5405}" dt="2020-10-04T16:16:32.324" v="621" actId="1076"/>
          <ac:spMkLst>
            <pc:docMk/>
            <pc:sldMk cId="2487473930" sldId="309"/>
            <ac:spMk id="13" creationId="{EB657B24-1A35-45BA-A242-8BA941DA68D5}"/>
          </ac:spMkLst>
        </pc:spChg>
        <pc:spChg chg="add mod">
          <ac:chgData name="J Barker" userId="8227ee0e-fd3b-4e42-9476-b3edf034b415" providerId="ADAL" clId="{2FBBCF59-DE4E-45D7-93B0-4197AECC5405}" dt="2020-10-04T16:21:28.660" v="651" actId="1076"/>
          <ac:spMkLst>
            <pc:docMk/>
            <pc:sldMk cId="2487473930" sldId="309"/>
            <ac:spMk id="15" creationId="{7E1DF1BE-C071-414F-8A14-8B472FCFFFAB}"/>
          </ac:spMkLst>
        </pc:spChg>
        <pc:spChg chg="add mod">
          <ac:chgData name="J Barker" userId="8227ee0e-fd3b-4e42-9476-b3edf034b415" providerId="ADAL" clId="{2FBBCF59-DE4E-45D7-93B0-4197AECC5405}" dt="2020-10-04T16:31:20.749" v="1018" actId="1076"/>
          <ac:spMkLst>
            <pc:docMk/>
            <pc:sldMk cId="2487473930" sldId="309"/>
            <ac:spMk id="16" creationId="{8CB9B2E5-8821-4CBE-9C12-C4048DFE2AF1}"/>
          </ac:spMkLst>
        </pc:spChg>
        <pc:spChg chg="add mod ord">
          <ac:chgData name="J Barker" userId="8227ee0e-fd3b-4e42-9476-b3edf034b415" providerId="ADAL" clId="{2FBBCF59-DE4E-45D7-93B0-4197AECC5405}" dt="2020-10-04T16:31:16.508" v="1017" actId="1076"/>
          <ac:spMkLst>
            <pc:docMk/>
            <pc:sldMk cId="2487473930" sldId="309"/>
            <ac:spMk id="17" creationId="{277DD29D-6B8A-40AD-ACDB-3D59CD488702}"/>
          </ac:spMkLst>
        </pc:spChg>
        <pc:spChg chg="add mod">
          <ac:chgData name="J Barker" userId="8227ee0e-fd3b-4e42-9476-b3edf034b415" providerId="ADAL" clId="{2FBBCF59-DE4E-45D7-93B0-4197AECC5405}" dt="2020-10-04T16:31:13.100" v="1016" actId="14100"/>
          <ac:spMkLst>
            <pc:docMk/>
            <pc:sldMk cId="2487473930" sldId="309"/>
            <ac:spMk id="18" creationId="{8D708108-3DF6-49A0-8E13-2A8CDEFBE942}"/>
          </ac:spMkLst>
        </pc:spChg>
        <pc:picChg chg="del">
          <ac:chgData name="J Barker" userId="8227ee0e-fd3b-4e42-9476-b3edf034b415" providerId="ADAL" clId="{2FBBCF59-DE4E-45D7-93B0-4197AECC5405}" dt="2020-10-04T16:15:12.188" v="552" actId="478"/>
          <ac:picMkLst>
            <pc:docMk/>
            <pc:sldMk cId="2487473930" sldId="309"/>
            <ac:picMk id="3" creationId="{93D37CCD-0200-45FC-A9E4-C2E396FBC68C}"/>
          </ac:picMkLst>
        </pc:picChg>
        <pc:picChg chg="add mod">
          <ac:chgData name="J Barker" userId="8227ee0e-fd3b-4e42-9476-b3edf034b415" providerId="ADAL" clId="{2FBBCF59-DE4E-45D7-93B0-4197AECC5405}" dt="2020-10-04T16:20:41.110" v="630" actId="14100"/>
          <ac:picMkLst>
            <pc:docMk/>
            <pc:sldMk cId="2487473930" sldId="309"/>
            <ac:picMk id="14" creationId="{6398D02E-3204-414C-8E4C-A319F957A94E}"/>
          </ac:picMkLst>
        </pc:picChg>
      </pc:sldChg>
      <pc:sldChg chg="addSp modSp new mod">
        <pc:chgData name="J Barker" userId="8227ee0e-fd3b-4e42-9476-b3edf034b415" providerId="ADAL" clId="{2FBBCF59-DE4E-45D7-93B0-4197AECC5405}" dt="2020-10-04T16:17:37.243" v="626" actId="14100"/>
        <pc:sldMkLst>
          <pc:docMk/>
          <pc:sldMk cId="3284749070" sldId="310"/>
        </pc:sldMkLst>
        <pc:picChg chg="add mod">
          <ac:chgData name="J Barker" userId="8227ee0e-fd3b-4e42-9476-b3edf034b415" providerId="ADAL" clId="{2FBBCF59-DE4E-45D7-93B0-4197AECC5405}" dt="2020-10-04T16:17:37.243" v="626" actId="14100"/>
          <ac:picMkLst>
            <pc:docMk/>
            <pc:sldMk cId="3284749070" sldId="310"/>
            <ac:picMk id="2" creationId="{47DFC9AC-8BD2-44AA-A948-162A2BDF0E70}"/>
          </ac:picMkLst>
        </pc:picChg>
      </pc:sldChg>
      <pc:sldChg chg="addSp delSp modSp mod modAnim">
        <pc:chgData name="J Barker" userId="8227ee0e-fd3b-4e42-9476-b3edf034b415" providerId="ADAL" clId="{2FBBCF59-DE4E-45D7-93B0-4197AECC5405}" dt="2020-10-04T16:32:35.036" v="1098" actId="14100"/>
        <pc:sldMkLst>
          <pc:docMk/>
          <pc:sldMk cId="1783295008" sldId="311"/>
        </pc:sldMkLst>
        <pc:spChg chg="mod">
          <ac:chgData name="J Barker" userId="8227ee0e-fd3b-4e42-9476-b3edf034b415" providerId="ADAL" clId="{2FBBCF59-DE4E-45D7-93B0-4197AECC5405}" dt="2020-10-04T16:31:33.373" v="1019" actId="20577"/>
          <ac:spMkLst>
            <pc:docMk/>
            <pc:sldMk cId="1783295008" sldId="311"/>
            <ac:spMk id="12" creationId="{724EE0A6-57EA-4B8F-B200-35E0DFDA32A2}"/>
          </ac:spMkLst>
        </pc:spChg>
        <pc:spChg chg="del">
          <ac:chgData name="J Barker" userId="8227ee0e-fd3b-4e42-9476-b3edf034b415" providerId="ADAL" clId="{2FBBCF59-DE4E-45D7-93B0-4197AECC5405}" dt="2020-10-04T16:28:31.773" v="915" actId="478"/>
          <ac:spMkLst>
            <pc:docMk/>
            <pc:sldMk cId="1783295008" sldId="311"/>
            <ac:spMk id="15" creationId="{7E1DF1BE-C071-414F-8A14-8B472FCFFFAB}"/>
          </ac:spMkLst>
        </pc:spChg>
        <pc:spChg chg="del">
          <ac:chgData name="J Barker" userId="8227ee0e-fd3b-4e42-9476-b3edf034b415" providerId="ADAL" clId="{2FBBCF59-DE4E-45D7-93B0-4197AECC5405}" dt="2020-10-04T16:28:33.964" v="917" actId="478"/>
          <ac:spMkLst>
            <pc:docMk/>
            <pc:sldMk cId="1783295008" sldId="311"/>
            <ac:spMk id="16" creationId="{8CB9B2E5-8821-4CBE-9C12-C4048DFE2AF1}"/>
          </ac:spMkLst>
        </pc:spChg>
        <pc:spChg chg="del">
          <ac:chgData name="J Barker" userId="8227ee0e-fd3b-4e42-9476-b3edf034b415" providerId="ADAL" clId="{2FBBCF59-DE4E-45D7-93B0-4197AECC5405}" dt="2020-10-04T16:28:32.589" v="916" actId="478"/>
          <ac:spMkLst>
            <pc:docMk/>
            <pc:sldMk cId="1783295008" sldId="311"/>
            <ac:spMk id="17" creationId="{277DD29D-6B8A-40AD-ACDB-3D59CD488702}"/>
          </ac:spMkLst>
        </pc:spChg>
        <pc:spChg chg="del">
          <ac:chgData name="J Barker" userId="8227ee0e-fd3b-4e42-9476-b3edf034b415" providerId="ADAL" clId="{2FBBCF59-DE4E-45D7-93B0-4197AECC5405}" dt="2020-10-04T16:28:27.996" v="913" actId="478"/>
          <ac:spMkLst>
            <pc:docMk/>
            <pc:sldMk cId="1783295008" sldId="311"/>
            <ac:spMk id="18" creationId="{8D708108-3DF6-49A0-8E13-2A8CDEFBE942}"/>
          </ac:spMkLst>
        </pc:spChg>
        <pc:spChg chg="add mod">
          <ac:chgData name="J Barker" userId="8227ee0e-fd3b-4e42-9476-b3edf034b415" providerId="ADAL" clId="{2FBBCF59-DE4E-45D7-93B0-4197AECC5405}" dt="2020-10-04T16:31:40.076" v="1020" actId="1076"/>
          <ac:spMkLst>
            <pc:docMk/>
            <pc:sldMk cId="1783295008" sldId="311"/>
            <ac:spMk id="19" creationId="{66899125-A167-434E-98F6-D063C37AE51D}"/>
          </ac:spMkLst>
        </pc:spChg>
        <pc:spChg chg="add mod">
          <ac:chgData name="J Barker" userId="8227ee0e-fd3b-4e42-9476-b3edf034b415" providerId="ADAL" clId="{2FBBCF59-DE4E-45D7-93B0-4197AECC5405}" dt="2020-10-04T16:31:40.076" v="1020" actId="1076"/>
          <ac:spMkLst>
            <pc:docMk/>
            <pc:sldMk cId="1783295008" sldId="311"/>
            <ac:spMk id="20" creationId="{CC70BB89-EA10-4585-B3A8-362652A96519}"/>
          </ac:spMkLst>
        </pc:spChg>
        <pc:spChg chg="add mod">
          <ac:chgData name="J Barker" userId="8227ee0e-fd3b-4e42-9476-b3edf034b415" providerId="ADAL" clId="{2FBBCF59-DE4E-45D7-93B0-4197AECC5405}" dt="2020-10-04T16:32:10.220" v="1043" actId="14100"/>
          <ac:spMkLst>
            <pc:docMk/>
            <pc:sldMk cId="1783295008" sldId="311"/>
            <ac:spMk id="21" creationId="{FB8257C1-7701-4B87-A2EC-A0BFEDF10DCF}"/>
          </ac:spMkLst>
        </pc:spChg>
        <pc:spChg chg="add mod">
          <ac:chgData name="J Barker" userId="8227ee0e-fd3b-4e42-9476-b3edf034b415" providerId="ADAL" clId="{2FBBCF59-DE4E-45D7-93B0-4197AECC5405}" dt="2020-10-04T16:32:35.036" v="1098" actId="14100"/>
          <ac:spMkLst>
            <pc:docMk/>
            <pc:sldMk cId="1783295008" sldId="311"/>
            <ac:spMk id="22" creationId="{282D8687-1883-4F34-99EF-6CD537803FC1}"/>
          </ac:spMkLst>
        </pc:spChg>
        <pc:picChg chg="del">
          <ac:chgData name="J Barker" userId="8227ee0e-fd3b-4e42-9476-b3edf034b415" providerId="ADAL" clId="{2FBBCF59-DE4E-45D7-93B0-4197AECC5405}" dt="2020-10-04T16:28:29.244" v="914" actId="478"/>
          <ac:picMkLst>
            <pc:docMk/>
            <pc:sldMk cId="1783295008" sldId="311"/>
            <ac:picMk id="14" creationId="{6398D02E-3204-414C-8E4C-A319F957A94E}"/>
          </ac:picMkLst>
        </pc:picChg>
      </pc:sldChg>
      <pc:sldChg chg="addSp delSp modSp new mod">
        <pc:chgData name="J Barker" userId="8227ee0e-fd3b-4e42-9476-b3edf034b415" providerId="ADAL" clId="{2FBBCF59-DE4E-45D7-93B0-4197AECC5405}" dt="2020-10-04T16:41:59.116" v="1226" actId="14100"/>
        <pc:sldMkLst>
          <pc:docMk/>
          <pc:sldMk cId="3694410556" sldId="312"/>
        </pc:sldMkLst>
        <pc:spChg chg="add mod">
          <ac:chgData name="J Barker" userId="8227ee0e-fd3b-4e42-9476-b3edf034b415" providerId="ADAL" clId="{2FBBCF59-DE4E-45D7-93B0-4197AECC5405}" dt="2020-10-04T16:41:59.116" v="1226" actId="14100"/>
          <ac:spMkLst>
            <pc:docMk/>
            <pc:sldMk cId="3694410556" sldId="312"/>
            <ac:spMk id="6" creationId="{499D0C9C-EA5D-429C-A8A6-FE0D6C85EEF3}"/>
          </ac:spMkLst>
        </pc:spChg>
        <pc:picChg chg="add mod modCrop">
          <ac:chgData name="J Barker" userId="8227ee0e-fd3b-4e42-9476-b3edf034b415" providerId="ADAL" clId="{2FBBCF59-DE4E-45D7-93B0-4197AECC5405}" dt="2020-10-04T16:40:41.740" v="1122" actId="1076"/>
          <ac:picMkLst>
            <pc:docMk/>
            <pc:sldMk cId="3694410556" sldId="312"/>
            <ac:picMk id="3" creationId="{DD681BB9-9C8E-49EE-994D-A696EABE4F77}"/>
          </ac:picMkLst>
        </pc:picChg>
        <pc:picChg chg="add del mod">
          <ac:chgData name="J Barker" userId="8227ee0e-fd3b-4e42-9476-b3edf034b415" providerId="ADAL" clId="{2FBBCF59-DE4E-45D7-93B0-4197AECC5405}" dt="2020-10-04T16:40:33.644" v="1120" actId="478"/>
          <ac:picMkLst>
            <pc:docMk/>
            <pc:sldMk cId="3694410556" sldId="312"/>
            <ac:picMk id="5" creationId="{E8D44B94-A593-4AC5-93F9-1E584A34D412}"/>
          </ac:picMkLst>
        </pc:picChg>
      </pc:sldChg>
      <pc:sldChg chg="modSp mod">
        <pc:chgData name="J Barker" userId="8227ee0e-fd3b-4e42-9476-b3edf034b415" providerId="ADAL" clId="{2FBBCF59-DE4E-45D7-93B0-4197AECC5405}" dt="2020-10-04T16:40:30.908" v="1119" actId="1076"/>
        <pc:sldMkLst>
          <pc:docMk/>
          <pc:sldMk cId="1018987939" sldId="313"/>
        </pc:sldMkLst>
        <pc:picChg chg="mod ord">
          <ac:chgData name="J Barker" userId="8227ee0e-fd3b-4e42-9476-b3edf034b415" providerId="ADAL" clId="{2FBBCF59-DE4E-45D7-93B0-4197AECC5405}" dt="2020-10-04T16:40:30.908" v="1119" actId="1076"/>
          <ac:picMkLst>
            <pc:docMk/>
            <pc:sldMk cId="1018987939" sldId="313"/>
            <ac:picMk id="3" creationId="{DD681BB9-9C8E-49EE-994D-A696EABE4F77}"/>
          </ac:picMkLst>
        </pc:picChg>
        <pc:picChg chg="mod">
          <ac:chgData name="J Barker" userId="8227ee0e-fd3b-4e42-9476-b3edf034b415" providerId="ADAL" clId="{2FBBCF59-DE4E-45D7-93B0-4197AECC5405}" dt="2020-10-04T16:40:11.221" v="1114" actId="1076"/>
          <ac:picMkLst>
            <pc:docMk/>
            <pc:sldMk cId="1018987939" sldId="313"/>
            <ac:picMk id="5" creationId="{E8D44B94-A593-4AC5-93F9-1E584A34D412}"/>
          </ac:picMkLst>
        </pc:picChg>
      </pc:sldChg>
      <pc:sldChg chg="addSp modSp new mod modAnim">
        <pc:chgData name="J Barker" userId="8227ee0e-fd3b-4e42-9476-b3edf034b415" providerId="ADAL" clId="{2FBBCF59-DE4E-45D7-93B0-4197AECC5405}" dt="2020-10-04T16:43:42.214" v="1236"/>
        <pc:sldMkLst>
          <pc:docMk/>
          <pc:sldMk cId="2787581203" sldId="314"/>
        </pc:sldMkLst>
        <pc:picChg chg="add mod">
          <ac:chgData name="J Barker" userId="8227ee0e-fd3b-4e42-9476-b3edf034b415" providerId="ADAL" clId="{2FBBCF59-DE4E-45D7-93B0-4197AECC5405}" dt="2020-10-04T16:42:36.180" v="1231" actId="1076"/>
          <ac:picMkLst>
            <pc:docMk/>
            <pc:sldMk cId="2787581203" sldId="314"/>
            <ac:picMk id="3" creationId="{433F5B68-9B0E-4122-8BB3-E9CC7C8897CF}"/>
          </ac:picMkLst>
        </pc:picChg>
        <pc:picChg chg="add mod">
          <ac:chgData name="J Barker" userId="8227ee0e-fd3b-4e42-9476-b3edf034b415" providerId="ADAL" clId="{2FBBCF59-DE4E-45D7-93B0-4197AECC5405}" dt="2020-10-04T16:43:39.069" v="1235" actId="1076"/>
          <ac:picMkLst>
            <pc:docMk/>
            <pc:sldMk cId="2787581203" sldId="314"/>
            <ac:picMk id="4" creationId="{3D53C741-BD40-491D-AC00-ED0F60CE84AB}"/>
          </ac:picMkLst>
        </pc:picChg>
      </pc:sldChg>
      <pc:sldChg chg="addSp modSp new mod modAnim">
        <pc:chgData name="J Barker" userId="8227ee0e-fd3b-4e42-9476-b3edf034b415" providerId="ADAL" clId="{2FBBCF59-DE4E-45D7-93B0-4197AECC5405}" dt="2020-10-04T16:45:27.950" v="1253"/>
        <pc:sldMkLst>
          <pc:docMk/>
          <pc:sldMk cId="1394955945" sldId="315"/>
        </pc:sldMkLst>
        <pc:picChg chg="add mod">
          <ac:chgData name="J Barker" userId="8227ee0e-fd3b-4e42-9476-b3edf034b415" providerId="ADAL" clId="{2FBBCF59-DE4E-45D7-93B0-4197AECC5405}" dt="2020-10-04T16:44:57.573" v="1248" actId="1076"/>
          <ac:picMkLst>
            <pc:docMk/>
            <pc:sldMk cId="1394955945" sldId="315"/>
            <ac:picMk id="2" creationId="{FD13233E-EDB8-4B50-8730-E5802EFF100A}"/>
          </ac:picMkLst>
        </pc:picChg>
        <pc:picChg chg="add mod">
          <ac:chgData name="J Barker" userId="8227ee0e-fd3b-4e42-9476-b3edf034b415" providerId="ADAL" clId="{2FBBCF59-DE4E-45D7-93B0-4197AECC5405}" dt="2020-10-04T16:45:24.204" v="1252" actId="1076"/>
          <ac:picMkLst>
            <pc:docMk/>
            <pc:sldMk cId="1394955945" sldId="315"/>
            <ac:picMk id="4" creationId="{BB7CB2EC-A371-4B96-B50F-D39774DF4350}"/>
          </ac:picMkLst>
        </pc:picChg>
      </pc:sldChg>
      <pc:sldChg chg="addSp modSp new mod modAnim">
        <pc:chgData name="J Barker" userId="8227ee0e-fd3b-4e42-9476-b3edf034b415" providerId="ADAL" clId="{2FBBCF59-DE4E-45D7-93B0-4197AECC5405}" dt="2020-10-04T16:46:33.308" v="1263" actId="1076"/>
        <pc:sldMkLst>
          <pc:docMk/>
          <pc:sldMk cId="711496273" sldId="316"/>
        </pc:sldMkLst>
        <pc:picChg chg="add mod">
          <ac:chgData name="J Barker" userId="8227ee0e-fd3b-4e42-9476-b3edf034b415" providerId="ADAL" clId="{2FBBCF59-DE4E-45D7-93B0-4197AECC5405}" dt="2020-10-04T16:46:02.501" v="1258" actId="1076"/>
          <ac:picMkLst>
            <pc:docMk/>
            <pc:sldMk cId="711496273" sldId="316"/>
            <ac:picMk id="3" creationId="{EC30F92F-1CBC-47C9-B991-CAF2041B1870}"/>
          </ac:picMkLst>
        </pc:picChg>
        <pc:picChg chg="add mod">
          <ac:chgData name="J Barker" userId="8227ee0e-fd3b-4e42-9476-b3edf034b415" providerId="ADAL" clId="{2FBBCF59-DE4E-45D7-93B0-4197AECC5405}" dt="2020-10-04T16:46:33.308" v="1263" actId="1076"/>
          <ac:picMkLst>
            <pc:docMk/>
            <pc:sldMk cId="711496273" sldId="316"/>
            <ac:picMk id="5" creationId="{B14F1F2A-22BA-4FCD-810D-055C13314CF5}"/>
          </ac:picMkLst>
        </pc:picChg>
      </pc:sldChg>
      <pc:sldChg chg="addSp modSp new mod modAnim">
        <pc:chgData name="J Barker" userId="8227ee0e-fd3b-4e42-9476-b3edf034b415" providerId="ADAL" clId="{2FBBCF59-DE4E-45D7-93B0-4197AECC5405}" dt="2020-10-04T17:02:13.132" v="1542" actId="1076"/>
        <pc:sldMkLst>
          <pc:docMk/>
          <pc:sldMk cId="93847442" sldId="317"/>
        </pc:sldMkLst>
        <pc:picChg chg="add mod">
          <ac:chgData name="J Barker" userId="8227ee0e-fd3b-4e42-9476-b3edf034b415" providerId="ADAL" clId="{2FBBCF59-DE4E-45D7-93B0-4197AECC5405}" dt="2020-10-04T16:47:10.813" v="1268" actId="1076"/>
          <ac:picMkLst>
            <pc:docMk/>
            <pc:sldMk cId="93847442" sldId="317"/>
            <ac:picMk id="3" creationId="{B62A3511-4E6D-4533-8B62-8E10BA789A06}"/>
          </ac:picMkLst>
        </pc:picChg>
        <pc:picChg chg="add mod">
          <ac:chgData name="J Barker" userId="8227ee0e-fd3b-4e42-9476-b3edf034b415" providerId="ADAL" clId="{2FBBCF59-DE4E-45D7-93B0-4197AECC5405}" dt="2020-10-04T16:47:34.412" v="1270" actId="1076"/>
          <ac:picMkLst>
            <pc:docMk/>
            <pc:sldMk cId="93847442" sldId="317"/>
            <ac:picMk id="5" creationId="{B6C32976-7995-42C5-AA13-F115C897B6D3}"/>
          </ac:picMkLst>
        </pc:picChg>
        <pc:picChg chg="add mod">
          <ac:chgData name="J Barker" userId="8227ee0e-fd3b-4e42-9476-b3edf034b415" providerId="ADAL" clId="{2FBBCF59-DE4E-45D7-93B0-4197AECC5405}" dt="2020-10-04T17:02:13.132" v="1542" actId="1076"/>
          <ac:picMkLst>
            <pc:docMk/>
            <pc:sldMk cId="93847442" sldId="317"/>
            <ac:picMk id="6" creationId="{95209F57-8FE8-4ED1-82FA-47A7B02A1874}"/>
          </ac:picMkLst>
        </pc:picChg>
      </pc:sldChg>
      <pc:sldChg chg="addSp modSp new mod modAnim">
        <pc:chgData name="J Barker" userId="8227ee0e-fd3b-4e42-9476-b3edf034b415" providerId="ADAL" clId="{2FBBCF59-DE4E-45D7-93B0-4197AECC5405}" dt="2020-10-04T16:48:36.004" v="1281" actId="1076"/>
        <pc:sldMkLst>
          <pc:docMk/>
          <pc:sldMk cId="3164172877" sldId="318"/>
        </pc:sldMkLst>
        <pc:picChg chg="add mod">
          <ac:chgData name="J Barker" userId="8227ee0e-fd3b-4e42-9476-b3edf034b415" providerId="ADAL" clId="{2FBBCF59-DE4E-45D7-93B0-4197AECC5405}" dt="2020-10-04T16:48:06.620" v="1276" actId="1076"/>
          <ac:picMkLst>
            <pc:docMk/>
            <pc:sldMk cId="3164172877" sldId="318"/>
            <ac:picMk id="3" creationId="{0310F150-1AAF-40AD-9E02-AD318E9CCB08}"/>
          </ac:picMkLst>
        </pc:picChg>
        <pc:picChg chg="add mod">
          <ac:chgData name="J Barker" userId="8227ee0e-fd3b-4e42-9476-b3edf034b415" providerId="ADAL" clId="{2FBBCF59-DE4E-45D7-93B0-4197AECC5405}" dt="2020-10-04T16:48:36.004" v="1281" actId="1076"/>
          <ac:picMkLst>
            <pc:docMk/>
            <pc:sldMk cId="3164172877" sldId="318"/>
            <ac:picMk id="5" creationId="{5AF8290A-1630-43CA-811C-E28037E12387}"/>
          </ac:picMkLst>
        </pc:picChg>
      </pc:sldChg>
      <pc:sldChg chg="addSp modSp new mod setBg">
        <pc:chgData name="J Barker" userId="8227ee0e-fd3b-4e42-9476-b3edf034b415" providerId="ADAL" clId="{2FBBCF59-DE4E-45D7-93B0-4197AECC5405}" dt="2020-10-04T17:13:21.620" v="2062" actId="14100"/>
        <pc:sldMkLst>
          <pc:docMk/>
          <pc:sldMk cId="4259868036" sldId="319"/>
        </pc:sldMkLst>
        <pc:spChg chg="add mod">
          <ac:chgData name="J Barker" userId="8227ee0e-fd3b-4e42-9476-b3edf034b415" providerId="ADAL" clId="{2FBBCF59-DE4E-45D7-93B0-4197AECC5405}" dt="2020-10-04T17:13:21.620" v="2062" actId="14100"/>
          <ac:spMkLst>
            <pc:docMk/>
            <pc:sldMk cId="4259868036" sldId="319"/>
            <ac:spMk id="6" creationId="{AA7C3F3C-1828-4F78-B128-262D7D59EF08}"/>
          </ac:spMkLst>
        </pc:spChg>
        <pc:spChg chg="add mod">
          <ac:chgData name="J Barker" userId="8227ee0e-fd3b-4e42-9476-b3edf034b415" providerId="ADAL" clId="{2FBBCF59-DE4E-45D7-93B0-4197AECC5405}" dt="2020-10-04T17:13:19.156" v="2061" actId="1076"/>
          <ac:spMkLst>
            <pc:docMk/>
            <pc:sldMk cId="4259868036" sldId="319"/>
            <ac:spMk id="7" creationId="{CE9DD7CF-03DC-4935-AE1C-DDE059F9BFA0}"/>
          </ac:spMkLst>
        </pc:spChg>
        <pc:picChg chg="add mod modCrop">
          <ac:chgData name="J Barker" userId="8227ee0e-fd3b-4e42-9476-b3edf034b415" providerId="ADAL" clId="{2FBBCF59-DE4E-45D7-93B0-4197AECC5405}" dt="2020-10-04T16:51:06.301" v="1287" actId="732"/>
          <ac:picMkLst>
            <pc:docMk/>
            <pc:sldMk cId="4259868036" sldId="319"/>
            <ac:picMk id="3" creationId="{21089382-BADC-4ED9-AC09-F735F277A8A5}"/>
          </ac:picMkLst>
        </pc:picChg>
        <pc:picChg chg="add mod">
          <ac:chgData name="J Barker" userId="8227ee0e-fd3b-4e42-9476-b3edf034b415" providerId="ADAL" clId="{2FBBCF59-DE4E-45D7-93B0-4197AECC5405}" dt="2020-10-04T16:51:37.436" v="1293" actId="1076"/>
          <ac:picMkLst>
            <pc:docMk/>
            <pc:sldMk cId="4259868036" sldId="319"/>
            <ac:picMk id="5" creationId="{49B113A5-E94A-43E8-9867-7002BB7FC241}"/>
          </ac:picMkLst>
        </pc:picChg>
      </pc:sldChg>
      <pc:sldChg chg="addSp modSp new mod">
        <pc:chgData name="J Barker" userId="8227ee0e-fd3b-4e42-9476-b3edf034b415" providerId="ADAL" clId="{2FBBCF59-DE4E-45D7-93B0-4197AECC5405}" dt="2020-10-04T16:59:41.452" v="1448" actId="14100"/>
        <pc:sldMkLst>
          <pc:docMk/>
          <pc:sldMk cId="1820443861" sldId="320"/>
        </pc:sldMkLst>
        <pc:spChg chg="add mod">
          <ac:chgData name="J Barker" userId="8227ee0e-fd3b-4e42-9476-b3edf034b415" providerId="ADAL" clId="{2FBBCF59-DE4E-45D7-93B0-4197AECC5405}" dt="2020-10-04T16:53:19.956" v="1323" actId="1076"/>
          <ac:spMkLst>
            <pc:docMk/>
            <pc:sldMk cId="1820443861" sldId="320"/>
            <ac:spMk id="2" creationId="{0E52BF5E-3682-431B-947D-9FEEAB35356F}"/>
          </ac:spMkLst>
        </pc:spChg>
        <pc:spChg chg="add mod">
          <ac:chgData name="J Barker" userId="8227ee0e-fd3b-4e42-9476-b3edf034b415" providerId="ADAL" clId="{2FBBCF59-DE4E-45D7-93B0-4197AECC5405}" dt="2020-10-04T16:53:15.497" v="1322" actId="115"/>
          <ac:spMkLst>
            <pc:docMk/>
            <pc:sldMk cId="1820443861" sldId="320"/>
            <ac:spMk id="3" creationId="{528589DA-6B2B-4C9E-8691-F4E5B635C407}"/>
          </ac:spMkLst>
        </pc:spChg>
        <pc:spChg chg="add mod">
          <ac:chgData name="J Barker" userId="8227ee0e-fd3b-4e42-9476-b3edf034b415" providerId="ADAL" clId="{2FBBCF59-DE4E-45D7-93B0-4197AECC5405}" dt="2020-10-04T16:59:01.421" v="1398" actId="2711"/>
          <ac:spMkLst>
            <pc:docMk/>
            <pc:sldMk cId="1820443861" sldId="320"/>
            <ac:spMk id="5" creationId="{404525DB-E0FB-4A1A-9387-F397E9387A43}"/>
          </ac:spMkLst>
        </pc:spChg>
        <pc:spChg chg="add mod">
          <ac:chgData name="J Barker" userId="8227ee0e-fd3b-4e42-9476-b3edf034b415" providerId="ADAL" clId="{2FBBCF59-DE4E-45D7-93B0-4197AECC5405}" dt="2020-10-04T16:59:41.452" v="1448" actId="14100"/>
          <ac:spMkLst>
            <pc:docMk/>
            <pc:sldMk cId="1820443861" sldId="320"/>
            <ac:spMk id="6" creationId="{7B50A191-EC37-4D62-8E5E-CE2C114F756F}"/>
          </ac:spMkLst>
        </pc:spChg>
        <pc:picChg chg="add mod">
          <ac:chgData name="J Barker" userId="8227ee0e-fd3b-4e42-9476-b3edf034b415" providerId="ADAL" clId="{2FBBCF59-DE4E-45D7-93B0-4197AECC5405}" dt="2020-10-04T16:57:40.155" v="1346" actId="1076"/>
          <ac:picMkLst>
            <pc:docMk/>
            <pc:sldMk cId="1820443861" sldId="320"/>
            <ac:picMk id="4" creationId="{E8661C0D-1A8C-4821-B309-5D3DF6FCEF96}"/>
          </ac:picMkLst>
        </pc:picChg>
      </pc:sldChg>
      <pc:sldChg chg="addSp delSp modSp new mod">
        <pc:chgData name="J Barker" userId="8227ee0e-fd3b-4e42-9476-b3edf034b415" providerId="ADAL" clId="{2FBBCF59-DE4E-45D7-93B0-4197AECC5405}" dt="2020-10-04T17:04:12.640" v="1551" actId="21"/>
        <pc:sldMkLst>
          <pc:docMk/>
          <pc:sldMk cId="4087481226" sldId="321"/>
        </pc:sldMkLst>
        <pc:spChg chg="add del mod">
          <ac:chgData name="J Barker" userId="8227ee0e-fd3b-4e42-9476-b3edf034b415" providerId="ADAL" clId="{2FBBCF59-DE4E-45D7-93B0-4197AECC5405}" dt="2020-10-04T17:04:12.640" v="1551" actId="21"/>
          <ac:spMkLst>
            <pc:docMk/>
            <pc:sldMk cId="4087481226" sldId="321"/>
            <ac:spMk id="4" creationId="{454F230A-0960-4DAE-BF74-EBA3C5E64A92}"/>
          </ac:spMkLst>
        </pc:spChg>
        <pc:graphicFrameChg chg="add mod modGraphic">
          <ac:chgData name="J Barker" userId="8227ee0e-fd3b-4e42-9476-b3edf034b415" providerId="ADAL" clId="{2FBBCF59-DE4E-45D7-93B0-4197AECC5405}" dt="2020-10-04T16:57:25.908" v="1345" actId="14100"/>
          <ac:graphicFrameMkLst>
            <pc:docMk/>
            <pc:sldMk cId="4087481226" sldId="321"/>
            <ac:graphicFrameMk id="3" creationId="{04ACD907-D5BA-46A7-95DA-4BB22663FC54}"/>
          </ac:graphicFrameMkLst>
        </pc:graphicFrameChg>
        <pc:picChg chg="add del mod">
          <ac:chgData name="J Barker" userId="8227ee0e-fd3b-4e42-9476-b3edf034b415" providerId="ADAL" clId="{2FBBCF59-DE4E-45D7-93B0-4197AECC5405}" dt="2020-10-04T16:56:35.652" v="1329" actId="478"/>
          <ac:picMkLst>
            <pc:docMk/>
            <pc:sldMk cId="4087481226" sldId="321"/>
            <ac:picMk id="2" creationId="{EC9C2086-C5DC-46CC-A935-457EC50BE017}"/>
          </ac:picMkLst>
        </pc:picChg>
      </pc:sldChg>
      <pc:sldChg chg="addSp modSp new mod">
        <pc:chgData name="J Barker" userId="8227ee0e-fd3b-4e42-9476-b3edf034b415" providerId="ADAL" clId="{2FBBCF59-DE4E-45D7-93B0-4197AECC5405}" dt="2020-10-04T16:59:57.165" v="1453" actId="1076"/>
        <pc:sldMkLst>
          <pc:docMk/>
          <pc:sldMk cId="572564732" sldId="322"/>
        </pc:sldMkLst>
        <pc:picChg chg="add mod">
          <ac:chgData name="J Barker" userId="8227ee0e-fd3b-4e42-9476-b3edf034b415" providerId="ADAL" clId="{2FBBCF59-DE4E-45D7-93B0-4197AECC5405}" dt="2020-10-04T16:59:57.165" v="1453" actId="1076"/>
          <ac:picMkLst>
            <pc:docMk/>
            <pc:sldMk cId="572564732" sldId="322"/>
            <ac:picMk id="2" creationId="{38911548-2619-40BB-8D1E-E74BB9D77140}"/>
          </ac:picMkLst>
        </pc:picChg>
      </pc:sldChg>
      <pc:sldChg chg="addSp modSp new mod setBg">
        <pc:chgData name="J Barker" userId="8227ee0e-fd3b-4e42-9476-b3edf034b415" providerId="ADAL" clId="{2FBBCF59-DE4E-45D7-93B0-4197AECC5405}" dt="2020-10-04T17:02:58.385" v="1547"/>
        <pc:sldMkLst>
          <pc:docMk/>
          <pc:sldMk cId="3430847781" sldId="323"/>
        </pc:sldMkLst>
        <pc:picChg chg="add mod">
          <ac:chgData name="J Barker" userId="8227ee0e-fd3b-4e42-9476-b3edf034b415" providerId="ADAL" clId="{2FBBCF59-DE4E-45D7-93B0-4197AECC5405}" dt="2020-10-04T17:02:54.459" v="1546" actId="27614"/>
          <ac:picMkLst>
            <pc:docMk/>
            <pc:sldMk cId="3430847781" sldId="323"/>
            <ac:picMk id="3" creationId="{0C3515F2-50BF-47A9-855D-EE1E6A6319E2}"/>
          </ac:picMkLst>
        </pc:picChg>
      </pc:sldChg>
      <pc:sldChg chg="addSp modSp new mod">
        <pc:chgData name="J Barker" userId="8227ee0e-fd3b-4e42-9476-b3edf034b415" providerId="ADAL" clId="{2FBBCF59-DE4E-45D7-93B0-4197AECC5405}" dt="2020-10-04T17:07:56.228" v="1876" actId="14100"/>
        <pc:sldMkLst>
          <pc:docMk/>
          <pc:sldMk cId="4163104256" sldId="324"/>
        </pc:sldMkLst>
        <pc:spChg chg="add mod">
          <ac:chgData name="J Barker" userId="8227ee0e-fd3b-4e42-9476-b3edf034b415" providerId="ADAL" clId="{2FBBCF59-DE4E-45D7-93B0-4197AECC5405}" dt="2020-10-04T17:07:56.228" v="1876" actId="14100"/>
          <ac:spMkLst>
            <pc:docMk/>
            <pc:sldMk cId="4163104256" sldId="324"/>
            <ac:spMk id="4" creationId="{0440CAA9-D754-4109-BDB1-A2699592CCC6}"/>
          </ac:spMkLst>
        </pc:spChg>
        <pc:picChg chg="add mod">
          <ac:chgData name="J Barker" userId="8227ee0e-fd3b-4e42-9476-b3edf034b415" providerId="ADAL" clId="{2FBBCF59-DE4E-45D7-93B0-4197AECC5405}" dt="2020-10-04T17:06:56.084" v="1810" actId="1076"/>
          <ac:picMkLst>
            <pc:docMk/>
            <pc:sldMk cId="4163104256" sldId="324"/>
            <ac:picMk id="3" creationId="{9F935811-4D8C-4B0D-9271-1658AE21CF6F}"/>
          </ac:picMkLst>
        </pc:picChg>
      </pc:sldChg>
      <pc:sldChg chg="addSp modSp new mod">
        <pc:chgData name="J Barker" userId="8227ee0e-fd3b-4e42-9476-b3edf034b415" providerId="ADAL" clId="{2FBBCF59-DE4E-45D7-93B0-4197AECC5405}" dt="2020-10-04T17:06:37.956" v="1808" actId="14100"/>
        <pc:sldMkLst>
          <pc:docMk/>
          <pc:sldMk cId="3961116792" sldId="325"/>
        </pc:sldMkLst>
        <pc:spChg chg="add mod">
          <ac:chgData name="J Barker" userId="8227ee0e-fd3b-4e42-9476-b3edf034b415" providerId="ADAL" clId="{2FBBCF59-DE4E-45D7-93B0-4197AECC5405}" dt="2020-10-04T17:06:37.956" v="1808" actId="14100"/>
          <ac:spMkLst>
            <pc:docMk/>
            <pc:sldMk cId="3961116792" sldId="325"/>
            <ac:spMk id="2" creationId="{6655ED93-86AA-4CD8-B048-8852A61F1BB2}"/>
          </ac:spMkLst>
        </pc:spChg>
      </pc:sldChg>
      <pc:sldChg chg="add">
        <pc:chgData name="J Barker" userId="8227ee0e-fd3b-4e42-9476-b3edf034b415" providerId="ADAL" clId="{2FBBCF59-DE4E-45D7-93B0-4197AECC5405}" dt="2020-10-04T17:14:53.047" v="2076"/>
        <pc:sldMkLst>
          <pc:docMk/>
          <pc:sldMk cId="2464831737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4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BD8FF7C-7068-48FC-B5E5-F264826D2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08D61A7-3925-45AC-AFF0-D234B81AA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1E98D16-F1EB-40DB-AD27-DC27C8F7A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9Ic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015677F-ADE5-4745-AE71-557C3C1092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5ECB90-C969-4C5C-8E13-227CABC561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94012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75C72E-0A1B-46AC-9B63-6A8823C55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A1D4381-FEA4-441E-9F8E-7BED0E1D2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C13A4D-2F8B-4EFB-963D-840430ADAE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3715542-B0AB-440A-BA4B-15C975C34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05A035-4713-4270-AABE-794F77FEA7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06925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CEABF7B-8A97-46BD-BA30-031C4D58A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7746D693-2B01-461D-9E95-030B6A41B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37DE08F-5148-45FE-8EE0-CE150A2284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132CA3-5C63-40A1-B503-2CE5DADC50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909824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59E162-3B10-4FBB-B655-E8CA06FA8F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2839470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891007-8B18-4C27-9016-3759915FB2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2598939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E7223F-B7C7-4573-8A10-F51F308EB8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900873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38ED9-CC5B-480E-B3F3-580290089B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04423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482E5E-AE51-481F-9610-3D894729C5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4176597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D5C9AB-5820-4FA2-B339-FF8F4F5211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3337614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0E0B33C-7443-4C56-9CAF-02332869DD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0820800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257C9A-DB26-4D94-8324-91EF7F3255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386316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24B02-8BCD-49D5-A726-BF248F31E6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6964148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CB538C-BBDA-45B9-A10F-68DDD337DE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2331339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02056-D800-4913-A34E-51E888737D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1554231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7FC658-8663-401E-83D1-96158CC963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139555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8476418C-8450-4300-BD40-685D1CC03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4851A907-D06C-4F8E-AB83-A6776337B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4199E50-3E8A-4C55-B139-094D5779FC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49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12D6C9A-FEAF-4E91-B6F8-C04D41F3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287BAEA-3CDA-43DC-86AC-2648A33D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D8A65B-2BC0-4519-BFED-4644ECAA6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14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483A2D27-49DD-4B4E-96CE-6DD6488DC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44BE0760-6C9A-46ED-99A0-09CADC579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3511E6E-56B7-4B8C-BBAB-20C4E4CEA1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585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14B8F95E-4CE9-42F8-9F3C-C328F63F16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C2737E23-65C5-411D-82AD-65131BC01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CBF18C57-E8B6-4C1A-90BD-DF9A5ED128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51F06E4D-0AAD-4707-B280-025DFCBCC0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12155DB7-191E-4A09-B134-772651329E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E16EE1-AA57-4477-AEF1-482DF50B41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D92D7CF6-1269-43FB-9B27-48B793EAB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37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hyperlink" Target="https://www.doddlelearn.co.uk/app/teacher/launch-content/78b904cd-7f1d-4f0f-ba06-d25bfe981b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hyperlink" Target="https://www.doddlelearn.co.uk/app/teacher/launch-content/78b904cd-7f1d-4f0f-ba06-d25bfe981b5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wig-world.com/film/what-is-a-calorie-1384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wig-world.com/film/what-is-a-calorie-1384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9C4DA-ECA4-498C-A1CD-59ED26208F0F}"/>
              </a:ext>
            </a:extLst>
          </p:cNvPr>
          <p:cNvSpPr txBox="1"/>
          <p:nvPr/>
        </p:nvSpPr>
        <p:spPr>
          <a:xfrm>
            <a:off x="0" y="1484007"/>
            <a:ext cx="8881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Humans and other animals use food as a source of energy to: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1118285" y="2056350"/>
            <a:ext cx="6411870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List anything you can think of or remember from KS2 that we use food for.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06/10/2020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" y="744317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en-GB" sz="52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5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a2 How our bodies use food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455508" y="2496065"/>
            <a:ext cx="3557459" cy="2142755"/>
          </a:xfrm>
          <a:prstGeom prst="cloudCallout">
            <a:avLst>
              <a:gd name="adj1" fmla="val 48506"/>
              <a:gd name="adj2" fmla="val -745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not be able to do without food?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D44B94-A593-4AC5-93F9-1E584A34D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15722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681BB9-9C8E-49EE-994D-A696EABE4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r="21656" b="53227"/>
          <a:stretch/>
        </p:blipFill>
        <p:spPr>
          <a:xfrm>
            <a:off x="1737796" y="1703775"/>
            <a:ext cx="7406204" cy="32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1089382-BADC-4ED9-AC09-F735F277A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5"/>
          <a:stretch/>
        </p:blipFill>
        <p:spPr>
          <a:xfrm>
            <a:off x="0" y="0"/>
            <a:ext cx="6522672" cy="330031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B113A5-E94A-43E8-9867-7002BB7FC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668"/>
            <a:ext cx="7200143" cy="2027832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AA7C3F3C-1828-4F78-B128-262D7D59E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029" y="148855"/>
            <a:ext cx="2613292" cy="1776589"/>
          </a:xfrm>
          <a:prstGeom prst="cloudCallout">
            <a:avLst>
              <a:gd name="adj1" fmla="val 63851"/>
              <a:gd name="adj2" fmla="val 510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foods will provide the most energy?</a:t>
            </a:r>
          </a:p>
        </p:txBody>
      </p:sp>
      <p:pic>
        <p:nvPicPr>
          <p:cNvPr id="8" name="Picture 7" descr="Graphical user interface, text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705E4D3-12F7-46B7-8EC4-738FAEEAC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42" y="4018376"/>
            <a:ext cx="1506458" cy="1125124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CE9DD7CF-03DC-4935-AE1C-DDE059F9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648" y="2038788"/>
            <a:ext cx="2613292" cy="1776589"/>
          </a:xfrm>
          <a:prstGeom prst="cloudCallout">
            <a:avLst>
              <a:gd name="adj1" fmla="val 35099"/>
              <a:gd name="adj2" fmla="val 8859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the foods we tested last lesson?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7C3B8-54FB-4EB8-831E-CA80B11B31C2}"/>
              </a:ext>
            </a:extLst>
          </p:cNvPr>
          <p:cNvSpPr txBox="1"/>
          <p:nvPr/>
        </p:nvSpPr>
        <p:spPr>
          <a:xfrm>
            <a:off x="6359517" y="4794590"/>
            <a:ext cx="130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70C0"/>
                </a:solidFill>
              </a:rPr>
              <a:t>up next:</a:t>
            </a:r>
          </a:p>
        </p:txBody>
      </p:sp>
    </p:spTree>
    <p:extLst>
      <p:ext uri="{BB962C8B-B14F-4D97-AF65-F5344CB8AC3E}">
        <p14:creationId xmlns:p14="http://schemas.microsoft.com/office/powerpoint/2010/main" val="425986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557" y="201950"/>
            <a:ext cx="2416502" cy="2668841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Slide 7.	</a:t>
            </a:r>
          </a:p>
          <a:p>
            <a:pPr marL="352425" lvl="0" indent="-352425" defTabSz="914400">
              <a:defRPr/>
            </a:pPr>
            <a:r>
              <a:rPr lang="en-GB" sz="1800" kern="0" dirty="0">
                <a:solidFill>
                  <a:srgbClr val="FFFFFF"/>
                </a:solidFill>
                <a:sym typeface="Wingdings" panose="05000000000000000000" pitchFamily="2" charset="2"/>
              </a:rPr>
              <a:t> 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to run Doddle interactive.</a:t>
            </a:r>
          </a:p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Students: log in to Doddle &amp; search for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 “Energy use at Home – Energy in Food”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932" y="3120838"/>
            <a:ext cx="2441893" cy="105898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FFEBAF3-7AAC-4F01-9DCF-2B73E4201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0692" cy="48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>
            <a:extLst>
              <a:ext uri="{FF2B5EF4-FFF2-40B4-BE49-F238E27FC236}">
                <a16:creationId xmlns:a16="http://schemas.microsoft.com/office/drawing/2014/main" id="{0E52BF5E-3682-431B-947D-9FEEAB353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7" y="827503"/>
            <a:ext cx="8638935" cy="1311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</a:rPr>
              <a:t>Decide what you are going to eat for a day from your food labels. Fill in your table with the amount of each food you have &amp; the total energy for that meal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589DA-6B2B-4C9E-8691-F4E5B635C407}"/>
              </a:ext>
            </a:extLst>
          </p:cNvPr>
          <p:cNvSpPr txBox="1"/>
          <p:nvPr/>
        </p:nvSpPr>
        <p:spPr>
          <a:xfrm>
            <a:off x="99237" y="113414"/>
            <a:ext cx="397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My food for one day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661C0D-1A8C-4821-B309-5D3DF6FC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/>
          <a:stretch/>
        </p:blipFill>
        <p:spPr bwMode="auto">
          <a:xfrm>
            <a:off x="189980" y="2230402"/>
            <a:ext cx="5341332" cy="29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525DB-E0FB-4A1A-9387-F397E9387A43}"/>
              </a:ext>
            </a:extLst>
          </p:cNvPr>
          <p:cNvSpPr txBox="1"/>
          <p:nvPr/>
        </p:nvSpPr>
        <p:spPr>
          <a:xfrm>
            <a:off x="6191075" y="2138726"/>
            <a:ext cx="2698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Aim for:</a:t>
            </a:r>
          </a:p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boys 10 000 kJ</a:t>
            </a:r>
          </a:p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girls: 9000 kJ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7B50A191-EC37-4D62-8E5E-CE2C114F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341" y="3449949"/>
            <a:ext cx="3239728" cy="2117333"/>
          </a:xfrm>
          <a:prstGeom prst="cloudCallout">
            <a:avLst>
              <a:gd name="adj1" fmla="val 67534"/>
              <a:gd name="adj2" fmla="val 2618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else should you consider as well as energy?</a:t>
            </a:r>
          </a:p>
        </p:txBody>
      </p:sp>
    </p:spTree>
    <p:extLst>
      <p:ext uri="{BB962C8B-B14F-4D97-AF65-F5344CB8AC3E}">
        <p14:creationId xmlns:p14="http://schemas.microsoft.com/office/powerpoint/2010/main" val="182044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11548-2619-40BB-8D1E-E74BB9D7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902" y="22469"/>
            <a:ext cx="9343804" cy="50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ACD907-D5BA-46A7-95DA-4BB22663F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14142"/>
              </p:ext>
            </p:extLst>
          </p:nvPr>
        </p:nvGraphicFramePr>
        <p:xfrm>
          <a:off x="92279" y="75502"/>
          <a:ext cx="8959440" cy="46576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1544">
                  <a:extLst>
                    <a:ext uri="{9D8B030D-6E8A-4147-A177-3AD203B41FA5}">
                      <a16:colId xmlns:a16="http://schemas.microsoft.com/office/drawing/2014/main" val="1306662081"/>
                    </a:ext>
                  </a:extLst>
                </a:gridCol>
                <a:gridCol w="2685029">
                  <a:extLst>
                    <a:ext uri="{9D8B030D-6E8A-4147-A177-3AD203B41FA5}">
                      <a16:colId xmlns:a16="http://schemas.microsoft.com/office/drawing/2014/main" val="3518966640"/>
                    </a:ext>
                  </a:extLst>
                </a:gridCol>
                <a:gridCol w="1679431">
                  <a:extLst>
                    <a:ext uri="{9D8B030D-6E8A-4147-A177-3AD203B41FA5}">
                      <a16:colId xmlns:a16="http://schemas.microsoft.com/office/drawing/2014/main" val="3458539165"/>
                    </a:ext>
                  </a:extLst>
                </a:gridCol>
                <a:gridCol w="1678859">
                  <a:extLst>
                    <a:ext uri="{9D8B030D-6E8A-4147-A177-3AD203B41FA5}">
                      <a16:colId xmlns:a16="http://schemas.microsoft.com/office/drawing/2014/main" val="3629567356"/>
                    </a:ext>
                  </a:extLst>
                </a:gridCol>
                <a:gridCol w="1684577">
                  <a:extLst>
                    <a:ext uri="{9D8B030D-6E8A-4147-A177-3AD203B41FA5}">
                      <a16:colId xmlns:a16="http://schemas.microsoft.com/office/drawing/2014/main" val="1580918700"/>
                    </a:ext>
                  </a:extLst>
                </a:gridCol>
              </a:tblGrid>
              <a:tr h="628855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Food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Serving size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Energy per serving (kJ)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Energy intake (kJ)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960662"/>
                  </a:ext>
                </a:extLst>
              </a:tr>
              <a:tr h="888988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Breakfast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94567"/>
                  </a:ext>
                </a:extLst>
              </a:tr>
              <a:tr h="888988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Lunch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73644"/>
                  </a:ext>
                </a:extLst>
              </a:tr>
              <a:tr h="888988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Dinner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731331"/>
                  </a:ext>
                </a:extLst>
              </a:tr>
              <a:tr h="86208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Snacks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99942"/>
                  </a:ext>
                </a:extLst>
              </a:tr>
              <a:tr h="4997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140" marR="34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8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>
            <a:extLst>
              <a:ext uri="{FF2B5EF4-FFF2-40B4-BE49-F238E27FC236}">
                <a16:creationId xmlns:a16="http://schemas.microsoft.com/office/drawing/2014/main" id="{6655ED93-86AA-4CD8-B048-8852A61F1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6" y="190590"/>
            <a:ext cx="9002103" cy="2381160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</a:rPr>
              <a:t>Compare the total energy intake from your table with the recommended totals.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</a:rPr>
              <a:t>Write what would happen if your diet contains more or less energy than you need.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</a:rPr>
              <a:t>Add what else a good balanced diet needs as well as the correct amount of energy.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F935811-4D8C-4B0D-9271-1658AE21C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8" y="99237"/>
            <a:ext cx="6252270" cy="4146639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0440CAA9-D754-4109-BDB1-A2699592C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034" y="614600"/>
            <a:ext cx="3239728" cy="2117333"/>
          </a:xfrm>
          <a:prstGeom prst="cloudCallout">
            <a:avLst>
              <a:gd name="adj1" fmla="val 39091"/>
              <a:gd name="adj2" fmla="val 737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some examples of specific nutrients we need in our diet?</a:t>
            </a:r>
          </a:p>
        </p:txBody>
      </p:sp>
    </p:spTree>
    <p:extLst>
      <p:ext uri="{BB962C8B-B14F-4D97-AF65-F5344CB8AC3E}">
        <p14:creationId xmlns:p14="http://schemas.microsoft.com/office/powerpoint/2010/main" val="416310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C3515F2-50BF-47A9-855D-EE1E6A631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1533FCC6-C30C-4A9B-A289-A3A7884AE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F755D8C-F74C-4FCE-8C68-BE883D8D0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38171"/>
            <a:ext cx="8229600" cy="2917031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100" dirty="0"/>
              <a:t>Recall the factors that affect the amount of energy needed in a person’s diet.</a:t>
            </a:r>
          </a:p>
          <a:p>
            <a:pPr marL="403622" lvl="1" indent="-269081" eaLnBrk="1" hangingPunct="1">
              <a:buNone/>
            </a:pPr>
            <a:endParaRPr lang="en-GB" altLang="en-US" sz="1050" dirty="0"/>
          </a:p>
          <a:p>
            <a:pPr marL="403622" lvl="1" indent="-269081" eaLnBrk="1" hangingPunct="1"/>
            <a:r>
              <a:rPr lang="en-GB" altLang="en-US" sz="2100" dirty="0"/>
              <a:t>Describe the factors that affect body mass.</a:t>
            </a:r>
          </a:p>
          <a:p>
            <a:pPr marL="403622" lvl="1" indent="-269081" eaLnBrk="1" hangingPunct="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Explain the differing energy needs of people of different ages and activity levels.</a:t>
            </a:r>
          </a:p>
          <a:p>
            <a:pPr marL="403622" lvl="1" indent="-269081"/>
            <a:r>
              <a:rPr lang="en-GB" altLang="en-US" sz="2100" dirty="0"/>
              <a:t>Calculate the energy requirements for a particular person or activity.</a:t>
            </a:r>
          </a:p>
          <a:p>
            <a:pPr marL="403622" lvl="1" indent="-269081"/>
            <a:endParaRPr lang="en-GB" altLang="en-US" sz="21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AABA266-3BAC-4842-8F68-1EE731DA3A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483173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1533FCC6-C30C-4A9B-A289-A3A7884AE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F755D8C-F74C-4FCE-8C68-BE883D8D0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38171"/>
            <a:ext cx="8229600" cy="2917031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100" dirty="0"/>
              <a:t>Recall the factors that affect the amount of energy needed in a person’s diet.</a:t>
            </a:r>
          </a:p>
          <a:p>
            <a:pPr marL="403622" lvl="1" indent="-269081" eaLnBrk="1" hangingPunct="1">
              <a:buNone/>
            </a:pPr>
            <a:endParaRPr lang="en-GB" altLang="en-US" sz="1050" dirty="0"/>
          </a:p>
          <a:p>
            <a:pPr marL="403622" lvl="1" indent="-269081" eaLnBrk="1" hangingPunct="1"/>
            <a:r>
              <a:rPr lang="en-GB" altLang="en-US" sz="2100" dirty="0"/>
              <a:t>Describe the factors that affect body mass.</a:t>
            </a:r>
          </a:p>
          <a:p>
            <a:pPr marL="403622" lvl="1" indent="-269081" eaLnBrk="1" hangingPunct="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Explain the differing energy needs of people of different ages and activity levels.</a:t>
            </a:r>
          </a:p>
          <a:p>
            <a:pPr marL="403622" lvl="1" indent="-269081"/>
            <a:r>
              <a:rPr lang="en-GB" altLang="en-US" sz="2100" dirty="0"/>
              <a:t>Calculate the energy requirements for a particular person or activity.</a:t>
            </a:r>
          </a:p>
          <a:p>
            <a:pPr marL="403622" lvl="1" indent="-269081"/>
            <a:endParaRPr lang="en-GB" altLang="en-US" sz="21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AABA266-3BAC-4842-8F68-1EE731DA3A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33126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4FA2B5E1-7530-4451-A494-81BC28235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51F1F9F6-7628-4450-923A-A0DCF0AD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Energy from food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BC6D5AA4-3B12-4941-A929-102FB1DAE4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>
            <a:extLst>
              <a:ext uri="{FF2B5EF4-FFF2-40B4-BE49-F238E27FC236}">
                <a16:creationId xmlns:a16="http://schemas.microsoft.com/office/drawing/2014/main" id="{5FD11964-1D5A-4F06-AC32-A94E51DB9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60418" name="Rectangle 5">
            <a:extLst>
              <a:ext uri="{FF2B5EF4-FFF2-40B4-BE49-F238E27FC236}">
                <a16:creationId xmlns:a16="http://schemas.microsoft.com/office/drawing/2014/main" id="{2B7F0804-E711-4A4E-A0BF-2BE23AE1E4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19" name="Content Placeholder 5">
            <a:extLst>
              <a:ext uri="{FF2B5EF4-FFF2-40B4-BE49-F238E27FC236}">
                <a16:creationId xmlns:a16="http://schemas.microsoft.com/office/drawing/2014/main" id="{7969FCC2-02E0-49A9-8A29-157F6AAC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A person is getting thinner.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B0C8F2-B5A7-449E-A15E-645FAEC8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05665A5-C3CE-42FF-B884-DEED3AE19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1D764991-C245-457D-A55A-223127DC98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A30315B0-28BB-4702-99D1-8C25284C3A3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08" name="Content Placeholder 5">
            <a:extLst>
              <a:ext uri="{FF2B5EF4-FFF2-40B4-BE49-F238E27FC236}">
                <a16:creationId xmlns:a16="http://schemas.microsoft.com/office/drawing/2014/main" id="{532F0B6D-13E9-46BF-906C-3CBDF4FAA4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A person is getting thinner.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508C580-7A20-4C35-9680-0EF3DC3F0D25}"/>
              </a:ext>
            </a:extLst>
          </p:cNvPr>
          <p:cNvSpPr>
            <a:spLocks/>
          </p:cNvSpPr>
          <p:nvPr/>
        </p:nvSpPr>
        <p:spPr bwMode="auto">
          <a:xfrm>
            <a:off x="1494235" y="1483519"/>
            <a:ext cx="6263878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They are eating less food than they need to maintain their size.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They are eating the same amount of food but exercising more.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They have had liposuction/surgery to make them thinner.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They have something wrong with them and cannot extract all the energy from the food they eat. 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121A36-8801-4509-9CFB-3D1FA4F6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4D4919-1845-4B2E-94FB-7E4F3054C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>
            <a:extLst>
              <a:ext uri="{FF2B5EF4-FFF2-40B4-BE49-F238E27FC236}">
                <a16:creationId xmlns:a16="http://schemas.microsoft.com/office/drawing/2014/main" id="{041DA121-4DA4-4435-B9EE-AC48077BC4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0006505B-08BF-45EA-9842-6EB5CB028E3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>
            <a:extLst>
              <a:ext uri="{FF2B5EF4-FFF2-40B4-BE49-F238E27FC236}">
                <a16:creationId xmlns:a16="http://schemas.microsoft.com/office/drawing/2014/main" id="{B71FCB34-4455-432D-9857-9E847DEC32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Ben needs to eat more than Hilary.</a:t>
            </a:r>
          </a:p>
        </p:txBody>
      </p:sp>
      <p:sp>
        <p:nvSpPr>
          <p:cNvPr id="9933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D813B5-51F2-4961-9694-E7D60A8D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6D5CF23-6764-4E8C-A7DF-614BB706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006D08CA-D101-4E7D-A9A2-0E41F1EFE1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11D9378A-D4C9-4DA9-A1CD-B02302D5A5D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0356" name="Content Placeholder 5">
            <a:extLst>
              <a:ext uri="{FF2B5EF4-FFF2-40B4-BE49-F238E27FC236}">
                <a16:creationId xmlns:a16="http://schemas.microsoft.com/office/drawing/2014/main" id="{1204AE6A-CF38-4C7A-8DF1-4A09510D4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Ben needs to eat more than Hilary.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A9E8F413-AE65-40A2-B47F-570B1294C1BB}"/>
              </a:ext>
            </a:extLst>
          </p:cNvPr>
          <p:cNvSpPr>
            <a:spLocks/>
          </p:cNvSpPr>
          <p:nvPr/>
        </p:nvSpPr>
        <p:spPr bwMode="auto">
          <a:xfrm>
            <a:off x="1494235" y="1483519"/>
            <a:ext cx="61555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Ben is a teenager and Hilary is a toddler.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Ben is more active than Hilary.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Ben and Hilary have similar activity levels but Ben is trying to gain weight.</a:t>
            </a:r>
          </a:p>
        </p:txBody>
      </p:sp>
      <p:sp>
        <p:nvSpPr>
          <p:cNvPr id="10035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D7F5F1-584D-4BA4-B2B5-080734C3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035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B7594AB-3F90-4590-9E99-B2715298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>
            <a:extLst>
              <a:ext uri="{FF2B5EF4-FFF2-40B4-BE49-F238E27FC236}">
                <a16:creationId xmlns:a16="http://schemas.microsoft.com/office/drawing/2014/main" id="{BEDDEE35-1F60-4F6B-BBB3-D998BC46444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3" name="Rectangle 4">
            <a:extLst>
              <a:ext uri="{FF2B5EF4-FFF2-40B4-BE49-F238E27FC236}">
                <a16:creationId xmlns:a16="http://schemas.microsoft.com/office/drawing/2014/main" id="{3D849A21-F050-4748-9CD1-50FB154DA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1384" name="Content Placeholder 5">
            <a:extLst>
              <a:ext uri="{FF2B5EF4-FFF2-40B4-BE49-F238E27FC236}">
                <a16:creationId xmlns:a16="http://schemas.microsoft.com/office/drawing/2014/main" id="{40BAD18B-4F8E-438F-86E4-3089E51333E9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There should be no energy stored in sugar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10138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C9A12D-8008-45B7-9800-FC9C8B83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9EAE742-787D-4239-857D-7AA590AE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E6DEB089-8B1B-42BF-971E-68645F8FB55C}"/>
              </a:ext>
            </a:extLst>
          </p:cNvPr>
          <p:cNvSpPr>
            <a:spLocks/>
          </p:cNvSpPr>
          <p:nvPr/>
        </p:nvSpPr>
        <p:spPr bwMode="auto">
          <a:xfrm>
            <a:off x="1507332" y="1619250"/>
            <a:ext cx="6155531" cy="24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We could eat lots of sweet things without gaining mass/weight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Sugar would still be bad for our teeth so this might lead to more tooth decay!</a:t>
            </a: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Could the countries that grow sugar produce enough to meet the demand? We already have artificial sweeteners that taste sweet without providing any/much energy.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18906DAC-8004-4C35-8D26-98CCDA9A2A3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59BAD8D-E435-4181-9274-C8685E1F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9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2743628-C09D-4D30-AF36-DF88EFA2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2410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489577C-56DE-4442-B40B-0DF70975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2411" name="Rectangle 4">
            <a:extLst>
              <a:ext uri="{FF2B5EF4-FFF2-40B4-BE49-F238E27FC236}">
                <a16:creationId xmlns:a16="http://schemas.microsoft.com/office/drawing/2014/main" id="{2BB18D11-40FF-493B-8859-AFC04B2A2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2412" name="Content Placeholder 5">
            <a:extLst>
              <a:ext uri="{FF2B5EF4-FFF2-40B4-BE49-F238E27FC236}">
                <a16:creationId xmlns:a16="http://schemas.microsoft.com/office/drawing/2014/main" id="{C5094AF7-32CB-4101-B86C-EA015F50CB8F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There should be no energy stored in sugar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33F5B68-9B0E-4122-8BB3-E9CC7C88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58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53C741-BD40-491D-AC00-ED0F60CE8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624"/>
            <a:ext cx="9144000" cy="10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bird, table&#10;&#10;Description automatically generated">
            <a:extLst>
              <a:ext uri="{FF2B5EF4-FFF2-40B4-BE49-F238E27FC236}">
                <a16:creationId xmlns:a16="http://schemas.microsoft.com/office/drawing/2014/main" id="{FD13233E-EDB8-4B50-8730-E5802EFF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613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B7CB2EC-A371-4B96-B50F-D39774DF4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298"/>
            <a:ext cx="9144000" cy="13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30F92F-1CBC-47C9-B991-CAF2041B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539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4F1F2A-22BA-4FCD-810D-055C13314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206"/>
            <a:ext cx="9144000" cy="18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9C4DA-ECA4-498C-A1CD-59ED26208F0F}"/>
              </a:ext>
            </a:extLst>
          </p:cNvPr>
          <p:cNvSpPr txBox="1"/>
          <p:nvPr/>
        </p:nvSpPr>
        <p:spPr>
          <a:xfrm>
            <a:off x="0" y="1484007"/>
            <a:ext cx="8881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0" indent="-3587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Humans and other animals use food as a source of energy to:</a:t>
            </a:r>
          </a:p>
          <a:p>
            <a:pPr marL="444500" marR="0" lvl="0" indent="-4445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4500" indent="-444500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Repair our bodies </a:t>
            </a:r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4500" indent="-444500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Move around </a:t>
            </a:r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4500" indent="-444500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warm </a:t>
            </a:r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C/W</a:t>
            </a:r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2D31-BBE6-4DD2-BE87-6A6B1EDD3712}" type="datetime1"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06/10/2020</a:t>
            </a:fld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" y="744317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GB" sz="5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 How our bodies use food</a:t>
            </a:r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A67BCC1B-0AE4-4B1F-B0FC-15EA8A45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388" y="2029990"/>
            <a:ext cx="3278500" cy="910526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Look at your nutrition information labels.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6496DB55-CBEA-4796-AAA3-6818A3489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54" y="2786449"/>
            <a:ext cx="2995226" cy="1895620"/>
          </a:xfrm>
          <a:prstGeom prst="cloudCallout">
            <a:avLst>
              <a:gd name="adj1" fmla="val 51188"/>
              <a:gd name="adj2" fmla="val 6886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units can you see for energy?</a:t>
            </a:r>
          </a:p>
        </p:txBody>
      </p:sp>
    </p:spTree>
    <p:extLst>
      <p:ext uri="{BB962C8B-B14F-4D97-AF65-F5344CB8AC3E}">
        <p14:creationId xmlns:p14="http://schemas.microsoft.com/office/powerpoint/2010/main" val="40578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2A3511-4E6D-4533-8B62-8E10BA789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32976-7995-42C5-AA13-F115C897B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087"/>
            <a:ext cx="9144000" cy="1044867"/>
          </a:xfrm>
          <a:prstGeom prst="rect">
            <a:avLst/>
          </a:prstGeom>
        </p:spPr>
      </p:pic>
      <p:pic>
        <p:nvPicPr>
          <p:cNvPr id="6" name="Picture 5" descr="A picture containing cat, mammal, sitting, photo&#10;&#10;Description automatically generated">
            <a:extLst>
              <a:ext uri="{FF2B5EF4-FFF2-40B4-BE49-F238E27FC236}">
                <a16:creationId xmlns:a16="http://schemas.microsoft.com/office/drawing/2014/main" id="{95209F57-8FE8-4ED1-82FA-47A7B02A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02" y="2152441"/>
            <a:ext cx="2629298" cy="29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t, mammal, sitting, photo&#10;&#10;Description automatically generated">
            <a:extLst>
              <a:ext uri="{FF2B5EF4-FFF2-40B4-BE49-F238E27FC236}">
                <a16:creationId xmlns:a16="http://schemas.microsoft.com/office/drawing/2014/main" id="{DCFD9851-9F75-4850-80A1-C5AFD33F3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97" y="0"/>
            <a:ext cx="45214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47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10F150-1AAF-40AD-9E02-AD318E9C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187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AF8290A-1630-43CA-811C-E28037E12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323"/>
            <a:ext cx="9144000" cy="18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3D37CCD-0200-45FC-A9E4-C2E396FB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0" y="0"/>
            <a:ext cx="7819375" cy="46386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E6D823-39CC-4C54-A650-D7C4E70D3C07}"/>
              </a:ext>
            </a:extLst>
          </p:cNvPr>
          <p:cNvSpPr/>
          <p:nvPr/>
        </p:nvSpPr>
        <p:spPr>
          <a:xfrm rot="248100">
            <a:off x="7073185" y="387184"/>
            <a:ext cx="242249" cy="235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0F0778-7DD0-4AB6-B093-95D8CF87A4BF}"/>
              </a:ext>
            </a:extLst>
          </p:cNvPr>
          <p:cNvSpPr/>
          <p:nvPr/>
        </p:nvSpPr>
        <p:spPr>
          <a:xfrm rot="248100">
            <a:off x="7073186" y="2580176"/>
            <a:ext cx="242249" cy="2354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8893C4-6728-4C6C-8E48-F14BD8A4E0E0}"/>
              </a:ext>
            </a:extLst>
          </p:cNvPr>
          <p:cNvSpPr/>
          <p:nvPr/>
        </p:nvSpPr>
        <p:spPr>
          <a:xfrm rot="248100">
            <a:off x="8040966" y="387186"/>
            <a:ext cx="242249" cy="235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7B8A6A-C76D-402A-A071-1FEF703F5176}"/>
              </a:ext>
            </a:extLst>
          </p:cNvPr>
          <p:cNvSpPr/>
          <p:nvPr/>
        </p:nvSpPr>
        <p:spPr>
          <a:xfrm rot="248100">
            <a:off x="8113632" y="2580177"/>
            <a:ext cx="242249" cy="2354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1E13F6-820A-4A68-8DDD-8F577E14AB22}"/>
              </a:ext>
            </a:extLst>
          </p:cNvPr>
          <p:cNvSpPr/>
          <p:nvPr/>
        </p:nvSpPr>
        <p:spPr>
          <a:xfrm>
            <a:off x="0" y="62565"/>
            <a:ext cx="5715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is measured in ______ (J).</a:t>
            </a:r>
          </a:p>
          <a:p>
            <a:pPr lvl="0">
              <a:spcBef>
                <a:spcPct val="50000"/>
              </a:spcBef>
            </a:pPr>
            <a:r>
              <a:rPr lang="en-GB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1J is a tiny amount so we often use ______________.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0966F-EB81-4175-83A7-8BAA09D1BF41}"/>
              </a:ext>
            </a:extLst>
          </p:cNvPr>
          <p:cNvSpPr txBox="1"/>
          <p:nvPr/>
        </p:nvSpPr>
        <p:spPr>
          <a:xfrm>
            <a:off x="3590988" y="26231"/>
            <a:ext cx="148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2C314-9E70-4496-86AC-C5814848F9F6}"/>
              </a:ext>
            </a:extLst>
          </p:cNvPr>
          <p:cNvSpPr txBox="1"/>
          <p:nvPr/>
        </p:nvSpPr>
        <p:spPr>
          <a:xfrm>
            <a:off x="479522" y="1096395"/>
            <a:ext cx="331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kilojoules (kJ)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28C5CFF2-8507-49B3-86FD-82373886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88" y="1842311"/>
            <a:ext cx="2391098" cy="1709044"/>
          </a:xfrm>
          <a:prstGeom prst="cloudCallout">
            <a:avLst>
              <a:gd name="adj1" fmla="val -47836"/>
              <a:gd name="adj2" fmla="val 6851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units can you see for energy?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3B1FA83D-B595-4CF8-8460-4911DD94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380" y="683797"/>
            <a:ext cx="2391098" cy="1709044"/>
          </a:xfrm>
          <a:prstGeom prst="cloudCallout">
            <a:avLst>
              <a:gd name="adj1" fmla="val 66890"/>
              <a:gd name="adj2" fmla="val 624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joules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a kilojoule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9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1E13F6-820A-4A68-8DDD-8F577E14AB22}"/>
              </a:ext>
            </a:extLst>
          </p:cNvPr>
          <p:cNvSpPr/>
          <p:nvPr/>
        </p:nvSpPr>
        <p:spPr>
          <a:xfrm>
            <a:off x="-1" y="62565"/>
            <a:ext cx="91863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is measured in ______ (J).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1J is a tiny amount so we often use ______________.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0966F-EB81-4175-83A7-8BAA09D1BF41}"/>
              </a:ext>
            </a:extLst>
          </p:cNvPr>
          <p:cNvSpPr txBox="1"/>
          <p:nvPr/>
        </p:nvSpPr>
        <p:spPr>
          <a:xfrm>
            <a:off x="3590988" y="26231"/>
            <a:ext cx="148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2C314-9E70-4496-86AC-C5814848F9F6}"/>
              </a:ext>
            </a:extLst>
          </p:cNvPr>
          <p:cNvSpPr txBox="1"/>
          <p:nvPr/>
        </p:nvSpPr>
        <p:spPr>
          <a:xfrm>
            <a:off x="5487528" y="647340"/>
            <a:ext cx="331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kilojoules (kJ)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EE0A6-57EA-4B8F-B200-35E0DFDA32A2}"/>
              </a:ext>
            </a:extLst>
          </p:cNvPr>
          <p:cNvSpPr/>
          <p:nvPr/>
        </p:nvSpPr>
        <p:spPr>
          <a:xfrm>
            <a:off x="94753" y="1394194"/>
            <a:ext cx="611891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kJ = ____ J.</a:t>
            </a:r>
          </a:p>
          <a:p>
            <a:endParaRPr lang="en-GB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energy recommendation, for</a:t>
            </a:r>
          </a:p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men:</a:t>
            </a:r>
          </a:p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57B24-1A35-45BA-A242-8BA941DA68D5}"/>
              </a:ext>
            </a:extLst>
          </p:cNvPr>
          <p:cNvSpPr txBox="1"/>
          <p:nvPr/>
        </p:nvSpPr>
        <p:spPr>
          <a:xfrm>
            <a:off x="873020" y="1332639"/>
            <a:ext cx="148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6398D02E-3204-414C-8E4C-A319F957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89" y="3469875"/>
            <a:ext cx="2556589" cy="16110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1DF1BE-C071-414F-8A14-8B472FCFFFAB}"/>
              </a:ext>
            </a:extLst>
          </p:cNvPr>
          <p:cNvSpPr txBox="1"/>
          <p:nvPr/>
        </p:nvSpPr>
        <p:spPr>
          <a:xfrm>
            <a:off x="5236973" y="4743390"/>
            <a:ext cx="130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70C0"/>
                </a:solidFill>
              </a:rPr>
              <a:t>up next:</a:t>
            </a: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8CB9B2E5-8821-4CBE-9C12-C4048DFE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047" y="3236580"/>
            <a:ext cx="2556588" cy="1880689"/>
          </a:xfrm>
          <a:prstGeom prst="cloudCallout">
            <a:avLst>
              <a:gd name="adj1" fmla="val -73331"/>
              <a:gd name="adj2" fmla="val 4315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kilojoules should we eat per day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AutoShape 26">
            <a:extLst>
              <a:ext uri="{FF2B5EF4-FFF2-40B4-BE49-F238E27FC236}">
                <a16:creationId xmlns:a16="http://schemas.microsoft.com/office/drawing/2014/main" id="{8D708108-3DF6-49A0-8E13-2A8CDEFB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341" y="1398366"/>
            <a:ext cx="6231906" cy="83704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From the next video, note down the recommended average energies per day.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277DD29D-6B8A-40AD-ACDB-3D59CD48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037" y="2861037"/>
            <a:ext cx="2556588" cy="1880689"/>
          </a:xfrm>
          <a:prstGeom prst="cloudCallout">
            <a:avLst>
              <a:gd name="adj1" fmla="val 61822"/>
              <a:gd name="adj2" fmla="val 5046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other unit do we often use?</a:t>
            </a:r>
          </a:p>
        </p:txBody>
      </p:sp>
    </p:spTree>
    <p:extLst>
      <p:ext uri="{BB962C8B-B14F-4D97-AF65-F5344CB8AC3E}">
        <p14:creationId xmlns:p14="http://schemas.microsoft.com/office/powerpoint/2010/main" val="24874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7DFC9AC-8BD2-44AA-A948-162A2BDF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2122" cy="50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1E13F6-820A-4A68-8DDD-8F577E14AB22}"/>
              </a:ext>
            </a:extLst>
          </p:cNvPr>
          <p:cNvSpPr/>
          <p:nvPr/>
        </p:nvSpPr>
        <p:spPr>
          <a:xfrm>
            <a:off x="-1" y="62565"/>
            <a:ext cx="91863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is measured in ______ (J).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1J is a tiny amount so we often use ______________.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0966F-EB81-4175-83A7-8BAA09D1BF41}"/>
              </a:ext>
            </a:extLst>
          </p:cNvPr>
          <p:cNvSpPr txBox="1"/>
          <p:nvPr/>
        </p:nvSpPr>
        <p:spPr>
          <a:xfrm>
            <a:off x="3590988" y="26231"/>
            <a:ext cx="148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2C314-9E70-4496-86AC-C5814848F9F6}"/>
              </a:ext>
            </a:extLst>
          </p:cNvPr>
          <p:cNvSpPr txBox="1"/>
          <p:nvPr/>
        </p:nvSpPr>
        <p:spPr>
          <a:xfrm>
            <a:off x="5487528" y="647340"/>
            <a:ext cx="331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kilojoules (kJ)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EE0A6-57EA-4B8F-B200-35E0DFDA32A2}"/>
              </a:ext>
            </a:extLst>
          </p:cNvPr>
          <p:cNvSpPr/>
          <p:nvPr/>
        </p:nvSpPr>
        <p:spPr>
          <a:xfrm>
            <a:off x="94753" y="1394194"/>
            <a:ext cx="611891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kJ = ____ J.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nergy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recommendation, for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women: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57B24-1A35-45BA-A242-8BA941DA68D5}"/>
              </a:ext>
            </a:extLst>
          </p:cNvPr>
          <p:cNvSpPr txBox="1"/>
          <p:nvPr/>
        </p:nvSpPr>
        <p:spPr>
          <a:xfrm>
            <a:off x="873020" y="1332639"/>
            <a:ext cx="148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99125-A167-434E-98F6-D063C37AE51D}"/>
              </a:ext>
            </a:extLst>
          </p:cNvPr>
          <p:cNvSpPr txBox="1"/>
          <p:nvPr/>
        </p:nvSpPr>
        <p:spPr>
          <a:xfrm>
            <a:off x="790573" y="2763801"/>
            <a:ext cx="404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10 500 kJ / 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0BB89-EA10-4585-B3A8-362652A96519}"/>
              </a:ext>
            </a:extLst>
          </p:cNvPr>
          <p:cNvSpPr txBox="1"/>
          <p:nvPr/>
        </p:nvSpPr>
        <p:spPr>
          <a:xfrm>
            <a:off x="1453649" y="3179299"/>
            <a:ext cx="287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8 400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kJ / day</a:t>
            </a:r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FB8257C1-7701-4B87-A2EC-A0BFEDF1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852" y="1332639"/>
            <a:ext cx="2051941" cy="1631982"/>
          </a:xfrm>
          <a:prstGeom prst="cloudCallout">
            <a:avLst>
              <a:gd name="adj1" fmla="val 62766"/>
              <a:gd name="adj2" fmla="val 5867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about children?</a:t>
            </a: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282D8687-1883-4F34-99EF-6CD5378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725" y="2831408"/>
            <a:ext cx="2879383" cy="1988441"/>
          </a:xfrm>
          <a:prstGeom prst="cloudCallout">
            <a:avLst>
              <a:gd name="adj1" fmla="val 65985"/>
              <a:gd name="adj2" fmla="val 6209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might some people need more or less than this?</a:t>
            </a:r>
          </a:p>
        </p:txBody>
      </p:sp>
    </p:spTree>
    <p:extLst>
      <p:ext uri="{BB962C8B-B14F-4D97-AF65-F5344CB8AC3E}">
        <p14:creationId xmlns:p14="http://schemas.microsoft.com/office/powerpoint/2010/main" val="17832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3A50B9-7516-45FE-8005-0D12979A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4" y="0"/>
            <a:ext cx="7083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681BB9-9C8E-49EE-994D-A696EABE4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r="21656" b="53227"/>
          <a:stretch/>
        </p:blipFill>
        <p:spPr>
          <a:xfrm>
            <a:off x="127166" y="985442"/>
            <a:ext cx="7749855" cy="3362499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499D0C9C-EA5D-429C-A8A6-FE0D6C85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" y="72183"/>
            <a:ext cx="8185737" cy="83704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Answer q.3&amp;4 in full sentences. See end of slides for all questions to use for revision.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1113</Words>
  <Application>Microsoft Office PowerPoint</Application>
  <PresentationFormat>On-screen Show (16:9)</PresentationFormat>
  <Paragraphs>163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11_Default Design</vt:lpstr>
      <vt:lpstr>3_Default Design</vt:lpstr>
      <vt:lpstr>10_Default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Thinking skills</vt:lpstr>
      <vt:lpstr>Consider all the possible answers to this statement:</vt:lpstr>
      <vt:lpstr>Consider all the possible answers to this statement: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9</cp:revision>
  <dcterms:modified xsi:type="dcterms:W3CDTF">2020-10-06T11:44:59Z</dcterms:modified>
</cp:coreProperties>
</file>