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tiff" ContentType="image/tif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47"/>
  </p:notesMasterIdLst>
  <p:sldIdLst>
    <p:sldId id="467" r:id="rId5"/>
    <p:sldId id="468" r:id="rId6"/>
    <p:sldId id="469" r:id="rId7"/>
    <p:sldId id="470" r:id="rId8"/>
    <p:sldId id="471" r:id="rId9"/>
    <p:sldId id="472" r:id="rId10"/>
    <p:sldId id="473" r:id="rId11"/>
    <p:sldId id="474" r:id="rId12"/>
    <p:sldId id="509" r:id="rId13"/>
    <p:sldId id="476" r:id="rId14"/>
    <p:sldId id="477" r:id="rId15"/>
    <p:sldId id="478" r:id="rId16"/>
    <p:sldId id="479" r:id="rId17"/>
    <p:sldId id="480" r:id="rId18"/>
    <p:sldId id="481" r:id="rId19"/>
    <p:sldId id="482" r:id="rId20"/>
    <p:sldId id="483" r:id="rId21"/>
    <p:sldId id="484" r:id="rId22"/>
    <p:sldId id="485" r:id="rId23"/>
    <p:sldId id="486" r:id="rId24"/>
    <p:sldId id="487" r:id="rId25"/>
    <p:sldId id="488" r:id="rId26"/>
    <p:sldId id="489" r:id="rId27"/>
    <p:sldId id="490" r:id="rId28"/>
    <p:sldId id="491" r:id="rId29"/>
    <p:sldId id="492" r:id="rId30"/>
    <p:sldId id="493" r:id="rId31"/>
    <p:sldId id="494" r:id="rId32"/>
    <p:sldId id="495" r:id="rId33"/>
    <p:sldId id="496" r:id="rId34"/>
    <p:sldId id="497" r:id="rId35"/>
    <p:sldId id="498" r:id="rId36"/>
    <p:sldId id="499" r:id="rId37"/>
    <p:sldId id="500" r:id="rId38"/>
    <p:sldId id="501" r:id="rId39"/>
    <p:sldId id="502" r:id="rId40"/>
    <p:sldId id="503" r:id="rId41"/>
    <p:sldId id="504" r:id="rId42"/>
    <p:sldId id="505" r:id="rId43"/>
    <p:sldId id="506" r:id="rId44"/>
    <p:sldId id="507" r:id="rId45"/>
    <p:sldId id="508"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291" autoAdjust="0"/>
    <p:restoredTop sz="94660"/>
  </p:normalViewPr>
  <p:slideViewPr>
    <p:cSldViewPr snapToGrid="0">
      <p:cViewPr varScale="1">
        <p:scale>
          <a:sx n="71" d="100"/>
          <a:sy n="71" d="100"/>
        </p:scale>
        <p:origin x="78" y="660"/>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 Callanan" userId="951668ec-da26-491a-9b8a-af24bfeff26b" providerId="ADAL" clId="{A7BB8BA4-98AB-4F0D-8EA1-2B1A1A562891}"/>
    <pc:docChg chg="delSld">
      <pc:chgData name="D Callanan" userId="951668ec-da26-491a-9b8a-af24bfeff26b" providerId="ADAL" clId="{A7BB8BA4-98AB-4F0D-8EA1-2B1A1A562891}" dt="2022-07-08T13:56:41.870" v="254" actId="2696"/>
      <pc:docMkLst>
        <pc:docMk/>
      </pc:docMkLst>
      <pc:sldChg chg="del">
        <pc:chgData name="D Callanan" userId="951668ec-da26-491a-9b8a-af24bfeff26b" providerId="ADAL" clId="{A7BB8BA4-98AB-4F0D-8EA1-2B1A1A562891}" dt="2022-07-08T13:56:29.867" v="207" actId="2696"/>
        <pc:sldMkLst>
          <pc:docMk/>
          <pc:sldMk cId="3725783310" sldId="256"/>
        </pc:sldMkLst>
      </pc:sldChg>
      <pc:sldChg chg="del">
        <pc:chgData name="D Callanan" userId="951668ec-da26-491a-9b8a-af24bfeff26b" providerId="ADAL" clId="{A7BB8BA4-98AB-4F0D-8EA1-2B1A1A562891}" dt="2022-07-08T13:56:29.460" v="149" actId="2696"/>
        <pc:sldMkLst>
          <pc:docMk/>
          <pc:sldMk cId="1255289110" sldId="257"/>
        </pc:sldMkLst>
      </pc:sldChg>
      <pc:sldChg chg="del">
        <pc:chgData name="D Callanan" userId="951668ec-da26-491a-9b8a-af24bfeff26b" providerId="ADAL" clId="{A7BB8BA4-98AB-4F0D-8EA1-2B1A1A562891}" dt="2022-07-08T13:56:29.867" v="206" actId="2696"/>
        <pc:sldMkLst>
          <pc:docMk/>
          <pc:sldMk cId="2039317072" sldId="258"/>
        </pc:sldMkLst>
      </pc:sldChg>
      <pc:sldChg chg="del">
        <pc:chgData name="D Callanan" userId="951668ec-da26-491a-9b8a-af24bfeff26b" providerId="ADAL" clId="{A7BB8BA4-98AB-4F0D-8EA1-2B1A1A562891}" dt="2022-07-08T13:56:29.851" v="205" actId="2696"/>
        <pc:sldMkLst>
          <pc:docMk/>
          <pc:sldMk cId="3258281104" sldId="259"/>
        </pc:sldMkLst>
      </pc:sldChg>
      <pc:sldChg chg="del">
        <pc:chgData name="D Callanan" userId="951668ec-da26-491a-9b8a-af24bfeff26b" providerId="ADAL" clId="{A7BB8BA4-98AB-4F0D-8EA1-2B1A1A562891}" dt="2022-07-08T13:56:29.851" v="204" actId="2696"/>
        <pc:sldMkLst>
          <pc:docMk/>
          <pc:sldMk cId="903621300" sldId="260"/>
        </pc:sldMkLst>
      </pc:sldChg>
      <pc:sldChg chg="del">
        <pc:chgData name="D Callanan" userId="951668ec-da26-491a-9b8a-af24bfeff26b" providerId="ADAL" clId="{A7BB8BA4-98AB-4F0D-8EA1-2B1A1A562891}" dt="2022-07-08T13:56:29.851" v="203" actId="2696"/>
        <pc:sldMkLst>
          <pc:docMk/>
          <pc:sldMk cId="3313319854" sldId="261"/>
        </pc:sldMkLst>
      </pc:sldChg>
      <pc:sldChg chg="del">
        <pc:chgData name="D Callanan" userId="951668ec-da26-491a-9b8a-af24bfeff26b" providerId="ADAL" clId="{A7BB8BA4-98AB-4F0D-8EA1-2B1A1A562891}" dt="2022-07-08T13:56:29.835" v="202" actId="2696"/>
        <pc:sldMkLst>
          <pc:docMk/>
          <pc:sldMk cId="1943845968" sldId="263"/>
        </pc:sldMkLst>
      </pc:sldChg>
      <pc:sldChg chg="del">
        <pc:chgData name="D Callanan" userId="951668ec-da26-491a-9b8a-af24bfeff26b" providerId="ADAL" clId="{A7BB8BA4-98AB-4F0D-8EA1-2B1A1A562891}" dt="2022-07-08T13:56:29.835" v="201" actId="2696"/>
        <pc:sldMkLst>
          <pc:docMk/>
          <pc:sldMk cId="3797508290" sldId="264"/>
        </pc:sldMkLst>
      </pc:sldChg>
      <pc:sldChg chg="del">
        <pc:chgData name="D Callanan" userId="951668ec-da26-491a-9b8a-af24bfeff26b" providerId="ADAL" clId="{A7BB8BA4-98AB-4F0D-8EA1-2B1A1A562891}" dt="2022-07-08T13:56:29.820" v="200" actId="2696"/>
        <pc:sldMkLst>
          <pc:docMk/>
          <pc:sldMk cId="751612747" sldId="265"/>
        </pc:sldMkLst>
      </pc:sldChg>
      <pc:sldChg chg="del">
        <pc:chgData name="D Callanan" userId="951668ec-da26-491a-9b8a-af24bfeff26b" providerId="ADAL" clId="{A7BB8BA4-98AB-4F0D-8EA1-2B1A1A562891}" dt="2022-07-08T13:56:29.820" v="199" actId="2696"/>
        <pc:sldMkLst>
          <pc:docMk/>
          <pc:sldMk cId="880936862" sldId="266"/>
        </pc:sldMkLst>
      </pc:sldChg>
      <pc:sldChg chg="del">
        <pc:chgData name="D Callanan" userId="951668ec-da26-491a-9b8a-af24bfeff26b" providerId="ADAL" clId="{A7BB8BA4-98AB-4F0D-8EA1-2B1A1A562891}" dt="2022-07-08T13:56:29.038" v="81" actId="2696"/>
        <pc:sldMkLst>
          <pc:docMk/>
          <pc:sldMk cId="1669381840" sldId="267"/>
        </pc:sldMkLst>
      </pc:sldChg>
      <pc:sldChg chg="del">
        <pc:chgData name="D Callanan" userId="951668ec-da26-491a-9b8a-af24bfeff26b" providerId="ADAL" clId="{A7BB8BA4-98AB-4F0D-8EA1-2B1A1A562891}" dt="2022-07-08T13:56:29.804" v="197" actId="2696"/>
        <pc:sldMkLst>
          <pc:docMk/>
          <pc:sldMk cId="3819121535" sldId="268"/>
        </pc:sldMkLst>
      </pc:sldChg>
      <pc:sldChg chg="del">
        <pc:chgData name="D Callanan" userId="951668ec-da26-491a-9b8a-af24bfeff26b" providerId="ADAL" clId="{A7BB8BA4-98AB-4F0D-8EA1-2B1A1A562891}" dt="2022-07-08T13:56:29.804" v="196" actId="2696"/>
        <pc:sldMkLst>
          <pc:docMk/>
          <pc:sldMk cId="266006808" sldId="269"/>
        </pc:sldMkLst>
      </pc:sldChg>
      <pc:sldChg chg="del">
        <pc:chgData name="D Callanan" userId="951668ec-da26-491a-9b8a-af24bfeff26b" providerId="ADAL" clId="{A7BB8BA4-98AB-4F0D-8EA1-2B1A1A562891}" dt="2022-07-08T13:56:29.804" v="195" actId="2696"/>
        <pc:sldMkLst>
          <pc:docMk/>
          <pc:sldMk cId="3736353612" sldId="270"/>
        </pc:sldMkLst>
      </pc:sldChg>
      <pc:sldChg chg="del">
        <pc:chgData name="D Callanan" userId="951668ec-da26-491a-9b8a-af24bfeff26b" providerId="ADAL" clId="{A7BB8BA4-98AB-4F0D-8EA1-2B1A1A562891}" dt="2022-07-08T13:56:29.788" v="194" actId="2696"/>
        <pc:sldMkLst>
          <pc:docMk/>
          <pc:sldMk cId="2359594846" sldId="271"/>
        </pc:sldMkLst>
      </pc:sldChg>
      <pc:sldChg chg="del">
        <pc:chgData name="D Callanan" userId="951668ec-da26-491a-9b8a-af24bfeff26b" providerId="ADAL" clId="{A7BB8BA4-98AB-4F0D-8EA1-2B1A1A562891}" dt="2022-07-08T13:56:29.788" v="193" actId="2696"/>
        <pc:sldMkLst>
          <pc:docMk/>
          <pc:sldMk cId="1736818419" sldId="272"/>
        </pc:sldMkLst>
      </pc:sldChg>
      <pc:sldChg chg="del">
        <pc:chgData name="D Callanan" userId="951668ec-da26-491a-9b8a-af24bfeff26b" providerId="ADAL" clId="{A7BB8BA4-98AB-4F0D-8EA1-2B1A1A562891}" dt="2022-07-08T13:56:29.788" v="192" actId="2696"/>
        <pc:sldMkLst>
          <pc:docMk/>
          <pc:sldMk cId="2708004915" sldId="273"/>
        </pc:sldMkLst>
      </pc:sldChg>
      <pc:sldChg chg="del">
        <pc:chgData name="D Callanan" userId="951668ec-da26-491a-9b8a-af24bfeff26b" providerId="ADAL" clId="{A7BB8BA4-98AB-4F0D-8EA1-2B1A1A562891}" dt="2022-07-08T13:56:29.788" v="191" actId="2696"/>
        <pc:sldMkLst>
          <pc:docMk/>
          <pc:sldMk cId="3393758460" sldId="274"/>
        </pc:sldMkLst>
      </pc:sldChg>
      <pc:sldChg chg="del">
        <pc:chgData name="D Callanan" userId="951668ec-da26-491a-9b8a-af24bfeff26b" providerId="ADAL" clId="{A7BB8BA4-98AB-4F0D-8EA1-2B1A1A562891}" dt="2022-07-08T13:56:29.773" v="190" actId="2696"/>
        <pc:sldMkLst>
          <pc:docMk/>
          <pc:sldMk cId="1471200713" sldId="275"/>
        </pc:sldMkLst>
      </pc:sldChg>
      <pc:sldChg chg="del">
        <pc:chgData name="D Callanan" userId="951668ec-da26-491a-9b8a-af24bfeff26b" providerId="ADAL" clId="{A7BB8BA4-98AB-4F0D-8EA1-2B1A1A562891}" dt="2022-07-08T13:56:29.773" v="189" actId="2696"/>
        <pc:sldMkLst>
          <pc:docMk/>
          <pc:sldMk cId="2774018660" sldId="276"/>
        </pc:sldMkLst>
      </pc:sldChg>
      <pc:sldChg chg="del">
        <pc:chgData name="D Callanan" userId="951668ec-da26-491a-9b8a-af24bfeff26b" providerId="ADAL" clId="{A7BB8BA4-98AB-4F0D-8EA1-2B1A1A562891}" dt="2022-07-08T13:56:29.773" v="188" actId="2696"/>
        <pc:sldMkLst>
          <pc:docMk/>
          <pc:sldMk cId="737601945" sldId="277"/>
        </pc:sldMkLst>
      </pc:sldChg>
      <pc:sldChg chg="del">
        <pc:chgData name="D Callanan" userId="951668ec-da26-491a-9b8a-af24bfeff26b" providerId="ADAL" clId="{A7BB8BA4-98AB-4F0D-8EA1-2B1A1A562891}" dt="2022-07-08T13:56:29.757" v="187" actId="2696"/>
        <pc:sldMkLst>
          <pc:docMk/>
          <pc:sldMk cId="2784610933" sldId="278"/>
        </pc:sldMkLst>
      </pc:sldChg>
      <pc:sldChg chg="del">
        <pc:chgData name="D Callanan" userId="951668ec-da26-491a-9b8a-af24bfeff26b" providerId="ADAL" clId="{A7BB8BA4-98AB-4F0D-8EA1-2B1A1A562891}" dt="2022-07-08T13:56:29.757" v="186" actId="2696"/>
        <pc:sldMkLst>
          <pc:docMk/>
          <pc:sldMk cId="3340770007" sldId="279"/>
        </pc:sldMkLst>
      </pc:sldChg>
      <pc:sldChg chg="del">
        <pc:chgData name="D Callanan" userId="951668ec-da26-491a-9b8a-af24bfeff26b" providerId="ADAL" clId="{A7BB8BA4-98AB-4F0D-8EA1-2B1A1A562891}" dt="2022-07-08T13:56:29.742" v="185" actId="2696"/>
        <pc:sldMkLst>
          <pc:docMk/>
          <pc:sldMk cId="1584378468" sldId="280"/>
        </pc:sldMkLst>
      </pc:sldChg>
      <pc:sldChg chg="del">
        <pc:chgData name="D Callanan" userId="951668ec-da26-491a-9b8a-af24bfeff26b" providerId="ADAL" clId="{A7BB8BA4-98AB-4F0D-8EA1-2B1A1A562891}" dt="2022-07-08T13:56:29.742" v="184" actId="2696"/>
        <pc:sldMkLst>
          <pc:docMk/>
          <pc:sldMk cId="2061235949" sldId="281"/>
        </pc:sldMkLst>
      </pc:sldChg>
      <pc:sldChg chg="del">
        <pc:chgData name="D Callanan" userId="951668ec-da26-491a-9b8a-af24bfeff26b" providerId="ADAL" clId="{A7BB8BA4-98AB-4F0D-8EA1-2B1A1A562891}" dt="2022-07-08T13:56:29.742" v="183" actId="2696"/>
        <pc:sldMkLst>
          <pc:docMk/>
          <pc:sldMk cId="2911349125" sldId="282"/>
        </pc:sldMkLst>
      </pc:sldChg>
      <pc:sldChg chg="del">
        <pc:chgData name="D Callanan" userId="951668ec-da26-491a-9b8a-af24bfeff26b" providerId="ADAL" clId="{A7BB8BA4-98AB-4F0D-8EA1-2B1A1A562891}" dt="2022-07-08T13:56:29.726" v="182" actId="2696"/>
        <pc:sldMkLst>
          <pc:docMk/>
          <pc:sldMk cId="3938919694" sldId="283"/>
        </pc:sldMkLst>
      </pc:sldChg>
      <pc:sldChg chg="del">
        <pc:chgData name="D Callanan" userId="951668ec-da26-491a-9b8a-af24bfeff26b" providerId="ADAL" clId="{A7BB8BA4-98AB-4F0D-8EA1-2B1A1A562891}" dt="2022-07-08T13:56:29.726" v="181" actId="2696"/>
        <pc:sldMkLst>
          <pc:docMk/>
          <pc:sldMk cId="1373950927" sldId="284"/>
        </pc:sldMkLst>
      </pc:sldChg>
      <pc:sldChg chg="del">
        <pc:chgData name="D Callanan" userId="951668ec-da26-491a-9b8a-af24bfeff26b" providerId="ADAL" clId="{A7BB8BA4-98AB-4F0D-8EA1-2B1A1A562891}" dt="2022-07-08T13:56:29.726" v="180" actId="2696"/>
        <pc:sldMkLst>
          <pc:docMk/>
          <pc:sldMk cId="2046892560" sldId="285"/>
        </pc:sldMkLst>
      </pc:sldChg>
      <pc:sldChg chg="del">
        <pc:chgData name="D Callanan" userId="951668ec-da26-491a-9b8a-af24bfeff26b" providerId="ADAL" clId="{A7BB8BA4-98AB-4F0D-8EA1-2B1A1A562891}" dt="2022-07-08T13:56:29.710" v="179" actId="2696"/>
        <pc:sldMkLst>
          <pc:docMk/>
          <pc:sldMk cId="2532508613" sldId="286"/>
        </pc:sldMkLst>
      </pc:sldChg>
      <pc:sldChg chg="del">
        <pc:chgData name="D Callanan" userId="951668ec-da26-491a-9b8a-af24bfeff26b" providerId="ADAL" clId="{A7BB8BA4-98AB-4F0D-8EA1-2B1A1A562891}" dt="2022-07-08T13:56:29.710" v="178" actId="2696"/>
        <pc:sldMkLst>
          <pc:docMk/>
          <pc:sldMk cId="1471817482" sldId="287"/>
        </pc:sldMkLst>
      </pc:sldChg>
      <pc:sldChg chg="del">
        <pc:chgData name="D Callanan" userId="951668ec-da26-491a-9b8a-af24bfeff26b" providerId="ADAL" clId="{A7BB8BA4-98AB-4F0D-8EA1-2B1A1A562891}" dt="2022-07-08T13:56:29.695" v="177" actId="2696"/>
        <pc:sldMkLst>
          <pc:docMk/>
          <pc:sldMk cId="1870934395" sldId="288"/>
        </pc:sldMkLst>
      </pc:sldChg>
      <pc:sldChg chg="del">
        <pc:chgData name="D Callanan" userId="951668ec-da26-491a-9b8a-af24bfeff26b" providerId="ADAL" clId="{A7BB8BA4-98AB-4F0D-8EA1-2B1A1A562891}" dt="2022-07-08T13:56:29.695" v="176" actId="2696"/>
        <pc:sldMkLst>
          <pc:docMk/>
          <pc:sldMk cId="3883957356" sldId="289"/>
        </pc:sldMkLst>
      </pc:sldChg>
      <pc:sldChg chg="del">
        <pc:chgData name="D Callanan" userId="951668ec-da26-491a-9b8a-af24bfeff26b" providerId="ADAL" clId="{A7BB8BA4-98AB-4F0D-8EA1-2B1A1A562891}" dt="2022-07-08T13:56:29.695" v="175" actId="2696"/>
        <pc:sldMkLst>
          <pc:docMk/>
          <pc:sldMk cId="446520967" sldId="290"/>
        </pc:sldMkLst>
      </pc:sldChg>
      <pc:sldChg chg="del">
        <pc:chgData name="D Callanan" userId="951668ec-da26-491a-9b8a-af24bfeff26b" providerId="ADAL" clId="{A7BB8BA4-98AB-4F0D-8EA1-2B1A1A562891}" dt="2022-07-08T13:56:29.679" v="174" actId="2696"/>
        <pc:sldMkLst>
          <pc:docMk/>
          <pc:sldMk cId="1165321964" sldId="291"/>
        </pc:sldMkLst>
      </pc:sldChg>
      <pc:sldChg chg="del">
        <pc:chgData name="D Callanan" userId="951668ec-da26-491a-9b8a-af24bfeff26b" providerId="ADAL" clId="{A7BB8BA4-98AB-4F0D-8EA1-2B1A1A562891}" dt="2022-07-08T13:56:29.679" v="173" actId="2696"/>
        <pc:sldMkLst>
          <pc:docMk/>
          <pc:sldMk cId="1817864913" sldId="292"/>
        </pc:sldMkLst>
      </pc:sldChg>
      <pc:sldChg chg="del">
        <pc:chgData name="D Callanan" userId="951668ec-da26-491a-9b8a-af24bfeff26b" providerId="ADAL" clId="{A7BB8BA4-98AB-4F0D-8EA1-2B1A1A562891}" dt="2022-07-08T13:56:29.679" v="172" actId="2696"/>
        <pc:sldMkLst>
          <pc:docMk/>
          <pc:sldMk cId="2594292546" sldId="293"/>
        </pc:sldMkLst>
      </pc:sldChg>
      <pc:sldChg chg="del">
        <pc:chgData name="D Callanan" userId="951668ec-da26-491a-9b8a-af24bfeff26b" providerId="ADAL" clId="{A7BB8BA4-98AB-4F0D-8EA1-2B1A1A562891}" dt="2022-07-08T13:56:29.663" v="171" actId="2696"/>
        <pc:sldMkLst>
          <pc:docMk/>
          <pc:sldMk cId="2298664336" sldId="294"/>
        </pc:sldMkLst>
      </pc:sldChg>
      <pc:sldChg chg="del">
        <pc:chgData name="D Callanan" userId="951668ec-da26-491a-9b8a-af24bfeff26b" providerId="ADAL" clId="{A7BB8BA4-98AB-4F0D-8EA1-2B1A1A562891}" dt="2022-07-08T13:56:29.663" v="170" actId="2696"/>
        <pc:sldMkLst>
          <pc:docMk/>
          <pc:sldMk cId="3616371536" sldId="295"/>
        </pc:sldMkLst>
      </pc:sldChg>
      <pc:sldChg chg="del">
        <pc:chgData name="D Callanan" userId="951668ec-da26-491a-9b8a-af24bfeff26b" providerId="ADAL" clId="{A7BB8BA4-98AB-4F0D-8EA1-2B1A1A562891}" dt="2022-07-08T13:56:29.663" v="169" actId="2696"/>
        <pc:sldMkLst>
          <pc:docMk/>
          <pc:sldMk cId="3099986599" sldId="296"/>
        </pc:sldMkLst>
      </pc:sldChg>
      <pc:sldChg chg="del">
        <pc:chgData name="D Callanan" userId="951668ec-da26-491a-9b8a-af24bfeff26b" providerId="ADAL" clId="{A7BB8BA4-98AB-4F0D-8EA1-2B1A1A562891}" dt="2022-07-08T13:56:29.648" v="168" actId="2696"/>
        <pc:sldMkLst>
          <pc:docMk/>
          <pc:sldMk cId="1855619188" sldId="297"/>
        </pc:sldMkLst>
      </pc:sldChg>
      <pc:sldChg chg="del">
        <pc:chgData name="D Callanan" userId="951668ec-da26-491a-9b8a-af24bfeff26b" providerId="ADAL" clId="{A7BB8BA4-98AB-4F0D-8EA1-2B1A1A562891}" dt="2022-07-08T13:56:29.648" v="167" actId="2696"/>
        <pc:sldMkLst>
          <pc:docMk/>
          <pc:sldMk cId="993455626" sldId="298"/>
        </pc:sldMkLst>
      </pc:sldChg>
      <pc:sldChg chg="del">
        <pc:chgData name="D Callanan" userId="951668ec-da26-491a-9b8a-af24bfeff26b" providerId="ADAL" clId="{A7BB8BA4-98AB-4F0D-8EA1-2B1A1A562891}" dt="2022-07-08T13:56:29.648" v="166" actId="2696"/>
        <pc:sldMkLst>
          <pc:docMk/>
          <pc:sldMk cId="3015060851" sldId="299"/>
        </pc:sldMkLst>
      </pc:sldChg>
      <pc:sldChg chg="del">
        <pc:chgData name="D Callanan" userId="951668ec-da26-491a-9b8a-af24bfeff26b" providerId="ADAL" clId="{A7BB8BA4-98AB-4F0D-8EA1-2B1A1A562891}" dt="2022-07-08T13:56:29.632" v="165" actId="2696"/>
        <pc:sldMkLst>
          <pc:docMk/>
          <pc:sldMk cId="2660037886" sldId="300"/>
        </pc:sldMkLst>
      </pc:sldChg>
      <pc:sldChg chg="del">
        <pc:chgData name="D Callanan" userId="951668ec-da26-491a-9b8a-af24bfeff26b" providerId="ADAL" clId="{A7BB8BA4-98AB-4F0D-8EA1-2B1A1A562891}" dt="2022-07-08T13:56:29.632" v="164" actId="2696"/>
        <pc:sldMkLst>
          <pc:docMk/>
          <pc:sldMk cId="3908799684" sldId="301"/>
        </pc:sldMkLst>
      </pc:sldChg>
      <pc:sldChg chg="del">
        <pc:chgData name="D Callanan" userId="951668ec-da26-491a-9b8a-af24bfeff26b" providerId="ADAL" clId="{A7BB8BA4-98AB-4F0D-8EA1-2B1A1A562891}" dt="2022-07-08T13:56:29.632" v="163" actId="2696"/>
        <pc:sldMkLst>
          <pc:docMk/>
          <pc:sldMk cId="1980417103" sldId="302"/>
        </pc:sldMkLst>
      </pc:sldChg>
      <pc:sldChg chg="del">
        <pc:chgData name="D Callanan" userId="951668ec-da26-491a-9b8a-af24bfeff26b" providerId="ADAL" clId="{A7BB8BA4-98AB-4F0D-8EA1-2B1A1A562891}" dt="2022-07-08T13:56:29.617" v="162" actId="2696"/>
        <pc:sldMkLst>
          <pc:docMk/>
          <pc:sldMk cId="719865005" sldId="303"/>
        </pc:sldMkLst>
      </pc:sldChg>
      <pc:sldChg chg="del">
        <pc:chgData name="D Callanan" userId="951668ec-da26-491a-9b8a-af24bfeff26b" providerId="ADAL" clId="{A7BB8BA4-98AB-4F0D-8EA1-2B1A1A562891}" dt="2022-07-08T13:56:29.617" v="161" actId="2696"/>
        <pc:sldMkLst>
          <pc:docMk/>
          <pc:sldMk cId="128013861" sldId="304"/>
        </pc:sldMkLst>
      </pc:sldChg>
      <pc:sldChg chg="del">
        <pc:chgData name="D Callanan" userId="951668ec-da26-491a-9b8a-af24bfeff26b" providerId="ADAL" clId="{A7BB8BA4-98AB-4F0D-8EA1-2B1A1A562891}" dt="2022-07-08T13:56:29.617" v="160" actId="2696"/>
        <pc:sldMkLst>
          <pc:docMk/>
          <pc:sldMk cId="6221523" sldId="305"/>
        </pc:sldMkLst>
      </pc:sldChg>
      <pc:sldChg chg="del">
        <pc:chgData name="D Callanan" userId="951668ec-da26-491a-9b8a-af24bfeff26b" providerId="ADAL" clId="{A7BB8BA4-98AB-4F0D-8EA1-2B1A1A562891}" dt="2022-07-08T13:56:29.617" v="159" actId="2696"/>
        <pc:sldMkLst>
          <pc:docMk/>
          <pc:sldMk cId="3888860658" sldId="306"/>
        </pc:sldMkLst>
      </pc:sldChg>
      <pc:sldChg chg="del">
        <pc:chgData name="D Callanan" userId="951668ec-da26-491a-9b8a-af24bfeff26b" providerId="ADAL" clId="{A7BB8BA4-98AB-4F0D-8EA1-2B1A1A562891}" dt="2022-07-08T13:56:29.601" v="158" actId="2696"/>
        <pc:sldMkLst>
          <pc:docMk/>
          <pc:sldMk cId="2810664550" sldId="307"/>
        </pc:sldMkLst>
      </pc:sldChg>
      <pc:sldChg chg="del">
        <pc:chgData name="D Callanan" userId="951668ec-da26-491a-9b8a-af24bfeff26b" providerId="ADAL" clId="{A7BB8BA4-98AB-4F0D-8EA1-2B1A1A562891}" dt="2022-07-08T13:56:29.601" v="157" actId="2696"/>
        <pc:sldMkLst>
          <pc:docMk/>
          <pc:sldMk cId="1277310421" sldId="308"/>
        </pc:sldMkLst>
      </pc:sldChg>
      <pc:sldChg chg="del">
        <pc:chgData name="D Callanan" userId="951668ec-da26-491a-9b8a-af24bfeff26b" providerId="ADAL" clId="{A7BB8BA4-98AB-4F0D-8EA1-2B1A1A562891}" dt="2022-07-08T13:56:29.820" v="198" actId="2696"/>
        <pc:sldMkLst>
          <pc:docMk/>
          <pc:sldMk cId="2376595597" sldId="309"/>
        </pc:sldMkLst>
      </pc:sldChg>
      <pc:sldChg chg="del">
        <pc:chgData name="D Callanan" userId="951668ec-da26-491a-9b8a-af24bfeff26b" providerId="ADAL" clId="{A7BB8BA4-98AB-4F0D-8EA1-2B1A1A562891}" dt="2022-07-08T13:56:29.867" v="208" actId="2696"/>
        <pc:sldMkLst>
          <pc:docMk/>
          <pc:sldMk cId="1348374017" sldId="310"/>
        </pc:sldMkLst>
      </pc:sldChg>
      <pc:sldChg chg="del">
        <pc:chgData name="D Callanan" userId="951668ec-da26-491a-9b8a-af24bfeff26b" providerId="ADAL" clId="{A7BB8BA4-98AB-4F0D-8EA1-2B1A1A562891}" dt="2022-07-08T13:56:29.585" v="155" actId="2696"/>
        <pc:sldMkLst>
          <pc:docMk/>
          <pc:sldMk cId="1076075429" sldId="311"/>
        </pc:sldMkLst>
      </pc:sldChg>
      <pc:sldChg chg="del">
        <pc:chgData name="D Callanan" userId="951668ec-da26-491a-9b8a-af24bfeff26b" providerId="ADAL" clId="{A7BB8BA4-98AB-4F0D-8EA1-2B1A1A562891}" dt="2022-07-08T13:56:29.585" v="154" actId="2696"/>
        <pc:sldMkLst>
          <pc:docMk/>
          <pc:sldMk cId="3803808951" sldId="312"/>
        </pc:sldMkLst>
      </pc:sldChg>
      <pc:sldChg chg="del">
        <pc:chgData name="D Callanan" userId="951668ec-da26-491a-9b8a-af24bfeff26b" providerId="ADAL" clId="{A7BB8BA4-98AB-4F0D-8EA1-2B1A1A562891}" dt="2022-07-08T13:56:29.585" v="153" actId="2696"/>
        <pc:sldMkLst>
          <pc:docMk/>
          <pc:sldMk cId="1027755842" sldId="313"/>
        </pc:sldMkLst>
      </pc:sldChg>
      <pc:sldChg chg="del">
        <pc:chgData name="D Callanan" userId="951668ec-da26-491a-9b8a-af24bfeff26b" providerId="ADAL" clId="{A7BB8BA4-98AB-4F0D-8EA1-2B1A1A562891}" dt="2022-07-08T13:56:29.601" v="156" actId="2696"/>
        <pc:sldMkLst>
          <pc:docMk/>
          <pc:sldMk cId="4221440780" sldId="314"/>
        </pc:sldMkLst>
      </pc:sldChg>
      <pc:sldChg chg="del">
        <pc:chgData name="D Callanan" userId="951668ec-da26-491a-9b8a-af24bfeff26b" providerId="ADAL" clId="{A7BB8BA4-98AB-4F0D-8EA1-2B1A1A562891}" dt="2022-07-08T13:56:29.570" v="152" actId="2696"/>
        <pc:sldMkLst>
          <pc:docMk/>
          <pc:sldMk cId="2525817030" sldId="315"/>
        </pc:sldMkLst>
      </pc:sldChg>
      <pc:sldChg chg="del">
        <pc:chgData name="D Callanan" userId="951668ec-da26-491a-9b8a-af24bfeff26b" providerId="ADAL" clId="{A7BB8BA4-98AB-4F0D-8EA1-2B1A1A562891}" dt="2022-07-08T13:56:29.570" v="151" actId="2696"/>
        <pc:sldMkLst>
          <pc:docMk/>
          <pc:sldMk cId="1056889379" sldId="316"/>
        </pc:sldMkLst>
      </pc:sldChg>
      <pc:sldChg chg="del">
        <pc:chgData name="D Callanan" userId="951668ec-da26-491a-9b8a-af24bfeff26b" providerId="ADAL" clId="{A7BB8BA4-98AB-4F0D-8EA1-2B1A1A562891}" dt="2022-07-08T13:56:29.460" v="150" actId="2696"/>
        <pc:sldMkLst>
          <pc:docMk/>
          <pc:sldMk cId="3052349120" sldId="317"/>
        </pc:sldMkLst>
      </pc:sldChg>
      <pc:sldChg chg="del">
        <pc:chgData name="D Callanan" userId="951668ec-da26-491a-9b8a-af24bfeff26b" providerId="ADAL" clId="{A7BB8BA4-98AB-4F0D-8EA1-2B1A1A562891}" dt="2022-07-08T13:56:29.445" v="148" actId="2696"/>
        <pc:sldMkLst>
          <pc:docMk/>
          <pc:sldMk cId="762499480" sldId="318"/>
        </pc:sldMkLst>
      </pc:sldChg>
      <pc:sldChg chg="del">
        <pc:chgData name="D Callanan" userId="951668ec-da26-491a-9b8a-af24bfeff26b" providerId="ADAL" clId="{A7BB8BA4-98AB-4F0D-8EA1-2B1A1A562891}" dt="2022-07-08T13:56:29.445" v="147" actId="2696"/>
        <pc:sldMkLst>
          <pc:docMk/>
          <pc:sldMk cId="758943160" sldId="319"/>
        </pc:sldMkLst>
      </pc:sldChg>
      <pc:sldChg chg="del">
        <pc:chgData name="D Callanan" userId="951668ec-da26-491a-9b8a-af24bfeff26b" providerId="ADAL" clId="{A7BB8BA4-98AB-4F0D-8EA1-2B1A1A562891}" dt="2022-07-08T13:56:29.445" v="146" actId="2696"/>
        <pc:sldMkLst>
          <pc:docMk/>
          <pc:sldMk cId="979036675" sldId="320"/>
        </pc:sldMkLst>
      </pc:sldChg>
      <pc:sldChg chg="del">
        <pc:chgData name="D Callanan" userId="951668ec-da26-491a-9b8a-af24bfeff26b" providerId="ADAL" clId="{A7BB8BA4-98AB-4F0D-8EA1-2B1A1A562891}" dt="2022-07-08T13:56:29.429" v="145" actId="2696"/>
        <pc:sldMkLst>
          <pc:docMk/>
          <pc:sldMk cId="1069727100" sldId="321"/>
        </pc:sldMkLst>
      </pc:sldChg>
      <pc:sldChg chg="del">
        <pc:chgData name="D Callanan" userId="951668ec-da26-491a-9b8a-af24bfeff26b" providerId="ADAL" clId="{A7BB8BA4-98AB-4F0D-8EA1-2B1A1A562891}" dt="2022-07-08T13:56:29.429" v="144" actId="2696"/>
        <pc:sldMkLst>
          <pc:docMk/>
          <pc:sldMk cId="3369831172" sldId="322"/>
        </pc:sldMkLst>
      </pc:sldChg>
      <pc:sldChg chg="del">
        <pc:chgData name="D Callanan" userId="951668ec-da26-491a-9b8a-af24bfeff26b" providerId="ADAL" clId="{A7BB8BA4-98AB-4F0D-8EA1-2B1A1A562891}" dt="2022-07-08T13:56:29.429" v="143" actId="2696"/>
        <pc:sldMkLst>
          <pc:docMk/>
          <pc:sldMk cId="802555785" sldId="323"/>
        </pc:sldMkLst>
      </pc:sldChg>
      <pc:sldChg chg="del">
        <pc:chgData name="D Callanan" userId="951668ec-da26-491a-9b8a-af24bfeff26b" providerId="ADAL" clId="{A7BB8BA4-98AB-4F0D-8EA1-2B1A1A562891}" dt="2022-07-08T13:56:29.413" v="142" actId="2696"/>
        <pc:sldMkLst>
          <pc:docMk/>
          <pc:sldMk cId="1681603256" sldId="324"/>
        </pc:sldMkLst>
      </pc:sldChg>
      <pc:sldChg chg="del">
        <pc:chgData name="D Callanan" userId="951668ec-da26-491a-9b8a-af24bfeff26b" providerId="ADAL" clId="{A7BB8BA4-98AB-4F0D-8EA1-2B1A1A562891}" dt="2022-07-08T13:56:29.413" v="141" actId="2696"/>
        <pc:sldMkLst>
          <pc:docMk/>
          <pc:sldMk cId="1939660492" sldId="325"/>
        </pc:sldMkLst>
      </pc:sldChg>
      <pc:sldChg chg="del">
        <pc:chgData name="D Callanan" userId="951668ec-da26-491a-9b8a-af24bfeff26b" providerId="ADAL" clId="{A7BB8BA4-98AB-4F0D-8EA1-2B1A1A562891}" dt="2022-07-08T13:56:29.351" v="129" actId="2696"/>
        <pc:sldMkLst>
          <pc:docMk/>
          <pc:sldMk cId="1049483924" sldId="326"/>
        </pc:sldMkLst>
      </pc:sldChg>
      <pc:sldChg chg="del">
        <pc:chgData name="D Callanan" userId="951668ec-da26-491a-9b8a-af24bfeff26b" providerId="ADAL" clId="{A7BB8BA4-98AB-4F0D-8EA1-2B1A1A562891}" dt="2022-07-08T13:56:29.335" v="128" actId="2696"/>
        <pc:sldMkLst>
          <pc:docMk/>
          <pc:sldMk cId="761924936" sldId="327"/>
        </pc:sldMkLst>
      </pc:sldChg>
      <pc:sldChg chg="del">
        <pc:chgData name="D Callanan" userId="951668ec-da26-491a-9b8a-af24bfeff26b" providerId="ADAL" clId="{A7BB8BA4-98AB-4F0D-8EA1-2B1A1A562891}" dt="2022-07-08T13:56:29.257" v="114" actId="2696"/>
        <pc:sldMkLst>
          <pc:docMk/>
          <pc:sldMk cId="1020811248" sldId="328"/>
        </pc:sldMkLst>
      </pc:sldChg>
      <pc:sldChg chg="del">
        <pc:chgData name="D Callanan" userId="951668ec-da26-491a-9b8a-af24bfeff26b" providerId="ADAL" clId="{A7BB8BA4-98AB-4F0D-8EA1-2B1A1A562891}" dt="2022-07-08T13:56:29.413" v="140" actId="2696"/>
        <pc:sldMkLst>
          <pc:docMk/>
          <pc:sldMk cId="2144171975" sldId="329"/>
        </pc:sldMkLst>
      </pc:sldChg>
      <pc:sldChg chg="del">
        <pc:chgData name="D Callanan" userId="951668ec-da26-491a-9b8a-af24bfeff26b" providerId="ADAL" clId="{A7BB8BA4-98AB-4F0D-8EA1-2B1A1A562891}" dt="2022-07-08T13:56:29.273" v="117" actId="2696"/>
        <pc:sldMkLst>
          <pc:docMk/>
          <pc:sldMk cId="157408670" sldId="330"/>
        </pc:sldMkLst>
      </pc:sldChg>
      <pc:sldChg chg="del">
        <pc:chgData name="D Callanan" userId="951668ec-da26-491a-9b8a-af24bfeff26b" providerId="ADAL" clId="{A7BB8BA4-98AB-4F0D-8EA1-2B1A1A562891}" dt="2022-07-08T13:56:29.398" v="139" actId="2696"/>
        <pc:sldMkLst>
          <pc:docMk/>
          <pc:sldMk cId="3169865013" sldId="331"/>
        </pc:sldMkLst>
      </pc:sldChg>
      <pc:sldChg chg="del">
        <pc:chgData name="D Callanan" userId="951668ec-da26-491a-9b8a-af24bfeff26b" providerId="ADAL" clId="{A7BB8BA4-98AB-4F0D-8EA1-2B1A1A562891}" dt="2022-07-08T13:56:29.398" v="138" actId="2696"/>
        <pc:sldMkLst>
          <pc:docMk/>
          <pc:sldMk cId="2901320483" sldId="332"/>
        </pc:sldMkLst>
      </pc:sldChg>
      <pc:sldChg chg="del">
        <pc:chgData name="D Callanan" userId="951668ec-da26-491a-9b8a-af24bfeff26b" providerId="ADAL" clId="{A7BB8BA4-98AB-4F0D-8EA1-2B1A1A562891}" dt="2022-07-08T13:56:29.382" v="137" actId="2696"/>
        <pc:sldMkLst>
          <pc:docMk/>
          <pc:sldMk cId="1899180528" sldId="333"/>
        </pc:sldMkLst>
      </pc:sldChg>
      <pc:sldChg chg="del">
        <pc:chgData name="D Callanan" userId="951668ec-da26-491a-9b8a-af24bfeff26b" providerId="ADAL" clId="{A7BB8BA4-98AB-4F0D-8EA1-2B1A1A562891}" dt="2022-07-08T13:56:29.382" v="136" actId="2696"/>
        <pc:sldMkLst>
          <pc:docMk/>
          <pc:sldMk cId="351230505" sldId="334"/>
        </pc:sldMkLst>
      </pc:sldChg>
      <pc:sldChg chg="del">
        <pc:chgData name="D Callanan" userId="951668ec-da26-491a-9b8a-af24bfeff26b" providerId="ADAL" clId="{A7BB8BA4-98AB-4F0D-8EA1-2B1A1A562891}" dt="2022-07-08T13:56:29.382" v="135" actId="2696"/>
        <pc:sldMkLst>
          <pc:docMk/>
          <pc:sldMk cId="1379883226" sldId="335"/>
        </pc:sldMkLst>
      </pc:sldChg>
      <pc:sldChg chg="del">
        <pc:chgData name="D Callanan" userId="951668ec-da26-491a-9b8a-af24bfeff26b" providerId="ADAL" clId="{A7BB8BA4-98AB-4F0D-8EA1-2B1A1A562891}" dt="2022-07-08T13:56:29.367" v="134" actId="2696"/>
        <pc:sldMkLst>
          <pc:docMk/>
          <pc:sldMk cId="769219469" sldId="336"/>
        </pc:sldMkLst>
      </pc:sldChg>
      <pc:sldChg chg="del">
        <pc:chgData name="D Callanan" userId="951668ec-da26-491a-9b8a-af24bfeff26b" providerId="ADAL" clId="{A7BB8BA4-98AB-4F0D-8EA1-2B1A1A562891}" dt="2022-07-08T13:56:29.367" v="133" actId="2696"/>
        <pc:sldMkLst>
          <pc:docMk/>
          <pc:sldMk cId="1488742016" sldId="337"/>
        </pc:sldMkLst>
      </pc:sldChg>
      <pc:sldChg chg="del">
        <pc:chgData name="D Callanan" userId="951668ec-da26-491a-9b8a-af24bfeff26b" providerId="ADAL" clId="{A7BB8BA4-98AB-4F0D-8EA1-2B1A1A562891}" dt="2022-07-08T13:56:29.367" v="132" actId="2696"/>
        <pc:sldMkLst>
          <pc:docMk/>
          <pc:sldMk cId="1394307679" sldId="338"/>
        </pc:sldMkLst>
      </pc:sldChg>
      <pc:sldChg chg="del">
        <pc:chgData name="D Callanan" userId="951668ec-da26-491a-9b8a-af24bfeff26b" providerId="ADAL" clId="{A7BB8BA4-98AB-4F0D-8EA1-2B1A1A562891}" dt="2022-07-08T13:56:29.335" v="127" actId="2696"/>
        <pc:sldMkLst>
          <pc:docMk/>
          <pc:sldMk cId="812151406" sldId="339"/>
        </pc:sldMkLst>
      </pc:sldChg>
      <pc:sldChg chg="del">
        <pc:chgData name="D Callanan" userId="951668ec-da26-491a-9b8a-af24bfeff26b" providerId="ADAL" clId="{A7BB8BA4-98AB-4F0D-8EA1-2B1A1A562891}" dt="2022-07-08T13:56:29.335" v="126" actId="2696"/>
        <pc:sldMkLst>
          <pc:docMk/>
          <pc:sldMk cId="883431606" sldId="340"/>
        </pc:sldMkLst>
      </pc:sldChg>
      <pc:sldChg chg="del">
        <pc:chgData name="D Callanan" userId="951668ec-da26-491a-9b8a-af24bfeff26b" providerId="ADAL" clId="{A7BB8BA4-98AB-4F0D-8EA1-2B1A1A562891}" dt="2022-07-08T13:56:29.351" v="131" actId="2696"/>
        <pc:sldMkLst>
          <pc:docMk/>
          <pc:sldMk cId="2047961903" sldId="341"/>
        </pc:sldMkLst>
      </pc:sldChg>
      <pc:sldChg chg="del">
        <pc:chgData name="D Callanan" userId="951668ec-da26-491a-9b8a-af24bfeff26b" providerId="ADAL" clId="{A7BB8BA4-98AB-4F0D-8EA1-2B1A1A562891}" dt="2022-07-08T13:56:29.351" v="130" actId="2696"/>
        <pc:sldMkLst>
          <pc:docMk/>
          <pc:sldMk cId="336652420" sldId="342"/>
        </pc:sldMkLst>
      </pc:sldChg>
      <pc:sldChg chg="del">
        <pc:chgData name="D Callanan" userId="951668ec-da26-491a-9b8a-af24bfeff26b" providerId="ADAL" clId="{A7BB8BA4-98AB-4F0D-8EA1-2B1A1A562891}" dt="2022-07-08T13:56:29.320" v="124" actId="2696"/>
        <pc:sldMkLst>
          <pc:docMk/>
          <pc:sldMk cId="0" sldId="343"/>
        </pc:sldMkLst>
      </pc:sldChg>
      <pc:sldChg chg="del">
        <pc:chgData name="D Callanan" userId="951668ec-da26-491a-9b8a-af24bfeff26b" providerId="ADAL" clId="{A7BB8BA4-98AB-4F0D-8EA1-2B1A1A562891}" dt="2022-07-08T13:56:29.304" v="123" actId="2696"/>
        <pc:sldMkLst>
          <pc:docMk/>
          <pc:sldMk cId="3978997794" sldId="344"/>
        </pc:sldMkLst>
      </pc:sldChg>
      <pc:sldChg chg="del">
        <pc:chgData name="D Callanan" userId="951668ec-da26-491a-9b8a-af24bfeff26b" providerId="ADAL" clId="{A7BB8BA4-98AB-4F0D-8EA1-2B1A1A562891}" dt="2022-07-08T13:56:29.304" v="122" actId="2696"/>
        <pc:sldMkLst>
          <pc:docMk/>
          <pc:sldMk cId="4171240517" sldId="345"/>
        </pc:sldMkLst>
      </pc:sldChg>
      <pc:sldChg chg="del">
        <pc:chgData name="D Callanan" userId="951668ec-da26-491a-9b8a-af24bfeff26b" providerId="ADAL" clId="{A7BB8BA4-98AB-4F0D-8EA1-2B1A1A562891}" dt="2022-07-08T13:56:29.304" v="121" actId="2696"/>
        <pc:sldMkLst>
          <pc:docMk/>
          <pc:sldMk cId="371189091" sldId="346"/>
        </pc:sldMkLst>
      </pc:sldChg>
      <pc:sldChg chg="del">
        <pc:chgData name="D Callanan" userId="951668ec-da26-491a-9b8a-af24bfeff26b" providerId="ADAL" clId="{A7BB8BA4-98AB-4F0D-8EA1-2B1A1A562891}" dt="2022-07-08T13:56:29.288" v="120" actId="2696"/>
        <pc:sldMkLst>
          <pc:docMk/>
          <pc:sldMk cId="2704894605" sldId="347"/>
        </pc:sldMkLst>
      </pc:sldChg>
      <pc:sldChg chg="del">
        <pc:chgData name="D Callanan" userId="951668ec-da26-491a-9b8a-af24bfeff26b" providerId="ADAL" clId="{A7BB8BA4-98AB-4F0D-8EA1-2B1A1A562891}" dt="2022-07-08T13:56:29.288" v="119" actId="2696"/>
        <pc:sldMkLst>
          <pc:docMk/>
          <pc:sldMk cId="3906074272" sldId="348"/>
        </pc:sldMkLst>
      </pc:sldChg>
      <pc:sldChg chg="del">
        <pc:chgData name="D Callanan" userId="951668ec-da26-491a-9b8a-af24bfeff26b" providerId="ADAL" clId="{A7BB8BA4-98AB-4F0D-8EA1-2B1A1A562891}" dt="2022-07-08T13:56:29.288" v="118" actId="2696"/>
        <pc:sldMkLst>
          <pc:docMk/>
          <pc:sldMk cId="859021006" sldId="349"/>
        </pc:sldMkLst>
      </pc:sldChg>
      <pc:sldChg chg="del">
        <pc:chgData name="D Callanan" userId="951668ec-da26-491a-9b8a-af24bfeff26b" providerId="ADAL" clId="{A7BB8BA4-98AB-4F0D-8EA1-2B1A1A562891}" dt="2022-07-08T13:56:29.273" v="116" actId="2696"/>
        <pc:sldMkLst>
          <pc:docMk/>
          <pc:sldMk cId="3531109829" sldId="350"/>
        </pc:sldMkLst>
      </pc:sldChg>
      <pc:sldChg chg="del">
        <pc:chgData name="D Callanan" userId="951668ec-da26-491a-9b8a-af24bfeff26b" providerId="ADAL" clId="{A7BB8BA4-98AB-4F0D-8EA1-2B1A1A562891}" dt="2022-07-08T13:56:29.257" v="115" actId="2696"/>
        <pc:sldMkLst>
          <pc:docMk/>
          <pc:sldMk cId="1672022342" sldId="351"/>
        </pc:sldMkLst>
      </pc:sldChg>
      <pc:sldChg chg="del">
        <pc:chgData name="D Callanan" userId="951668ec-da26-491a-9b8a-af24bfeff26b" providerId="ADAL" clId="{A7BB8BA4-98AB-4F0D-8EA1-2B1A1A562891}" dt="2022-07-08T13:56:29.257" v="113" actId="2696"/>
        <pc:sldMkLst>
          <pc:docMk/>
          <pc:sldMk cId="1141837041" sldId="352"/>
        </pc:sldMkLst>
      </pc:sldChg>
      <pc:sldChg chg="del">
        <pc:chgData name="D Callanan" userId="951668ec-da26-491a-9b8a-af24bfeff26b" providerId="ADAL" clId="{A7BB8BA4-98AB-4F0D-8EA1-2B1A1A562891}" dt="2022-07-08T13:56:29.242" v="112" actId="2696"/>
        <pc:sldMkLst>
          <pc:docMk/>
          <pc:sldMk cId="2026739130" sldId="353"/>
        </pc:sldMkLst>
      </pc:sldChg>
      <pc:sldChg chg="del">
        <pc:chgData name="D Callanan" userId="951668ec-da26-491a-9b8a-af24bfeff26b" providerId="ADAL" clId="{A7BB8BA4-98AB-4F0D-8EA1-2B1A1A562891}" dt="2022-07-08T13:56:29.242" v="111" actId="2696"/>
        <pc:sldMkLst>
          <pc:docMk/>
          <pc:sldMk cId="2884224207" sldId="354"/>
        </pc:sldMkLst>
      </pc:sldChg>
      <pc:sldChg chg="del">
        <pc:chgData name="D Callanan" userId="951668ec-da26-491a-9b8a-af24bfeff26b" providerId="ADAL" clId="{A7BB8BA4-98AB-4F0D-8EA1-2B1A1A562891}" dt="2022-07-08T13:56:29.226" v="110" actId="2696"/>
        <pc:sldMkLst>
          <pc:docMk/>
          <pc:sldMk cId="2537926450" sldId="355"/>
        </pc:sldMkLst>
      </pc:sldChg>
      <pc:sldChg chg="del">
        <pc:chgData name="D Callanan" userId="951668ec-da26-491a-9b8a-af24bfeff26b" providerId="ADAL" clId="{A7BB8BA4-98AB-4F0D-8EA1-2B1A1A562891}" dt="2022-07-08T13:56:29.226" v="109" actId="2696"/>
        <pc:sldMkLst>
          <pc:docMk/>
          <pc:sldMk cId="2723831250" sldId="356"/>
        </pc:sldMkLst>
      </pc:sldChg>
      <pc:sldChg chg="del">
        <pc:chgData name="D Callanan" userId="951668ec-da26-491a-9b8a-af24bfeff26b" providerId="ADAL" clId="{A7BB8BA4-98AB-4F0D-8EA1-2B1A1A562891}" dt="2022-07-08T13:56:29.226" v="108" actId="2696"/>
        <pc:sldMkLst>
          <pc:docMk/>
          <pc:sldMk cId="121680182" sldId="357"/>
        </pc:sldMkLst>
      </pc:sldChg>
      <pc:sldChg chg="del">
        <pc:chgData name="D Callanan" userId="951668ec-da26-491a-9b8a-af24bfeff26b" providerId="ADAL" clId="{A7BB8BA4-98AB-4F0D-8EA1-2B1A1A562891}" dt="2022-07-08T13:56:29.210" v="107" actId="2696"/>
        <pc:sldMkLst>
          <pc:docMk/>
          <pc:sldMk cId="2992979750" sldId="358"/>
        </pc:sldMkLst>
      </pc:sldChg>
      <pc:sldChg chg="del">
        <pc:chgData name="D Callanan" userId="951668ec-da26-491a-9b8a-af24bfeff26b" providerId="ADAL" clId="{A7BB8BA4-98AB-4F0D-8EA1-2B1A1A562891}" dt="2022-07-08T13:56:29.210" v="106" actId="2696"/>
        <pc:sldMkLst>
          <pc:docMk/>
          <pc:sldMk cId="2787262236" sldId="359"/>
        </pc:sldMkLst>
      </pc:sldChg>
      <pc:sldChg chg="del">
        <pc:chgData name="D Callanan" userId="951668ec-da26-491a-9b8a-af24bfeff26b" providerId="ADAL" clId="{A7BB8BA4-98AB-4F0D-8EA1-2B1A1A562891}" dt="2022-07-08T13:56:29.210" v="105" actId="2696"/>
        <pc:sldMkLst>
          <pc:docMk/>
          <pc:sldMk cId="892289421" sldId="360"/>
        </pc:sldMkLst>
      </pc:sldChg>
      <pc:sldChg chg="del">
        <pc:chgData name="D Callanan" userId="951668ec-da26-491a-9b8a-af24bfeff26b" providerId="ADAL" clId="{A7BB8BA4-98AB-4F0D-8EA1-2B1A1A562891}" dt="2022-07-08T13:56:29.195" v="104" actId="2696"/>
        <pc:sldMkLst>
          <pc:docMk/>
          <pc:sldMk cId="1800480732" sldId="361"/>
        </pc:sldMkLst>
      </pc:sldChg>
      <pc:sldChg chg="del">
        <pc:chgData name="D Callanan" userId="951668ec-da26-491a-9b8a-af24bfeff26b" providerId="ADAL" clId="{A7BB8BA4-98AB-4F0D-8EA1-2B1A1A562891}" dt="2022-07-08T13:56:29.195" v="103" actId="2696"/>
        <pc:sldMkLst>
          <pc:docMk/>
          <pc:sldMk cId="4093783921" sldId="362"/>
        </pc:sldMkLst>
      </pc:sldChg>
      <pc:sldChg chg="del">
        <pc:chgData name="D Callanan" userId="951668ec-da26-491a-9b8a-af24bfeff26b" providerId="ADAL" clId="{A7BB8BA4-98AB-4F0D-8EA1-2B1A1A562891}" dt="2022-07-08T13:56:29.179" v="102" actId="2696"/>
        <pc:sldMkLst>
          <pc:docMk/>
          <pc:sldMk cId="2364621669" sldId="363"/>
        </pc:sldMkLst>
      </pc:sldChg>
      <pc:sldChg chg="del">
        <pc:chgData name="D Callanan" userId="951668ec-da26-491a-9b8a-af24bfeff26b" providerId="ADAL" clId="{A7BB8BA4-98AB-4F0D-8EA1-2B1A1A562891}" dt="2022-07-08T13:56:29.179" v="101" actId="2696"/>
        <pc:sldMkLst>
          <pc:docMk/>
          <pc:sldMk cId="1898067231" sldId="364"/>
        </pc:sldMkLst>
      </pc:sldChg>
      <pc:sldChg chg="del">
        <pc:chgData name="D Callanan" userId="951668ec-da26-491a-9b8a-af24bfeff26b" providerId="ADAL" clId="{A7BB8BA4-98AB-4F0D-8EA1-2B1A1A562891}" dt="2022-07-08T13:56:29.179" v="100" actId="2696"/>
        <pc:sldMkLst>
          <pc:docMk/>
          <pc:sldMk cId="3685461585" sldId="365"/>
        </pc:sldMkLst>
      </pc:sldChg>
      <pc:sldChg chg="del">
        <pc:chgData name="D Callanan" userId="951668ec-da26-491a-9b8a-af24bfeff26b" providerId="ADAL" clId="{A7BB8BA4-98AB-4F0D-8EA1-2B1A1A562891}" dt="2022-07-08T13:56:29.163" v="99" actId="2696"/>
        <pc:sldMkLst>
          <pc:docMk/>
          <pc:sldMk cId="3472905456" sldId="366"/>
        </pc:sldMkLst>
      </pc:sldChg>
      <pc:sldChg chg="del">
        <pc:chgData name="D Callanan" userId="951668ec-da26-491a-9b8a-af24bfeff26b" providerId="ADAL" clId="{A7BB8BA4-98AB-4F0D-8EA1-2B1A1A562891}" dt="2022-07-08T13:56:29.163" v="98" actId="2696"/>
        <pc:sldMkLst>
          <pc:docMk/>
          <pc:sldMk cId="1015611990" sldId="367"/>
        </pc:sldMkLst>
      </pc:sldChg>
      <pc:sldChg chg="del">
        <pc:chgData name="D Callanan" userId="951668ec-da26-491a-9b8a-af24bfeff26b" providerId="ADAL" clId="{A7BB8BA4-98AB-4F0D-8EA1-2B1A1A562891}" dt="2022-07-08T13:56:29.148" v="97" actId="2696"/>
        <pc:sldMkLst>
          <pc:docMk/>
          <pc:sldMk cId="408073512" sldId="368"/>
        </pc:sldMkLst>
      </pc:sldChg>
      <pc:sldChg chg="del">
        <pc:chgData name="D Callanan" userId="951668ec-da26-491a-9b8a-af24bfeff26b" providerId="ADAL" clId="{A7BB8BA4-98AB-4F0D-8EA1-2B1A1A562891}" dt="2022-07-08T13:56:29.148" v="96" actId="2696"/>
        <pc:sldMkLst>
          <pc:docMk/>
          <pc:sldMk cId="1542029374" sldId="369"/>
        </pc:sldMkLst>
      </pc:sldChg>
      <pc:sldChg chg="del">
        <pc:chgData name="D Callanan" userId="951668ec-da26-491a-9b8a-af24bfeff26b" providerId="ADAL" clId="{A7BB8BA4-98AB-4F0D-8EA1-2B1A1A562891}" dt="2022-07-08T13:56:29.148" v="95" actId="2696"/>
        <pc:sldMkLst>
          <pc:docMk/>
          <pc:sldMk cId="124202803" sldId="370"/>
        </pc:sldMkLst>
      </pc:sldChg>
      <pc:sldChg chg="del">
        <pc:chgData name="D Callanan" userId="951668ec-da26-491a-9b8a-af24bfeff26b" providerId="ADAL" clId="{A7BB8BA4-98AB-4F0D-8EA1-2B1A1A562891}" dt="2022-07-08T13:56:29.132" v="94" actId="2696"/>
        <pc:sldMkLst>
          <pc:docMk/>
          <pc:sldMk cId="4052297907" sldId="371"/>
        </pc:sldMkLst>
      </pc:sldChg>
      <pc:sldChg chg="del">
        <pc:chgData name="D Callanan" userId="951668ec-da26-491a-9b8a-af24bfeff26b" providerId="ADAL" clId="{A7BB8BA4-98AB-4F0D-8EA1-2B1A1A562891}" dt="2022-07-08T13:56:29.132" v="93" actId="2696"/>
        <pc:sldMkLst>
          <pc:docMk/>
          <pc:sldMk cId="0" sldId="372"/>
        </pc:sldMkLst>
      </pc:sldChg>
      <pc:sldChg chg="del">
        <pc:chgData name="D Callanan" userId="951668ec-da26-491a-9b8a-af24bfeff26b" providerId="ADAL" clId="{A7BB8BA4-98AB-4F0D-8EA1-2B1A1A562891}" dt="2022-07-08T13:56:29.117" v="92" actId="2696"/>
        <pc:sldMkLst>
          <pc:docMk/>
          <pc:sldMk cId="0" sldId="373"/>
        </pc:sldMkLst>
      </pc:sldChg>
      <pc:sldChg chg="del">
        <pc:chgData name="D Callanan" userId="951668ec-da26-491a-9b8a-af24bfeff26b" providerId="ADAL" clId="{A7BB8BA4-98AB-4F0D-8EA1-2B1A1A562891}" dt="2022-07-08T13:56:29.117" v="91" actId="2696"/>
        <pc:sldMkLst>
          <pc:docMk/>
          <pc:sldMk cId="0" sldId="374"/>
        </pc:sldMkLst>
      </pc:sldChg>
      <pc:sldChg chg="del">
        <pc:chgData name="D Callanan" userId="951668ec-da26-491a-9b8a-af24bfeff26b" providerId="ADAL" clId="{A7BB8BA4-98AB-4F0D-8EA1-2B1A1A562891}" dt="2022-07-08T13:56:29.101" v="90" actId="2696"/>
        <pc:sldMkLst>
          <pc:docMk/>
          <pc:sldMk cId="4050526562" sldId="375"/>
        </pc:sldMkLst>
      </pc:sldChg>
      <pc:sldChg chg="del">
        <pc:chgData name="D Callanan" userId="951668ec-da26-491a-9b8a-af24bfeff26b" providerId="ADAL" clId="{A7BB8BA4-98AB-4F0D-8EA1-2B1A1A562891}" dt="2022-07-08T13:56:29.101" v="89" actId="2696"/>
        <pc:sldMkLst>
          <pc:docMk/>
          <pc:sldMk cId="2113181592" sldId="376"/>
        </pc:sldMkLst>
      </pc:sldChg>
      <pc:sldChg chg="del">
        <pc:chgData name="D Callanan" userId="951668ec-da26-491a-9b8a-af24bfeff26b" providerId="ADAL" clId="{A7BB8BA4-98AB-4F0D-8EA1-2B1A1A562891}" dt="2022-07-08T13:56:29.085" v="88" actId="2696"/>
        <pc:sldMkLst>
          <pc:docMk/>
          <pc:sldMk cId="1141527921" sldId="377"/>
        </pc:sldMkLst>
      </pc:sldChg>
      <pc:sldChg chg="del">
        <pc:chgData name="D Callanan" userId="951668ec-da26-491a-9b8a-af24bfeff26b" providerId="ADAL" clId="{A7BB8BA4-98AB-4F0D-8EA1-2B1A1A562891}" dt="2022-07-08T13:56:29.085" v="87" actId="2696"/>
        <pc:sldMkLst>
          <pc:docMk/>
          <pc:sldMk cId="1632359114" sldId="378"/>
        </pc:sldMkLst>
      </pc:sldChg>
      <pc:sldChg chg="del">
        <pc:chgData name="D Callanan" userId="951668ec-da26-491a-9b8a-af24bfeff26b" providerId="ADAL" clId="{A7BB8BA4-98AB-4F0D-8EA1-2B1A1A562891}" dt="2022-07-08T13:56:29.070" v="86" actId="2696"/>
        <pc:sldMkLst>
          <pc:docMk/>
          <pc:sldMk cId="984845156" sldId="379"/>
        </pc:sldMkLst>
      </pc:sldChg>
      <pc:sldChg chg="del">
        <pc:chgData name="D Callanan" userId="951668ec-da26-491a-9b8a-af24bfeff26b" providerId="ADAL" clId="{A7BB8BA4-98AB-4F0D-8EA1-2B1A1A562891}" dt="2022-07-08T13:56:29.070" v="85" actId="2696"/>
        <pc:sldMkLst>
          <pc:docMk/>
          <pc:sldMk cId="2096195303" sldId="380"/>
        </pc:sldMkLst>
      </pc:sldChg>
      <pc:sldChg chg="del">
        <pc:chgData name="D Callanan" userId="951668ec-da26-491a-9b8a-af24bfeff26b" providerId="ADAL" clId="{A7BB8BA4-98AB-4F0D-8EA1-2B1A1A562891}" dt="2022-07-08T13:56:29.054" v="84" actId="2696"/>
        <pc:sldMkLst>
          <pc:docMk/>
          <pc:sldMk cId="3738533480" sldId="381"/>
        </pc:sldMkLst>
      </pc:sldChg>
      <pc:sldChg chg="del">
        <pc:chgData name="D Callanan" userId="951668ec-da26-491a-9b8a-af24bfeff26b" providerId="ADAL" clId="{A7BB8BA4-98AB-4F0D-8EA1-2B1A1A562891}" dt="2022-07-08T13:56:29.054" v="83" actId="2696"/>
        <pc:sldMkLst>
          <pc:docMk/>
          <pc:sldMk cId="2528903070" sldId="382"/>
        </pc:sldMkLst>
      </pc:sldChg>
      <pc:sldChg chg="del">
        <pc:chgData name="D Callanan" userId="951668ec-da26-491a-9b8a-af24bfeff26b" providerId="ADAL" clId="{A7BB8BA4-98AB-4F0D-8EA1-2B1A1A562891}" dt="2022-07-08T13:56:29.038" v="82" actId="2696"/>
        <pc:sldMkLst>
          <pc:docMk/>
          <pc:sldMk cId="2950758439" sldId="383"/>
        </pc:sldMkLst>
      </pc:sldChg>
      <pc:sldChg chg="del">
        <pc:chgData name="D Callanan" userId="951668ec-da26-491a-9b8a-af24bfeff26b" providerId="ADAL" clId="{A7BB8BA4-98AB-4F0D-8EA1-2B1A1A562891}" dt="2022-07-08T13:56:29.023" v="80" actId="2696"/>
        <pc:sldMkLst>
          <pc:docMk/>
          <pc:sldMk cId="483391910" sldId="384"/>
        </pc:sldMkLst>
      </pc:sldChg>
      <pc:sldChg chg="del">
        <pc:chgData name="D Callanan" userId="951668ec-da26-491a-9b8a-af24bfeff26b" providerId="ADAL" clId="{A7BB8BA4-98AB-4F0D-8EA1-2B1A1A562891}" dt="2022-07-08T13:56:29.023" v="79" actId="2696"/>
        <pc:sldMkLst>
          <pc:docMk/>
          <pc:sldMk cId="1038485817" sldId="385"/>
        </pc:sldMkLst>
      </pc:sldChg>
      <pc:sldChg chg="del">
        <pc:chgData name="D Callanan" userId="951668ec-da26-491a-9b8a-af24bfeff26b" providerId="ADAL" clId="{A7BB8BA4-98AB-4F0D-8EA1-2B1A1A562891}" dt="2022-07-08T13:56:29.007" v="78" actId="2696"/>
        <pc:sldMkLst>
          <pc:docMk/>
          <pc:sldMk cId="576165463" sldId="386"/>
        </pc:sldMkLst>
      </pc:sldChg>
      <pc:sldChg chg="del">
        <pc:chgData name="D Callanan" userId="951668ec-da26-491a-9b8a-af24bfeff26b" providerId="ADAL" clId="{A7BB8BA4-98AB-4F0D-8EA1-2B1A1A562891}" dt="2022-07-08T13:56:29.007" v="77" actId="2696"/>
        <pc:sldMkLst>
          <pc:docMk/>
          <pc:sldMk cId="1681805712" sldId="387"/>
        </pc:sldMkLst>
      </pc:sldChg>
      <pc:sldChg chg="del">
        <pc:chgData name="D Callanan" userId="951668ec-da26-491a-9b8a-af24bfeff26b" providerId="ADAL" clId="{A7BB8BA4-98AB-4F0D-8EA1-2B1A1A562891}" dt="2022-07-08T13:56:29.007" v="76" actId="2696"/>
        <pc:sldMkLst>
          <pc:docMk/>
          <pc:sldMk cId="3611182744" sldId="388"/>
        </pc:sldMkLst>
      </pc:sldChg>
      <pc:sldChg chg="del">
        <pc:chgData name="D Callanan" userId="951668ec-da26-491a-9b8a-af24bfeff26b" providerId="ADAL" clId="{A7BB8BA4-98AB-4F0D-8EA1-2B1A1A562891}" dt="2022-07-08T13:56:28.992" v="75" actId="2696"/>
        <pc:sldMkLst>
          <pc:docMk/>
          <pc:sldMk cId="3780762882" sldId="389"/>
        </pc:sldMkLst>
      </pc:sldChg>
      <pc:sldChg chg="del">
        <pc:chgData name="D Callanan" userId="951668ec-da26-491a-9b8a-af24bfeff26b" providerId="ADAL" clId="{A7BB8BA4-98AB-4F0D-8EA1-2B1A1A562891}" dt="2022-07-08T13:56:28.992" v="74" actId="2696"/>
        <pc:sldMkLst>
          <pc:docMk/>
          <pc:sldMk cId="3847972018" sldId="390"/>
        </pc:sldMkLst>
      </pc:sldChg>
      <pc:sldChg chg="del">
        <pc:chgData name="D Callanan" userId="951668ec-da26-491a-9b8a-af24bfeff26b" providerId="ADAL" clId="{A7BB8BA4-98AB-4F0D-8EA1-2B1A1A562891}" dt="2022-07-08T13:56:28.976" v="73" actId="2696"/>
        <pc:sldMkLst>
          <pc:docMk/>
          <pc:sldMk cId="2891119000" sldId="391"/>
        </pc:sldMkLst>
      </pc:sldChg>
      <pc:sldChg chg="del">
        <pc:chgData name="D Callanan" userId="951668ec-da26-491a-9b8a-af24bfeff26b" providerId="ADAL" clId="{A7BB8BA4-98AB-4F0D-8EA1-2B1A1A562891}" dt="2022-07-08T13:56:28.976" v="72" actId="2696"/>
        <pc:sldMkLst>
          <pc:docMk/>
          <pc:sldMk cId="1413278535" sldId="392"/>
        </pc:sldMkLst>
      </pc:sldChg>
      <pc:sldChg chg="del">
        <pc:chgData name="D Callanan" userId="951668ec-da26-491a-9b8a-af24bfeff26b" providerId="ADAL" clId="{A7BB8BA4-98AB-4F0D-8EA1-2B1A1A562891}" dt="2022-07-08T13:56:28.976" v="71" actId="2696"/>
        <pc:sldMkLst>
          <pc:docMk/>
          <pc:sldMk cId="64197828" sldId="393"/>
        </pc:sldMkLst>
      </pc:sldChg>
      <pc:sldChg chg="del">
        <pc:chgData name="D Callanan" userId="951668ec-da26-491a-9b8a-af24bfeff26b" providerId="ADAL" clId="{A7BB8BA4-98AB-4F0D-8EA1-2B1A1A562891}" dt="2022-07-08T13:56:29.320" v="125" actId="2696"/>
        <pc:sldMkLst>
          <pc:docMk/>
          <pc:sldMk cId="4286403997" sldId="394"/>
        </pc:sldMkLst>
      </pc:sldChg>
      <pc:sldChg chg="del">
        <pc:chgData name="D Callanan" userId="951668ec-da26-491a-9b8a-af24bfeff26b" providerId="ADAL" clId="{A7BB8BA4-98AB-4F0D-8EA1-2B1A1A562891}" dt="2022-07-08T13:56:28.960" v="70" actId="2696"/>
        <pc:sldMkLst>
          <pc:docMk/>
          <pc:sldMk cId="1948232979" sldId="395"/>
        </pc:sldMkLst>
      </pc:sldChg>
      <pc:sldChg chg="del">
        <pc:chgData name="D Callanan" userId="951668ec-da26-491a-9b8a-af24bfeff26b" providerId="ADAL" clId="{A7BB8BA4-98AB-4F0D-8EA1-2B1A1A562891}" dt="2022-07-08T13:56:28.960" v="69" actId="2696"/>
        <pc:sldMkLst>
          <pc:docMk/>
          <pc:sldMk cId="0" sldId="396"/>
        </pc:sldMkLst>
      </pc:sldChg>
      <pc:sldChg chg="del">
        <pc:chgData name="D Callanan" userId="951668ec-da26-491a-9b8a-af24bfeff26b" providerId="ADAL" clId="{A7BB8BA4-98AB-4F0D-8EA1-2B1A1A562891}" dt="2022-07-08T13:56:28.945" v="68" actId="2696"/>
        <pc:sldMkLst>
          <pc:docMk/>
          <pc:sldMk cId="3853600140" sldId="397"/>
        </pc:sldMkLst>
      </pc:sldChg>
      <pc:sldChg chg="del">
        <pc:chgData name="D Callanan" userId="951668ec-da26-491a-9b8a-af24bfeff26b" providerId="ADAL" clId="{A7BB8BA4-98AB-4F0D-8EA1-2B1A1A562891}" dt="2022-07-08T13:56:28.945" v="67" actId="2696"/>
        <pc:sldMkLst>
          <pc:docMk/>
          <pc:sldMk cId="1321154196" sldId="398"/>
        </pc:sldMkLst>
      </pc:sldChg>
      <pc:sldChg chg="del">
        <pc:chgData name="D Callanan" userId="951668ec-da26-491a-9b8a-af24bfeff26b" providerId="ADAL" clId="{A7BB8BA4-98AB-4F0D-8EA1-2B1A1A562891}" dt="2022-07-08T13:56:28.929" v="66" actId="2696"/>
        <pc:sldMkLst>
          <pc:docMk/>
          <pc:sldMk cId="3022278401" sldId="399"/>
        </pc:sldMkLst>
      </pc:sldChg>
      <pc:sldChg chg="del">
        <pc:chgData name="D Callanan" userId="951668ec-da26-491a-9b8a-af24bfeff26b" providerId="ADAL" clId="{A7BB8BA4-98AB-4F0D-8EA1-2B1A1A562891}" dt="2022-07-08T13:56:28.929" v="65" actId="2696"/>
        <pc:sldMkLst>
          <pc:docMk/>
          <pc:sldMk cId="1377784636" sldId="400"/>
        </pc:sldMkLst>
      </pc:sldChg>
      <pc:sldChg chg="del">
        <pc:chgData name="D Callanan" userId="951668ec-da26-491a-9b8a-af24bfeff26b" providerId="ADAL" clId="{A7BB8BA4-98AB-4F0D-8EA1-2B1A1A562891}" dt="2022-07-08T13:56:28.913" v="64" actId="2696"/>
        <pc:sldMkLst>
          <pc:docMk/>
          <pc:sldMk cId="1771836589" sldId="401"/>
        </pc:sldMkLst>
      </pc:sldChg>
      <pc:sldChg chg="del">
        <pc:chgData name="D Callanan" userId="951668ec-da26-491a-9b8a-af24bfeff26b" providerId="ADAL" clId="{A7BB8BA4-98AB-4F0D-8EA1-2B1A1A562891}" dt="2022-07-08T13:56:28.913" v="63" actId="2696"/>
        <pc:sldMkLst>
          <pc:docMk/>
          <pc:sldMk cId="766573335" sldId="402"/>
        </pc:sldMkLst>
      </pc:sldChg>
      <pc:sldChg chg="del">
        <pc:chgData name="D Callanan" userId="951668ec-da26-491a-9b8a-af24bfeff26b" providerId="ADAL" clId="{A7BB8BA4-98AB-4F0D-8EA1-2B1A1A562891}" dt="2022-07-08T13:56:28.898" v="62" actId="2696"/>
        <pc:sldMkLst>
          <pc:docMk/>
          <pc:sldMk cId="0" sldId="403"/>
        </pc:sldMkLst>
      </pc:sldChg>
      <pc:sldChg chg="del">
        <pc:chgData name="D Callanan" userId="951668ec-da26-491a-9b8a-af24bfeff26b" providerId="ADAL" clId="{A7BB8BA4-98AB-4F0D-8EA1-2B1A1A562891}" dt="2022-07-08T13:56:28.898" v="61" actId="2696"/>
        <pc:sldMkLst>
          <pc:docMk/>
          <pc:sldMk cId="0" sldId="404"/>
        </pc:sldMkLst>
      </pc:sldChg>
      <pc:sldChg chg="del">
        <pc:chgData name="D Callanan" userId="951668ec-da26-491a-9b8a-af24bfeff26b" providerId="ADAL" clId="{A7BB8BA4-98AB-4F0D-8EA1-2B1A1A562891}" dt="2022-07-08T13:56:28.898" v="60" actId="2696"/>
        <pc:sldMkLst>
          <pc:docMk/>
          <pc:sldMk cId="0" sldId="405"/>
        </pc:sldMkLst>
      </pc:sldChg>
      <pc:sldChg chg="del">
        <pc:chgData name="D Callanan" userId="951668ec-da26-491a-9b8a-af24bfeff26b" providerId="ADAL" clId="{A7BB8BA4-98AB-4F0D-8EA1-2B1A1A562891}" dt="2022-07-08T13:56:28.882" v="59" actId="2696"/>
        <pc:sldMkLst>
          <pc:docMk/>
          <pc:sldMk cId="0" sldId="406"/>
        </pc:sldMkLst>
      </pc:sldChg>
      <pc:sldChg chg="del">
        <pc:chgData name="D Callanan" userId="951668ec-da26-491a-9b8a-af24bfeff26b" providerId="ADAL" clId="{A7BB8BA4-98AB-4F0D-8EA1-2B1A1A562891}" dt="2022-07-08T13:56:28.867" v="58" actId="2696"/>
        <pc:sldMkLst>
          <pc:docMk/>
          <pc:sldMk cId="2956714820" sldId="407"/>
        </pc:sldMkLst>
      </pc:sldChg>
      <pc:sldChg chg="del">
        <pc:chgData name="D Callanan" userId="951668ec-da26-491a-9b8a-af24bfeff26b" providerId="ADAL" clId="{A7BB8BA4-98AB-4F0D-8EA1-2B1A1A562891}" dt="2022-07-08T13:56:28.867" v="57" actId="2696"/>
        <pc:sldMkLst>
          <pc:docMk/>
          <pc:sldMk cId="0" sldId="408"/>
        </pc:sldMkLst>
      </pc:sldChg>
      <pc:sldChg chg="del">
        <pc:chgData name="D Callanan" userId="951668ec-da26-491a-9b8a-af24bfeff26b" providerId="ADAL" clId="{A7BB8BA4-98AB-4F0D-8EA1-2B1A1A562891}" dt="2022-07-08T13:56:28.851" v="56" actId="2696"/>
        <pc:sldMkLst>
          <pc:docMk/>
          <pc:sldMk cId="2172228112" sldId="409"/>
        </pc:sldMkLst>
      </pc:sldChg>
      <pc:sldChg chg="del">
        <pc:chgData name="D Callanan" userId="951668ec-da26-491a-9b8a-af24bfeff26b" providerId="ADAL" clId="{A7BB8BA4-98AB-4F0D-8EA1-2B1A1A562891}" dt="2022-07-08T13:56:28.851" v="55" actId="2696"/>
        <pc:sldMkLst>
          <pc:docMk/>
          <pc:sldMk cId="1871295504" sldId="410"/>
        </pc:sldMkLst>
      </pc:sldChg>
      <pc:sldChg chg="del">
        <pc:chgData name="D Callanan" userId="951668ec-da26-491a-9b8a-af24bfeff26b" providerId="ADAL" clId="{A7BB8BA4-98AB-4F0D-8EA1-2B1A1A562891}" dt="2022-07-08T13:56:28.835" v="54" actId="2696"/>
        <pc:sldMkLst>
          <pc:docMk/>
          <pc:sldMk cId="671501067" sldId="411"/>
        </pc:sldMkLst>
      </pc:sldChg>
      <pc:sldChg chg="del">
        <pc:chgData name="D Callanan" userId="951668ec-da26-491a-9b8a-af24bfeff26b" providerId="ADAL" clId="{A7BB8BA4-98AB-4F0D-8EA1-2B1A1A562891}" dt="2022-07-08T13:56:28.820" v="52" actId="2696"/>
        <pc:sldMkLst>
          <pc:docMk/>
          <pc:sldMk cId="3107878543" sldId="413"/>
        </pc:sldMkLst>
      </pc:sldChg>
      <pc:sldChg chg="del">
        <pc:chgData name="D Callanan" userId="951668ec-da26-491a-9b8a-af24bfeff26b" providerId="ADAL" clId="{A7BB8BA4-98AB-4F0D-8EA1-2B1A1A562891}" dt="2022-07-08T13:56:28.820" v="51" actId="2696"/>
        <pc:sldMkLst>
          <pc:docMk/>
          <pc:sldMk cId="2153377480" sldId="414"/>
        </pc:sldMkLst>
      </pc:sldChg>
      <pc:sldChg chg="del">
        <pc:chgData name="D Callanan" userId="951668ec-da26-491a-9b8a-af24bfeff26b" providerId="ADAL" clId="{A7BB8BA4-98AB-4F0D-8EA1-2B1A1A562891}" dt="2022-07-08T13:56:28.820" v="50" actId="2696"/>
        <pc:sldMkLst>
          <pc:docMk/>
          <pc:sldMk cId="45091529" sldId="415"/>
        </pc:sldMkLst>
      </pc:sldChg>
      <pc:sldChg chg="del">
        <pc:chgData name="D Callanan" userId="951668ec-da26-491a-9b8a-af24bfeff26b" providerId="ADAL" clId="{A7BB8BA4-98AB-4F0D-8EA1-2B1A1A562891}" dt="2022-07-08T13:56:28.804" v="49" actId="2696"/>
        <pc:sldMkLst>
          <pc:docMk/>
          <pc:sldMk cId="110035266" sldId="416"/>
        </pc:sldMkLst>
      </pc:sldChg>
      <pc:sldChg chg="del">
        <pc:chgData name="D Callanan" userId="951668ec-da26-491a-9b8a-af24bfeff26b" providerId="ADAL" clId="{A7BB8BA4-98AB-4F0D-8EA1-2B1A1A562891}" dt="2022-07-08T13:56:28.804" v="48" actId="2696"/>
        <pc:sldMkLst>
          <pc:docMk/>
          <pc:sldMk cId="2208988206" sldId="417"/>
        </pc:sldMkLst>
      </pc:sldChg>
      <pc:sldChg chg="del">
        <pc:chgData name="D Callanan" userId="951668ec-da26-491a-9b8a-af24bfeff26b" providerId="ADAL" clId="{A7BB8BA4-98AB-4F0D-8EA1-2B1A1A562891}" dt="2022-07-08T13:56:28.788" v="47" actId="2696"/>
        <pc:sldMkLst>
          <pc:docMk/>
          <pc:sldMk cId="3850847484" sldId="418"/>
        </pc:sldMkLst>
      </pc:sldChg>
      <pc:sldChg chg="del">
        <pc:chgData name="D Callanan" userId="951668ec-da26-491a-9b8a-af24bfeff26b" providerId="ADAL" clId="{A7BB8BA4-98AB-4F0D-8EA1-2B1A1A562891}" dt="2022-07-08T13:56:28.788" v="46" actId="2696"/>
        <pc:sldMkLst>
          <pc:docMk/>
          <pc:sldMk cId="449816431" sldId="419"/>
        </pc:sldMkLst>
      </pc:sldChg>
      <pc:sldChg chg="del">
        <pc:chgData name="D Callanan" userId="951668ec-da26-491a-9b8a-af24bfeff26b" providerId="ADAL" clId="{A7BB8BA4-98AB-4F0D-8EA1-2B1A1A562891}" dt="2022-07-08T13:56:28.773" v="45" actId="2696"/>
        <pc:sldMkLst>
          <pc:docMk/>
          <pc:sldMk cId="1681227159" sldId="420"/>
        </pc:sldMkLst>
      </pc:sldChg>
      <pc:sldChg chg="del">
        <pc:chgData name="D Callanan" userId="951668ec-da26-491a-9b8a-af24bfeff26b" providerId="ADAL" clId="{A7BB8BA4-98AB-4F0D-8EA1-2B1A1A562891}" dt="2022-07-08T13:56:28.773" v="44" actId="2696"/>
        <pc:sldMkLst>
          <pc:docMk/>
          <pc:sldMk cId="4080087271" sldId="421"/>
        </pc:sldMkLst>
      </pc:sldChg>
      <pc:sldChg chg="del">
        <pc:chgData name="D Callanan" userId="951668ec-da26-491a-9b8a-af24bfeff26b" providerId="ADAL" clId="{A7BB8BA4-98AB-4F0D-8EA1-2B1A1A562891}" dt="2022-07-08T13:56:28.757" v="43" actId="2696"/>
        <pc:sldMkLst>
          <pc:docMk/>
          <pc:sldMk cId="487088239" sldId="422"/>
        </pc:sldMkLst>
      </pc:sldChg>
      <pc:sldChg chg="del">
        <pc:chgData name="D Callanan" userId="951668ec-da26-491a-9b8a-af24bfeff26b" providerId="ADAL" clId="{A7BB8BA4-98AB-4F0D-8EA1-2B1A1A562891}" dt="2022-07-08T13:56:28.757" v="42" actId="2696"/>
        <pc:sldMkLst>
          <pc:docMk/>
          <pc:sldMk cId="2353013315" sldId="423"/>
        </pc:sldMkLst>
      </pc:sldChg>
      <pc:sldChg chg="del">
        <pc:chgData name="D Callanan" userId="951668ec-da26-491a-9b8a-af24bfeff26b" providerId="ADAL" clId="{A7BB8BA4-98AB-4F0D-8EA1-2B1A1A562891}" dt="2022-07-08T13:56:28.742" v="41" actId="2696"/>
        <pc:sldMkLst>
          <pc:docMk/>
          <pc:sldMk cId="764264457" sldId="424"/>
        </pc:sldMkLst>
      </pc:sldChg>
      <pc:sldChg chg="del">
        <pc:chgData name="D Callanan" userId="951668ec-da26-491a-9b8a-af24bfeff26b" providerId="ADAL" clId="{A7BB8BA4-98AB-4F0D-8EA1-2B1A1A562891}" dt="2022-07-08T13:56:28.742" v="40" actId="2696"/>
        <pc:sldMkLst>
          <pc:docMk/>
          <pc:sldMk cId="756241110" sldId="425"/>
        </pc:sldMkLst>
      </pc:sldChg>
      <pc:sldChg chg="del">
        <pc:chgData name="D Callanan" userId="951668ec-da26-491a-9b8a-af24bfeff26b" providerId="ADAL" clId="{A7BB8BA4-98AB-4F0D-8EA1-2B1A1A562891}" dt="2022-07-08T13:56:28.726" v="39" actId="2696"/>
        <pc:sldMkLst>
          <pc:docMk/>
          <pc:sldMk cId="3214897950" sldId="426"/>
        </pc:sldMkLst>
      </pc:sldChg>
      <pc:sldChg chg="del">
        <pc:chgData name="D Callanan" userId="951668ec-da26-491a-9b8a-af24bfeff26b" providerId="ADAL" clId="{A7BB8BA4-98AB-4F0D-8EA1-2B1A1A562891}" dt="2022-07-08T13:56:28.726" v="38" actId="2696"/>
        <pc:sldMkLst>
          <pc:docMk/>
          <pc:sldMk cId="3858465017" sldId="427"/>
        </pc:sldMkLst>
      </pc:sldChg>
      <pc:sldChg chg="del">
        <pc:chgData name="D Callanan" userId="951668ec-da26-491a-9b8a-af24bfeff26b" providerId="ADAL" clId="{A7BB8BA4-98AB-4F0D-8EA1-2B1A1A562891}" dt="2022-07-08T13:56:28.710" v="37" actId="2696"/>
        <pc:sldMkLst>
          <pc:docMk/>
          <pc:sldMk cId="2230368175" sldId="428"/>
        </pc:sldMkLst>
      </pc:sldChg>
      <pc:sldChg chg="del">
        <pc:chgData name="D Callanan" userId="951668ec-da26-491a-9b8a-af24bfeff26b" providerId="ADAL" clId="{A7BB8BA4-98AB-4F0D-8EA1-2B1A1A562891}" dt="2022-07-08T13:56:28.710" v="36" actId="2696"/>
        <pc:sldMkLst>
          <pc:docMk/>
          <pc:sldMk cId="4058017709" sldId="429"/>
        </pc:sldMkLst>
      </pc:sldChg>
      <pc:sldChg chg="del">
        <pc:chgData name="D Callanan" userId="951668ec-da26-491a-9b8a-af24bfeff26b" providerId="ADAL" clId="{A7BB8BA4-98AB-4F0D-8EA1-2B1A1A562891}" dt="2022-07-08T13:56:28.695" v="35" actId="2696"/>
        <pc:sldMkLst>
          <pc:docMk/>
          <pc:sldMk cId="3153185599" sldId="430"/>
        </pc:sldMkLst>
      </pc:sldChg>
      <pc:sldChg chg="del">
        <pc:chgData name="D Callanan" userId="951668ec-da26-491a-9b8a-af24bfeff26b" providerId="ADAL" clId="{A7BB8BA4-98AB-4F0D-8EA1-2B1A1A562891}" dt="2022-07-08T13:56:28.695" v="34" actId="2696"/>
        <pc:sldMkLst>
          <pc:docMk/>
          <pc:sldMk cId="0" sldId="431"/>
        </pc:sldMkLst>
      </pc:sldChg>
      <pc:sldChg chg="del">
        <pc:chgData name="D Callanan" userId="951668ec-da26-491a-9b8a-af24bfeff26b" providerId="ADAL" clId="{A7BB8BA4-98AB-4F0D-8EA1-2B1A1A562891}" dt="2022-07-08T13:56:28.679" v="33" actId="2696"/>
        <pc:sldMkLst>
          <pc:docMk/>
          <pc:sldMk cId="729235623" sldId="432"/>
        </pc:sldMkLst>
      </pc:sldChg>
      <pc:sldChg chg="del">
        <pc:chgData name="D Callanan" userId="951668ec-da26-491a-9b8a-af24bfeff26b" providerId="ADAL" clId="{A7BB8BA4-98AB-4F0D-8EA1-2B1A1A562891}" dt="2022-07-08T13:56:28.679" v="32" actId="2696"/>
        <pc:sldMkLst>
          <pc:docMk/>
          <pc:sldMk cId="2429271260" sldId="433"/>
        </pc:sldMkLst>
      </pc:sldChg>
      <pc:sldChg chg="del">
        <pc:chgData name="D Callanan" userId="951668ec-da26-491a-9b8a-af24bfeff26b" providerId="ADAL" clId="{A7BB8BA4-98AB-4F0D-8EA1-2B1A1A562891}" dt="2022-07-08T13:56:28.663" v="31" actId="2696"/>
        <pc:sldMkLst>
          <pc:docMk/>
          <pc:sldMk cId="2366396970" sldId="434"/>
        </pc:sldMkLst>
      </pc:sldChg>
      <pc:sldChg chg="del">
        <pc:chgData name="D Callanan" userId="951668ec-da26-491a-9b8a-af24bfeff26b" providerId="ADAL" clId="{A7BB8BA4-98AB-4F0D-8EA1-2B1A1A562891}" dt="2022-07-08T13:56:28.663" v="30" actId="2696"/>
        <pc:sldMkLst>
          <pc:docMk/>
          <pc:sldMk cId="866735884" sldId="435"/>
        </pc:sldMkLst>
      </pc:sldChg>
      <pc:sldChg chg="del">
        <pc:chgData name="D Callanan" userId="951668ec-da26-491a-9b8a-af24bfeff26b" providerId="ADAL" clId="{A7BB8BA4-98AB-4F0D-8EA1-2B1A1A562891}" dt="2022-07-08T13:56:28.648" v="29" actId="2696"/>
        <pc:sldMkLst>
          <pc:docMk/>
          <pc:sldMk cId="4205250919" sldId="436"/>
        </pc:sldMkLst>
      </pc:sldChg>
      <pc:sldChg chg="del">
        <pc:chgData name="D Callanan" userId="951668ec-da26-491a-9b8a-af24bfeff26b" providerId="ADAL" clId="{A7BB8BA4-98AB-4F0D-8EA1-2B1A1A562891}" dt="2022-07-08T13:56:28.648" v="28" actId="2696"/>
        <pc:sldMkLst>
          <pc:docMk/>
          <pc:sldMk cId="4275304804" sldId="437"/>
        </pc:sldMkLst>
      </pc:sldChg>
      <pc:sldChg chg="del">
        <pc:chgData name="D Callanan" userId="951668ec-da26-491a-9b8a-af24bfeff26b" providerId="ADAL" clId="{A7BB8BA4-98AB-4F0D-8EA1-2B1A1A562891}" dt="2022-07-08T13:56:28.632" v="27" actId="2696"/>
        <pc:sldMkLst>
          <pc:docMk/>
          <pc:sldMk cId="775772155" sldId="438"/>
        </pc:sldMkLst>
      </pc:sldChg>
      <pc:sldChg chg="del">
        <pc:chgData name="D Callanan" userId="951668ec-da26-491a-9b8a-af24bfeff26b" providerId="ADAL" clId="{A7BB8BA4-98AB-4F0D-8EA1-2B1A1A562891}" dt="2022-07-08T13:56:28.632" v="26" actId="2696"/>
        <pc:sldMkLst>
          <pc:docMk/>
          <pc:sldMk cId="4055242374" sldId="439"/>
        </pc:sldMkLst>
      </pc:sldChg>
      <pc:sldChg chg="del">
        <pc:chgData name="D Callanan" userId="951668ec-da26-491a-9b8a-af24bfeff26b" providerId="ADAL" clId="{A7BB8BA4-98AB-4F0D-8EA1-2B1A1A562891}" dt="2022-07-08T13:56:28.617" v="25" actId="2696"/>
        <pc:sldMkLst>
          <pc:docMk/>
          <pc:sldMk cId="4245653599" sldId="440"/>
        </pc:sldMkLst>
      </pc:sldChg>
      <pc:sldChg chg="del">
        <pc:chgData name="D Callanan" userId="951668ec-da26-491a-9b8a-af24bfeff26b" providerId="ADAL" clId="{A7BB8BA4-98AB-4F0D-8EA1-2B1A1A562891}" dt="2022-07-08T13:56:28.617" v="24" actId="2696"/>
        <pc:sldMkLst>
          <pc:docMk/>
          <pc:sldMk cId="2309405780" sldId="441"/>
        </pc:sldMkLst>
      </pc:sldChg>
      <pc:sldChg chg="del">
        <pc:chgData name="D Callanan" userId="951668ec-da26-491a-9b8a-af24bfeff26b" providerId="ADAL" clId="{A7BB8BA4-98AB-4F0D-8EA1-2B1A1A562891}" dt="2022-07-08T13:56:28.601" v="22" actId="2696"/>
        <pc:sldMkLst>
          <pc:docMk/>
          <pc:sldMk cId="3548955037" sldId="442"/>
        </pc:sldMkLst>
      </pc:sldChg>
      <pc:sldChg chg="del">
        <pc:chgData name="D Callanan" userId="951668ec-da26-491a-9b8a-af24bfeff26b" providerId="ADAL" clId="{A7BB8BA4-98AB-4F0D-8EA1-2B1A1A562891}" dt="2022-07-08T13:56:28.585" v="21" actId="2696"/>
        <pc:sldMkLst>
          <pc:docMk/>
          <pc:sldMk cId="2151142095" sldId="443"/>
        </pc:sldMkLst>
      </pc:sldChg>
      <pc:sldChg chg="del">
        <pc:chgData name="D Callanan" userId="951668ec-da26-491a-9b8a-af24bfeff26b" providerId="ADAL" clId="{A7BB8BA4-98AB-4F0D-8EA1-2B1A1A562891}" dt="2022-07-08T13:56:28.585" v="20" actId="2696"/>
        <pc:sldMkLst>
          <pc:docMk/>
          <pc:sldMk cId="2471738048" sldId="444"/>
        </pc:sldMkLst>
      </pc:sldChg>
      <pc:sldChg chg="del">
        <pc:chgData name="D Callanan" userId="951668ec-da26-491a-9b8a-af24bfeff26b" providerId="ADAL" clId="{A7BB8BA4-98AB-4F0D-8EA1-2B1A1A562891}" dt="2022-07-08T13:56:28.570" v="19" actId="2696"/>
        <pc:sldMkLst>
          <pc:docMk/>
          <pc:sldMk cId="218334594" sldId="445"/>
        </pc:sldMkLst>
      </pc:sldChg>
      <pc:sldChg chg="del">
        <pc:chgData name="D Callanan" userId="951668ec-da26-491a-9b8a-af24bfeff26b" providerId="ADAL" clId="{A7BB8BA4-98AB-4F0D-8EA1-2B1A1A562891}" dt="2022-07-08T13:56:28.570" v="18" actId="2696"/>
        <pc:sldMkLst>
          <pc:docMk/>
          <pc:sldMk cId="908885978" sldId="446"/>
        </pc:sldMkLst>
      </pc:sldChg>
      <pc:sldChg chg="del">
        <pc:chgData name="D Callanan" userId="951668ec-da26-491a-9b8a-af24bfeff26b" providerId="ADAL" clId="{A7BB8BA4-98AB-4F0D-8EA1-2B1A1A562891}" dt="2022-07-08T13:56:28.554" v="17" actId="2696"/>
        <pc:sldMkLst>
          <pc:docMk/>
          <pc:sldMk cId="944822568" sldId="447"/>
        </pc:sldMkLst>
      </pc:sldChg>
      <pc:sldChg chg="del">
        <pc:chgData name="D Callanan" userId="951668ec-da26-491a-9b8a-af24bfeff26b" providerId="ADAL" clId="{A7BB8BA4-98AB-4F0D-8EA1-2B1A1A562891}" dt="2022-07-08T13:56:28.538" v="16" actId="2696"/>
        <pc:sldMkLst>
          <pc:docMk/>
          <pc:sldMk cId="3116004874" sldId="448"/>
        </pc:sldMkLst>
      </pc:sldChg>
      <pc:sldChg chg="del">
        <pc:chgData name="D Callanan" userId="951668ec-da26-491a-9b8a-af24bfeff26b" providerId="ADAL" clId="{A7BB8BA4-98AB-4F0D-8EA1-2B1A1A562891}" dt="2022-07-08T13:56:28.538" v="15" actId="2696"/>
        <pc:sldMkLst>
          <pc:docMk/>
          <pc:sldMk cId="4235685860" sldId="449"/>
        </pc:sldMkLst>
      </pc:sldChg>
      <pc:sldChg chg="del">
        <pc:chgData name="D Callanan" userId="951668ec-da26-491a-9b8a-af24bfeff26b" providerId="ADAL" clId="{A7BB8BA4-98AB-4F0D-8EA1-2B1A1A562891}" dt="2022-07-08T13:56:28.523" v="14" actId="2696"/>
        <pc:sldMkLst>
          <pc:docMk/>
          <pc:sldMk cId="823461663" sldId="450"/>
        </pc:sldMkLst>
      </pc:sldChg>
      <pc:sldChg chg="del">
        <pc:chgData name="D Callanan" userId="951668ec-da26-491a-9b8a-af24bfeff26b" providerId="ADAL" clId="{A7BB8BA4-98AB-4F0D-8EA1-2B1A1A562891}" dt="2022-07-08T13:56:28.523" v="13" actId="2696"/>
        <pc:sldMkLst>
          <pc:docMk/>
          <pc:sldMk cId="1551288019" sldId="451"/>
        </pc:sldMkLst>
      </pc:sldChg>
      <pc:sldChg chg="del">
        <pc:chgData name="D Callanan" userId="951668ec-da26-491a-9b8a-af24bfeff26b" providerId="ADAL" clId="{A7BB8BA4-98AB-4F0D-8EA1-2B1A1A562891}" dt="2022-07-08T13:56:28.507" v="12" actId="2696"/>
        <pc:sldMkLst>
          <pc:docMk/>
          <pc:sldMk cId="3961502190" sldId="452"/>
        </pc:sldMkLst>
      </pc:sldChg>
      <pc:sldChg chg="del">
        <pc:chgData name="D Callanan" userId="951668ec-da26-491a-9b8a-af24bfeff26b" providerId="ADAL" clId="{A7BB8BA4-98AB-4F0D-8EA1-2B1A1A562891}" dt="2022-07-08T13:56:28.507" v="11" actId="2696"/>
        <pc:sldMkLst>
          <pc:docMk/>
          <pc:sldMk cId="2201113406" sldId="453"/>
        </pc:sldMkLst>
      </pc:sldChg>
      <pc:sldChg chg="del">
        <pc:chgData name="D Callanan" userId="951668ec-da26-491a-9b8a-af24bfeff26b" providerId="ADAL" clId="{A7BB8BA4-98AB-4F0D-8EA1-2B1A1A562891}" dt="2022-07-08T13:56:28.492" v="10" actId="2696"/>
        <pc:sldMkLst>
          <pc:docMk/>
          <pc:sldMk cId="1359809978" sldId="454"/>
        </pc:sldMkLst>
      </pc:sldChg>
      <pc:sldChg chg="del">
        <pc:chgData name="D Callanan" userId="951668ec-da26-491a-9b8a-af24bfeff26b" providerId="ADAL" clId="{A7BB8BA4-98AB-4F0D-8EA1-2B1A1A562891}" dt="2022-07-08T13:56:28.492" v="9" actId="2696"/>
        <pc:sldMkLst>
          <pc:docMk/>
          <pc:sldMk cId="3507274011" sldId="455"/>
        </pc:sldMkLst>
      </pc:sldChg>
      <pc:sldChg chg="del">
        <pc:chgData name="D Callanan" userId="951668ec-da26-491a-9b8a-af24bfeff26b" providerId="ADAL" clId="{A7BB8BA4-98AB-4F0D-8EA1-2B1A1A562891}" dt="2022-07-08T13:56:28.476" v="8" actId="2696"/>
        <pc:sldMkLst>
          <pc:docMk/>
          <pc:sldMk cId="1594097197" sldId="456"/>
        </pc:sldMkLst>
      </pc:sldChg>
      <pc:sldChg chg="del">
        <pc:chgData name="D Callanan" userId="951668ec-da26-491a-9b8a-af24bfeff26b" providerId="ADAL" clId="{A7BB8BA4-98AB-4F0D-8EA1-2B1A1A562891}" dt="2022-07-08T13:56:28.460" v="7" actId="2696"/>
        <pc:sldMkLst>
          <pc:docMk/>
          <pc:sldMk cId="3803988131" sldId="457"/>
        </pc:sldMkLst>
      </pc:sldChg>
      <pc:sldChg chg="del">
        <pc:chgData name="D Callanan" userId="951668ec-da26-491a-9b8a-af24bfeff26b" providerId="ADAL" clId="{A7BB8BA4-98AB-4F0D-8EA1-2B1A1A562891}" dt="2022-07-08T13:56:28.460" v="6" actId="2696"/>
        <pc:sldMkLst>
          <pc:docMk/>
          <pc:sldMk cId="3050299316" sldId="458"/>
        </pc:sldMkLst>
      </pc:sldChg>
      <pc:sldChg chg="del">
        <pc:chgData name="D Callanan" userId="951668ec-da26-491a-9b8a-af24bfeff26b" providerId="ADAL" clId="{A7BB8BA4-98AB-4F0D-8EA1-2B1A1A562891}" dt="2022-07-08T13:56:28.445" v="5" actId="2696"/>
        <pc:sldMkLst>
          <pc:docMk/>
          <pc:sldMk cId="1565963193" sldId="459"/>
        </pc:sldMkLst>
      </pc:sldChg>
      <pc:sldChg chg="del">
        <pc:chgData name="D Callanan" userId="951668ec-da26-491a-9b8a-af24bfeff26b" providerId="ADAL" clId="{A7BB8BA4-98AB-4F0D-8EA1-2B1A1A562891}" dt="2022-07-08T13:56:28.445" v="4" actId="2696"/>
        <pc:sldMkLst>
          <pc:docMk/>
          <pc:sldMk cId="733841713" sldId="460"/>
        </pc:sldMkLst>
      </pc:sldChg>
      <pc:sldChg chg="del">
        <pc:chgData name="D Callanan" userId="951668ec-da26-491a-9b8a-af24bfeff26b" providerId="ADAL" clId="{A7BB8BA4-98AB-4F0D-8EA1-2B1A1A562891}" dt="2022-07-08T13:56:28.429" v="3" actId="2696"/>
        <pc:sldMkLst>
          <pc:docMk/>
          <pc:sldMk cId="2453639673" sldId="461"/>
        </pc:sldMkLst>
      </pc:sldChg>
      <pc:sldChg chg="del">
        <pc:chgData name="D Callanan" userId="951668ec-da26-491a-9b8a-af24bfeff26b" providerId="ADAL" clId="{A7BB8BA4-98AB-4F0D-8EA1-2B1A1A562891}" dt="2022-07-08T13:56:28.429" v="2" actId="2696"/>
        <pc:sldMkLst>
          <pc:docMk/>
          <pc:sldMk cId="1840103220" sldId="462"/>
        </pc:sldMkLst>
      </pc:sldChg>
      <pc:sldChg chg="del">
        <pc:chgData name="D Callanan" userId="951668ec-da26-491a-9b8a-af24bfeff26b" providerId="ADAL" clId="{A7BB8BA4-98AB-4F0D-8EA1-2B1A1A562891}" dt="2022-07-08T13:56:28.413" v="1" actId="2696"/>
        <pc:sldMkLst>
          <pc:docMk/>
          <pc:sldMk cId="2585350871" sldId="463"/>
        </pc:sldMkLst>
      </pc:sldChg>
      <pc:sldChg chg="del">
        <pc:chgData name="D Callanan" userId="951668ec-da26-491a-9b8a-af24bfeff26b" providerId="ADAL" clId="{A7BB8BA4-98AB-4F0D-8EA1-2B1A1A562891}" dt="2022-07-08T13:56:28.398" v="0" actId="2696"/>
        <pc:sldMkLst>
          <pc:docMk/>
          <pc:sldMk cId="1562710798" sldId="464"/>
        </pc:sldMkLst>
      </pc:sldChg>
      <pc:sldChg chg="del">
        <pc:chgData name="D Callanan" userId="951668ec-da26-491a-9b8a-af24bfeff26b" providerId="ADAL" clId="{A7BB8BA4-98AB-4F0D-8EA1-2B1A1A562891}" dt="2022-07-08T13:56:28.835" v="53" actId="2696"/>
        <pc:sldMkLst>
          <pc:docMk/>
          <pc:sldMk cId="1319219066" sldId="465"/>
        </pc:sldMkLst>
      </pc:sldChg>
      <pc:sldChg chg="del">
        <pc:chgData name="D Callanan" userId="951668ec-da26-491a-9b8a-af24bfeff26b" providerId="ADAL" clId="{A7BB8BA4-98AB-4F0D-8EA1-2B1A1A562891}" dt="2022-07-08T13:56:28.601" v="23" actId="2696"/>
        <pc:sldMkLst>
          <pc:docMk/>
          <pc:sldMk cId="2831850178" sldId="466"/>
        </pc:sldMkLst>
      </pc:sldChg>
      <pc:sldChg chg="del">
        <pc:chgData name="D Callanan" userId="951668ec-da26-491a-9b8a-af24bfeff26b" providerId="ADAL" clId="{A7BB8BA4-98AB-4F0D-8EA1-2B1A1A562891}" dt="2022-07-08T13:56:41.323" v="209" actId="2696"/>
        <pc:sldMkLst>
          <pc:docMk/>
          <pc:sldMk cId="836743159" sldId="510"/>
        </pc:sldMkLst>
      </pc:sldChg>
      <pc:sldChg chg="del">
        <pc:chgData name="D Callanan" userId="951668ec-da26-491a-9b8a-af24bfeff26b" providerId="ADAL" clId="{A7BB8BA4-98AB-4F0D-8EA1-2B1A1A562891}" dt="2022-07-08T13:56:41.339" v="210" actId="2696"/>
        <pc:sldMkLst>
          <pc:docMk/>
          <pc:sldMk cId="3977474895" sldId="512"/>
        </pc:sldMkLst>
      </pc:sldChg>
      <pc:sldChg chg="del">
        <pc:chgData name="D Callanan" userId="951668ec-da26-491a-9b8a-af24bfeff26b" providerId="ADAL" clId="{A7BB8BA4-98AB-4F0D-8EA1-2B1A1A562891}" dt="2022-07-08T13:56:41.355" v="211" actId="2696"/>
        <pc:sldMkLst>
          <pc:docMk/>
          <pc:sldMk cId="2645668803" sldId="513"/>
        </pc:sldMkLst>
      </pc:sldChg>
      <pc:sldChg chg="del">
        <pc:chgData name="D Callanan" userId="951668ec-da26-491a-9b8a-af24bfeff26b" providerId="ADAL" clId="{A7BB8BA4-98AB-4F0D-8EA1-2B1A1A562891}" dt="2022-07-08T13:56:41.355" v="212" actId="2696"/>
        <pc:sldMkLst>
          <pc:docMk/>
          <pc:sldMk cId="1393204988" sldId="514"/>
        </pc:sldMkLst>
      </pc:sldChg>
      <pc:sldChg chg="del">
        <pc:chgData name="D Callanan" userId="951668ec-da26-491a-9b8a-af24bfeff26b" providerId="ADAL" clId="{A7BB8BA4-98AB-4F0D-8EA1-2B1A1A562891}" dt="2022-07-08T13:56:41.355" v="213" actId="2696"/>
        <pc:sldMkLst>
          <pc:docMk/>
          <pc:sldMk cId="3857751771" sldId="515"/>
        </pc:sldMkLst>
      </pc:sldChg>
      <pc:sldChg chg="del">
        <pc:chgData name="D Callanan" userId="951668ec-da26-491a-9b8a-af24bfeff26b" providerId="ADAL" clId="{A7BB8BA4-98AB-4F0D-8EA1-2B1A1A562891}" dt="2022-07-08T13:56:41.370" v="214" actId="2696"/>
        <pc:sldMkLst>
          <pc:docMk/>
          <pc:sldMk cId="2437775648" sldId="516"/>
        </pc:sldMkLst>
      </pc:sldChg>
      <pc:sldChg chg="del">
        <pc:chgData name="D Callanan" userId="951668ec-da26-491a-9b8a-af24bfeff26b" providerId="ADAL" clId="{A7BB8BA4-98AB-4F0D-8EA1-2B1A1A562891}" dt="2022-07-08T13:56:41.480" v="215" actId="2696"/>
        <pc:sldMkLst>
          <pc:docMk/>
          <pc:sldMk cId="1397649336" sldId="517"/>
        </pc:sldMkLst>
      </pc:sldChg>
      <pc:sldChg chg="del">
        <pc:chgData name="D Callanan" userId="951668ec-da26-491a-9b8a-af24bfeff26b" providerId="ADAL" clId="{A7BB8BA4-98AB-4F0D-8EA1-2B1A1A562891}" dt="2022-07-08T13:56:41.495" v="216" actId="2696"/>
        <pc:sldMkLst>
          <pc:docMk/>
          <pc:sldMk cId="3196059175" sldId="518"/>
        </pc:sldMkLst>
      </pc:sldChg>
      <pc:sldChg chg="del">
        <pc:chgData name="D Callanan" userId="951668ec-da26-491a-9b8a-af24bfeff26b" providerId="ADAL" clId="{A7BB8BA4-98AB-4F0D-8EA1-2B1A1A562891}" dt="2022-07-08T13:56:41.495" v="217" actId="2696"/>
        <pc:sldMkLst>
          <pc:docMk/>
          <pc:sldMk cId="3014156589" sldId="519"/>
        </pc:sldMkLst>
      </pc:sldChg>
      <pc:sldChg chg="del">
        <pc:chgData name="D Callanan" userId="951668ec-da26-491a-9b8a-af24bfeff26b" providerId="ADAL" clId="{A7BB8BA4-98AB-4F0D-8EA1-2B1A1A562891}" dt="2022-07-08T13:56:41.511" v="218" actId="2696"/>
        <pc:sldMkLst>
          <pc:docMk/>
          <pc:sldMk cId="1508672209" sldId="520"/>
        </pc:sldMkLst>
      </pc:sldChg>
      <pc:sldChg chg="del">
        <pc:chgData name="D Callanan" userId="951668ec-da26-491a-9b8a-af24bfeff26b" providerId="ADAL" clId="{A7BB8BA4-98AB-4F0D-8EA1-2B1A1A562891}" dt="2022-07-08T13:56:41.527" v="219" actId="2696"/>
        <pc:sldMkLst>
          <pc:docMk/>
          <pc:sldMk cId="40306779" sldId="521"/>
        </pc:sldMkLst>
      </pc:sldChg>
      <pc:sldChg chg="del">
        <pc:chgData name="D Callanan" userId="951668ec-da26-491a-9b8a-af24bfeff26b" providerId="ADAL" clId="{A7BB8BA4-98AB-4F0D-8EA1-2B1A1A562891}" dt="2022-07-08T13:56:41.542" v="220" actId="2696"/>
        <pc:sldMkLst>
          <pc:docMk/>
          <pc:sldMk cId="2874686980" sldId="522"/>
        </pc:sldMkLst>
      </pc:sldChg>
      <pc:sldChg chg="del">
        <pc:chgData name="D Callanan" userId="951668ec-da26-491a-9b8a-af24bfeff26b" providerId="ADAL" clId="{A7BB8BA4-98AB-4F0D-8EA1-2B1A1A562891}" dt="2022-07-08T13:56:41.542" v="221" actId="2696"/>
        <pc:sldMkLst>
          <pc:docMk/>
          <pc:sldMk cId="797145607" sldId="523"/>
        </pc:sldMkLst>
      </pc:sldChg>
      <pc:sldChg chg="del">
        <pc:chgData name="D Callanan" userId="951668ec-da26-491a-9b8a-af24bfeff26b" providerId="ADAL" clId="{A7BB8BA4-98AB-4F0D-8EA1-2B1A1A562891}" dt="2022-07-08T13:56:41.558" v="222" actId="2696"/>
        <pc:sldMkLst>
          <pc:docMk/>
          <pc:sldMk cId="4075588536" sldId="524"/>
        </pc:sldMkLst>
      </pc:sldChg>
      <pc:sldChg chg="del">
        <pc:chgData name="D Callanan" userId="951668ec-da26-491a-9b8a-af24bfeff26b" providerId="ADAL" clId="{A7BB8BA4-98AB-4F0D-8EA1-2B1A1A562891}" dt="2022-07-08T13:56:41.573" v="223" actId="2696"/>
        <pc:sldMkLst>
          <pc:docMk/>
          <pc:sldMk cId="1484796791" sldId="525"/>
        </pc:sldMkLst>
      </pc:sldChg>
      <pc:sldChg chg="del">
        <pc:chgData name="D Callanan" userId="951668ec-da26-491a-9b8a-af24bfeff26b" providerId="ADAL" clId="{A7BB8BA4-98AB-4F0D-8EA1-2B1A1A562891}" dt="2022-07-08T13:56:41.589" v="224" actId="2696"/>
        <pc:sldMkLst>
          <pc:docMk/>
          <pc:sldMk cId="1434506844" sldId="526"/>
        </pc:sldMkLst>
      </pc:sldChg>
      <pc:sldChg chg="del">
        <pc:chgData name="D Callanan" userId="951668ec-da26-491a-9b8a-af24bfeff26b" providerId="ADAL" clId="{A7BB8BA4-98AB-4F0D-8EA1-2B1A1A562891}" dt="2022-07-08T13:56:41.589" v="225" actId="2696"/>
        <pc:sldMkLst>
          <pc:docMk/>
          <pc:sldMk cId="393343196" sldId="527"/>
        </pc:sldMkLst>
      </pc:sldChg>
      <pc:sldChg chg="del">
        <pc:chgData name="D Callanan" userId="951668ec-da26-491a-9b8a-af24bfeff26b" providerId="ADAL" clId="{A7BB8BA4-98AB-4F0D-8EA1-2B1A1A562891}" dt="2022-07-08T13:56:41.605" v="226" actId="2696"/>
        <pc:sldMkLst>
          <pc:docMk/>
          <pc:sldMk cId="2771274826" sldId="528"/>
        </pc:sldMkLst>
      </pc:sldChg>
      <pc:sldChg chg="del">
        <pc:chgData name="D Callanan" userId="951668ec-da26-491a-9b8a-af24bfeff26b" providerId="ADAL" clId="{A7BB8BA4-98AB-4F0D-8EA1-2B1A1A562891}" dt="2022-07-08T13:56:41.620" v="227" actId="2696"/>
        <pc:sldMkLst>
          <pc:docMk/>
          <pc:sldMk cId="1273438741" sldId="529"/>
        </pc:sldMkLst>
      </pc:sldChg>
      <pc:sldChg chg="del">
        <pc:chgData name="D Callanan" userId="951668ec-da26-491a-9b8a-af24bfeff26b" providerId="ADAL" clId="{A7BB8BA4-98AB-4F0D-8EA1-2B1A1A562891}" dt="2022-07-08T13:56:41.620" v="228" actId="2696"/>
        <pc:sldMkLst>
          <pc:docMk/>
          <pc:sldMk cId="95938934" sldId="530"/>
        </pc:sldMkLst>
      </pc:sldChg>
      <pc:sldChg chg="del">
        <pc:chgData name="D Callanan" userId="951668ec-da26-491a-9b8a-af24bfeff26b" providerId="ADAL" clId="{A7BB8BA4-98AB-4F0D-8EA1-2B1A1A562891}" dt="2022-07-08T13:56:41.636" v="229" actId="2696"/>
        <pc:sldMkLst>
          <pc:docMk/>
          <pc:sldMk cId="442672429" sldId="531"/>
        </pc:sldMkLst>
      </pc:sldChg>
      <pc:sldChg chg="del">
        <pc:chgData name="D Callanan" userId="951668ec-da26-491a-9b8a-af24bfeff26b" providerId="ADAL" clId="{A7BB8BA4-98AB-4F0D-8EA1-2B1A1A562891}" dt="2022-07-08T13:56:41.652" v="230" actId="2696"/>
        <pc:sldMkLst>
          <pc:docMk/>
          <pc:sldMk cId="2924035536" sldId="532"/>
        </pc:sldMkLst>
      </pc:sldChg>
      <pc:sldChg chg="del">
        <pc:chgData name="D Callanan" userId="951668ec-da26-491a-9b8a-af24bfeff26b" providerId="ADAL" clId="{A7BB8BA4-98AB-4F0D-8EA1-2B1A1A562891}" dt="2022-07-08T13:56:41.652" v="231" actId="2696"/>
        <pc:sldMkLst>
          <pc:docMk/>
          <pc:sldMk cId="3498293737" sldId="533"/>
        </pc:sldMkLst>
      </pc:sldChg>
      <pc:sldChg chg="del">
        <pc:chgData name="D Callanan" userId="951668ec-da26-491a-9b8a-af24bfeff26b" providerId="ADAL" clId="{A7BB8BA4-98AB-4F0D-8EA1-2B1A1A562891}" dt="2022-07-08T13:56:41.667" v="232" actId="2696"/>
        <pc:sldMkLst>
          <pc:docMk/>
          <pc:sldMk cId="4041200279" sldId="534"/>
        </pc:sldMkLst>
      </pc:sldChg>
      <pc:sldChg chg="del">
        <pc:chgData name="D Callanan" userId="951668ec-da26-491a-9b8a-af24bfeff26b" providerId="ADAL" clId="{A7BB8BA4-98AB-4F0D-8EA1-2B1A1A562891}" dt="2022-07-08T13:56:41.667" v="233" actId="2696"/>
        <pc:sldMkLst>
          <pc:docMk/>
          <pc:sldMk cId="413265674" sldId="535"/>
        </pc:sldMkLst>
      </pc:sldChg>
      <pc:sldChg chg="del">
        <pc:chgData name="D Callanan" userId="951668ec-da26-491a-9b8a-af24bfeff26b" providerId="ADAL" clId="{A7BB8BA4-98AB-4F0D-8EA1-2B1A1A562891}" dt="2022-07-08T13:56:41.683" v="234" actId="2696"/>
        <pc:sldMkLst>
          <pc:docMk/>
          <pc:sldMk cId="2125540972" sldId="536"/>
        </pc:sldMkLst>
      </pc:sldChg>
      <pc:sldChg chg="del">
        <pc:chgData name="D Callanan" userId="951668ec-da26-491a-9b8a-af24bfeff26b" providerId="ADAL" clId="{A7BB8BA4-98AB-4F0D-8EA1-2B1A1A562891}" dt="2022-07-08T13:56:41.698" v="235" actId="2696"/>
        <pc:sldMkLst>
          <pc:docMk/>
          <pc:sldMk cId="3583220452" sldId="537"/>
        </pc:sldMkLst>
      </pc:sldChg>
      <pc:sldChg chg="del">
        <pc:chgData name="D Callanan" userId="951668ec-da26-491a-9b8a-af24bfeff26b" providerId="ADAL" clId="{A7BB8BA4-98AB-4F0D-8EA1-2B1A1A562891}" dt="2022-07-08T13:56:41.698" v="236" actId="2696"/>
        <pc:sldMkLst>
          <pc:docMk/>
          <pc:sldMk cId="3582087494" sldId="538"/>
        </pc:sldMkLst>
      </pc:sldChg>
      <pc:sldChg chg="del">
        <pc:chgData name="D Callanan" userId="951668ec-da26-491a-9b8a-af24bfeff26b" providerId="ADAL" clId="{A7BB8BA4-98AB-4F0D-8EA1-2B1A1A562891}" dt="2022-07-08T13:56:41.714" v="237" actId="2696"/>
        <pc:sldMkLst>
          <pc:docMk/>
          <pc:sldMk cId="873015583" sldId="539"/>
        </pc:sldMkLst>
      </pc:sldChg>
      <pc:sldChg chg="del">
        <pc:chgData name="D Callanan" userId="951668ec-da26-491a-9b8a-af24bfeff26b" providerId="ADAL" clId="{A7BB8BA4-98AB-4F0D-8EA1-2B1A1A562891}" dt="2022-07-08T13:56:41.730" v="238" actId="2696"/>
        <pc:sldMkLst>
          <pc:docMk/>
          <pc:sldMk cId="2348508955" sldId="540"/>
        </pc:sldMkLst>
      </pc:sldChg>
      <pc:sldChg chg="del">
        <pc:chgData name="D Callanan" userId="951668ec-da26-491a-9b8a-af24bfeff26b" providerId="ADAL" clId="{A7BB8BA4-98AB-4F0D-8EA1-2B1A1A562891}" dt="2022-07-08T13:56:41.730" v="239" actId="2696"/>
        <pc:sldMkLst>
          <pc:docMk/>
          <pc:sldMk cId="3265177503" sldId="541"/>
        </pc:sldMkLst>
      </pc:sldChg>
      <pc:sldChg chg="del">
        <pc:chgData name="D Callanan" userId="951668ec-da26-491a-9b8a-af24bfeff26b" providerId="ADAL" clId="{A7BB8BA4-98AB-4F0D-8EA1-2B1A1A562891}" dt="2022-07-08T13:56:41.745" v="240" actId="2696"/>
        <pc:sldMkLst>
          <pc:docMk/>
          <pc:sldMk cId="2478110086" sldId="542"/>
        </pc:sldMkLst>
      </pc:sldChg>
      <pc:sldChg chg="del">
        <pc:chgData name="D Callanan" userId="951668ec-da26-491a-9b8a-af24bfeff26b" providerId="ADAL" clId="{A7BB8BA4-98AB-4F0D-8EA1-2B1A1A562891}" dt="2022-07-08T13:56:41.761" v="241" actId="2696"/>
        <pc:sldMkLst>
          <pc:docMk/>
          <pc:sldMk cId="2842339582" sldId="543"/>
        </pc:sldMkLst>
      </pc:sldChg>
      <pc:sldChg chg="del">
        <pc:chgData name="D Callanan" userId="951668ec-da26-491a-9b8a-af24bfeff26b" providerId="ADAL" clId="{A7BB8BA4-98AB-4F0D-8EA1-2B1A1A562891}" dt="2022-07-08T13:56:41.761" v="242" actId="2696"/>
        <pc:sldMkLst>
          <pc:docMk/>
          <pc:sldMk cId="1244457629" sldId="544"/>
        </pc:sldMkLst>
      </pc:sldChg>
      <pc:sldChg chg="del">
        <pc:chgData name="D Callanan" userId="951668ec-da26-491a-9b8a-af24bfeff26b" providerId="ADAL" clId="{A7BB8BA4-98AB-4F0D-8EA1-2B1A1A562891}" dt="2022-07-08T13:56:41.777" v="243" actId="2696"/>
        <pc:sldMkLst>
          <pc:docMk/>
          <pc:sldMk cId="2063186561" sldId="545"/>
        </pc:sldMkLst>
      </pc:sldChg>
      <pc:sldChg chg="del">
        <pc:chgData name="D Callanan" userId="951668ec-da26-491a-9b8a-af24bfeff26b" providerId="ADAL" clId="{A7BB8BA4-98AB-4F0D-8EA1-2B1A1A562891}" dt="2022-07-08T13:56:41.777" v="244" actId="2696"/>
        <pc:sldMkLst>
          <pc:docMk/>
          <pc:sldMk cId="31280119" sldId="546"/>
        </pc:sldMkLst>
      </pc:sldChg>
      <pc:sldChg chg="del">
        <pc:chgData name="D Callanan" userId="951668ec-da26-491a-9b8a-af24bfeff26b" providerId="ADAL" clId="{A7BB8BA4-98AB-4F0D-8EA1-2B1A1A562891}" dt="2022-07-08T13:56:41.792" v="245" actId="2696"/>
        <pc:sldMkLst>
          <pc:docMk/>
          <pc:sldMk cId="3544933483" sldId="547"/>
        </pc:sldMkLst>
      </pc:sldChg>
      <pc:sldChg chg="del">
        <pc:chgData name="D Callanan" userId="951668ec-da26-491a-9b8a-af24bfeff26b" providerId="ADAL" clId="{A7BB8BA4-98AB-4F0D-8EA1-2B1A1A562891}" dt="2022-07-08T13:56:41.792" v="246" actId="2696"/>
        <pc:sldMkLst>
          <pc:docMk/>
          <pc:sldMk cId="2672477469" sldId="548"/>
        </pc:sldMkLst>
      </pc:sldChg>
      <pc:sldChg chg="del">
        <pc:chgData name="D Callanan" userId="951668ec-da26-491a-9b8a-af24bfeff26b" providerId="ADAL" clId="{A7BB8BA4-98AB-4F0D-8EA1-2B1A1A562891}" dt="2022-07-08T13:56:41.808" v="247" actId="2696"/>
        <pc:sldMkLst>
          <pc:docMk/>
          <pc:sldMk cId="3617680572" sldId="549"/>
        </pc:sldMkLst>
      </pc:sldChg>
      <pc:sldChg chg="del">
        <pc:chgData name="D Callanan" userId="951668ec-da26-491a-9b8a-af24bfeff26b" providerId="ADAL" clId="{A7BB8BA4-98AB-4F0D-8EA1-2B1A1A562891}" dt="2022-07-08T13:56:41.808" v="248" actId="2696"/>
        <pc:sldMkLst>
          <pc:docMk/>
          <pc:sldMk cId="4006765772" sldId="550"/>
        </pc:sldMkLst>
      </pc:sldChg>
      <pc:sldChg chg="del">
        <pc:chgData name="D Callanan" userId="951668ec-da26-491a-9b8a-af24bfeff26b" providerId="ADAL" clId="{A7BB8BA4-98AB-4F0D-8EA1-2B1A1A562891}" dt="2022-07-08T13:56:41.823" v="249" actId="2696"/>
        <pc:sldMkLst>
          <pc:docMk/>
          <pc:sldMk cId="285852684" sldId="551"/>
        </pc:sldMkLst>
      </pc:sldChg>
      <pc:sldChg chg="del">
        <pc:chgData name="D Callanan" userId="951668ec-da26-491a-9b8a-af24bfeff26b" providerId="ADAL" clId="{A7BB8BA4-98AB-4F0D-8EA1-2B1A1A562891}" dt="2022-07-08T13:56:41.839" v="250" actId="2696"/>
        <pc:sldMkLst>
          <pc:docMk/>
          <pc:sldMk cId="40061586" sldId="552"/>
        </pc:sldMkLst>
      </pc:sldChg>
      <pc:sldChg chg="del">
        <pc:chgData name="D Callanan" userId="951668ec-da26-491a-9b8a-af24bfeff26b" providerId="ADAL" clId="{A7BB8BA4-98AB-4F0D-8EA1-2B1A1A562891}" dt="2022-07-08T13:56:41.839" v="251" actId="2696"/>
        <pc:sldMkLst>
          <pc:docMk/>
          <pc:sldMk cId="3926276697" sldId="553"/>
        </pc:sldMkLst>
      </pc:sldChg>
      <pc:sldChg chg="del">
        <pc:chgData name="D Callanan" userId="951668ec-da26-491a-9b8a-af24bfeff26b" providerId="ADAL" clId="{A7BB8BA4-98AB-4F0D-8EA1-2B1A1A562891}" dt="2022-07-08T13:56:41.855" v="252" actId="2696"/>
        <pc:sldMkLst>
          <pc:docMk/>
          <pc:sldMk cId="4154689274" sldId="554"/>
        </pc:sldMkLst>
      </pc:sldChg>
      <pc:sldChg chg="del">
        <pc:chgData name="D Callanan" userId="951668ec-da26-491a-9b8a-af24bfeff26b" providerId="ADAL" clId="{A7BB8BA4-98AB-4F0D-8EA1-2B1A1A562891}" dt="2022-07-08T13:56:41.870" v="253" actId="2696"/>
        <pc:sldMkLst>
          <pc:docMk/>
          <pc:sldMk cId="3532198" sldId="555"/>
        </pc:sldMkLst>
      </pc:sldChg>
      <pc:sldChg chg="del">
        <pc:chgData name="D Callanan" userId="951668ec-da26-491a-9b8a-af24bfeff26b" providerId="ADAL" clId="{A7BB8BA4-98AB-4F0D-8EA1-2B1A1A562891}" dt="2022-07-08T13:56:41.870" v="254" actId="2696"/>
        <pc:sldMkLst>
          <pc:docMk/>
          <pc:sldMk cId="412130099" sldId="556"/>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7657890-6D62-450C-8D28-3032B6F70336}" type="datetimeFigureOut">
              <a:rPr lang="en-GB" smtClean="0"/>
              <a:t>08/07/2022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0CEE0D9-BE0E-4467-8706-5F06E3BC7BC1}" type="slidenum">
              <a:rPr lang="en-GB" smtClean="0"/>
              <a:t>‹#›</a:t>
            </a:fld>
            <a:endParaRPr lang="en-GB"/>
          </a:p>
        </p:txBody>
      </p:sp>
    </p:spTree>
    <p:extLst>
      <p:ext uri="{BB962C8B-B14F-4D97-AF65-F5344CB8AC3E}">
        <p14:creationId xmlns:p14="http://schemas.microsoft.com/office/powerpoint/2010/main" val="38123007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B93CDFC-0183-4459-B46C-F2EC9CD0E2F0}" type="slidenum">
              <a:rPr lang="en-GB">
                <a:solidFill>
                  <a:prstClr val="black"/>
                </a:solidFill>
              </a:rPr>
              <a:pPr/>
              <a:t>18</a:t>
            </a:fld>
            <a:endParaRPr lang="en-GB">
              <a:solidFill>
                <a:prstClr val="black"/>
              </a:solidFill>
            </a:endParaRPr>
          </a:p>
        </p:txBody>
      </p:sp>
      <p:sp>
        <p:nvSpPr>
          <p:cNvPr id="45058" name="Rectangle 2"/>
          <p:cNvSpPr>
            <a:spLocks noGrp="1" noRot="1" noChangeAspect="1" noChangeArrowheads="1" noTextEdit="1"/>
          </p:cNvSpPr>
          <p:nvPr>
            <p:ph type="sldImg"/>
          </p:nvPr>
        </p:nvSpPr>
        <p:spPr>
          <a:xfrm>
            <a:off x="381000" y="685800"/>
            <a:ext cx="6096000" cy="3429000"/>
          </a:xfrm>
          <a:ln/>
        </p:spPr>
      </p:sp>
      <p:sp>
        <p:nvSpPr>
          <p:cNvPr id="45059" name="Rectangle 3"/>
          <p:cNvSpPr>
            <a:spLocks noGrp="1" noChangeArrowheads="1"/>
          </p:cNvSpPr>
          <p:nvPr>
            <p:ph type="body" idx="1"/>
          </p:nvPr>
        </p:nvSpPr>
        <p:spPr/>
        <p:txBody>
          <a:bodyPr/>
          <a:lstStyle/>
          <a:p>
            <a:endParaRPr lang="en-GB"/>
          </a:p>
        </p:txBody>
      </p:sp>
    </p:spTree>
    <p:extLst>
      <p:ext uri="{BB962C8B-B14F-4D97-AF65-F5344CB8AC3E}">
        <p14:creationId xmlns:p14="http://schemas.microsoft.com/office/powerpoint/2010/main" val="14739746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7/8/2022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7/8/2022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7/8/2022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7/8/2022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7/8/2022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7/8/2022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7/8/2022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7/8/2022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7/8/2022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7/8/2022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7/8/2022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7/8/2022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hyperlink" Target="http://highamspark.fireflycloud.net/resource.aspx?id=64606" TargetMode="Externa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twigfil.ms/1PfEtcG" TargetMode="Externa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video" Target="https://www.youtube.com/embed/QfdBwkOxCe4" TargetMode="Externa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hyperlink" Target="https://youtu.be/QfdBwkOxCe4"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7.png"/><Relationship Id="rId1" Type="http://schemas.openxmlformats.org/officeDocument/2006/relationships/slideLayout" Target="../slideLayouts/slideLayout2.xml"/><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slide" Target="slide2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slide" Target="slide3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slide" Target="slide33.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58.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59.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5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819926" y="719912"/>
            <a:ext cx="10552143" cy="1429702"/>
          </a:xfrm>
        </p:spPr>
        <p:txBody>
          <a:bodyPr>
            <a:normAutofit/>
          </a:bodyPr>
          <a:lstStyle/>
          <a:p>
            <a:r>
              <a:rPr lang="en-GB" sz="9600" dirty="0"/>
              <a:t>7Kd Pressure</a:t>
            </a:r>
          </a:p>
        </p:txBody>
      </p:sp>
      <p:sp>
        <p:nvSpPr>
          <p:cNvPr id="14" name="Date Placeholder 3">
            <a:extLst>
              <a:ext uri="{FF2B5EF4-FFF2-40B4-BE49-F238E27FC236}">
                <a16:creationId xmlns:a16="http://schemas.microsoft.com/office/drawing/2014/main" id="{7CB19928-71B0-420D-8C3B-DC6A178B6697}"/>
              </a:ext>
            </a:extLst>
          </p:cNvPr>
          <p:cNvSpPr txBox="1">
            <a:spLocks/>
          </p:cNvSpPr>
          <p:nvPr/>
        </p:nvSpPr>
        <p:spPr>
          <a:xfrm>
            <a:off x="9448800" y="230037"/>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A6A278D-FBDF-410C-8ABB-48CDFB3D7D2E}" type="datetime1">
              <a:rPr lang="en-IE" sz="3600" smtClean="0"/>
              <a:pPr algn="ctr"/>
              <a:t>08/07/2022</a:t>
            </a:fld>
            <a:endParaRPr lang="en-IE" dirty="0"/>
          </a:p>
        </p:txBody>
      </p:sp>
      <p:sp>
        <p:nvSpPr>
          <p:cNvPr id="15" name="TextBox 14">
            <a:extLst>
              <a:ext uri="{FF2B5EF4-FFF2-40B4-BE49-F238E27FC236}">
                <a16:creationId xmlns:a16="http://schemas.microsoft.com/office/drawing/2014/main" id="{40398C6E-A9FC-46B3-8DC3-2484A8189B7D}"/>
              </a:ext>
            </a:extLst>
          </p:cNvPr>
          <p:cNvSpPr txBox="1"/>
          <p:nvPr/>
        </p:nvSpPr>
        <p:spPr>
          <a:xfrm>
            <a:off x="275791" y="135137"/>
            <a:ext cx="766557" cy="584775"/>
          </a:xfrm>
          <a:prstGeom prst="rect">
            <a:avLst/>
          </a:prstGeom>
          <a:noFill/>
        </p:spPr>
        <p:txBody>
          <a:bodyPr wrap="none" rtlCol="0">
            <a:spAutoFit/>
          </a:bodyPr>
          <a:lstStyle/>
          <a:p>
            <a:r>
              <a:rPr lang="en-IE" sz="3200" dirty="0">
                <a:solidFill>
                  <a:schemeClr val="bg1">
                    <a:lumMod val="50000"/>
                  </a:schemeClr>
                </a:solidFill>
              </a:rPr>
              <a:t>CW</a:t>
            </a:r>
            <a:endParaRPr lang="en-IE" dirty="0">
              <a:solidFill>
                <a:schemeClr val="bg1">
                  <a:lumMod val="50000"/>
                </a:schemeClr>
              </a:solidFill>
            </a:endParaRPr>
          </a:p>
        </p:txBody>
      </p:sp>
      <p:sp>
        <p:nvSpPr>
          <p:cNvPr id="2" name="Rectangle 1">
            <a:extLst>
              <a:ext uri="{FF2B5EF4-FFF2-40B4-BE49-F238E27FC236}">
                <a16:creationId xmlns:a16="http://schemas.microsoft.com/office/drawing/2014/main" id="{E0A5C0B8-86D1-47EA-B9C3-7F3DDDBFAD60}"/>
              </a:ext>
            </a:extLst>
          </p:cNvPr>
          <p:cNvSpPr/>
          <p:nvPr/>
        </p:nvSpPr>
        <p:spPr>
          <a:xfrm>
            <a:off x="1237614" y="2274364"/>
            <a:ext cx="9716765" cy="954107"/>
          </a:xfrm>
          <a:prstGeom prst="rect">
            <a:avLst/>
          </a:prstGeom>
          <a:solidFill>
            <a:schemeClr val="accent1">
              <a:lumMod val="20000"/>
              <a:lumOff val="80000"/>
            </a:schemeClr>
          </a:solidFill>
        </p:spPr>
        <p:txBody>
          <a:bodyPr wrap="square">
            <a:spAutoFit/>
          </a:bodyPr>
          <a:lstStyle/>
          <a:p>
            <a:pPr algn="ctr"/>
            <a:r>
              <a:rPr lang="en-GB" altLang="en-US" sz="2800" dirty="0">
                <a:sym typeface="Wingdings 2" pitchFamily="18" charset="2"/>
              </a:rPr>
              <a:t>Do Now</a:t>
            </a:r>
          </a:p>
          <a:p>
            <a:pPr algn="ctr"/>
            <a:r>
              <a:rPr lang="en-GB" altLang="en-US" sz="2800" dirty="0">
                <a:sym typeface="Wingdings 2" pitchFamily="18" charset="2"/>
              </a:rPr>
              <a:t>In your own words, write down what pressure means</a:t>
            </a:r>
            <a:endParaRPr lang="en-GB" sz="2800" dirty="0"/>
          </a:p>
        </p:txBody>
      </p:sp>
      <p:pic>
        <p:nvPicPr>
          <p:cNvPr id="1026" name="Picture 2" descr="What is pressure? (article) | Fluids | Khan Academy">
            <a:extLst>
              <a:ext uri="{FF2B5EF4-FFF2-40B4-BE49-F238E27FC236}">
                <a16:creationId xmlns:a16="http://schemas.microsoft.com/office/drawing/2014/main" id="{1653F217-58CA-4E5E-A2A7-BEB55924A91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196" y="3629530"/>
            <a:ext cx="8229600" cy="2676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7788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hlinkClick r:id="rId2"/>
            <a:extLst>
              <a:ext uri="{FF2B5EF4-FFF2-40B4-BE49-F238E27FC236}">
                <a16:creationId xmlns:a16="http://schemas.microsoft.com/office/drawing/2014/main" id="{9A3BA979-73C3-6A4C-B1EF-7061441212F7}"/>
              </a:ext>
            </a:extLst>
          </p:cNvPr>
          <p:cNvPicPr>
            <a:picLocks noChangeAspect="1"/>
          </p:cNvPicPr>
          <p:nvPr/>
        </p:nvPicPr>
        <p:blipFill rotWithShape="1">
          <a:blip r:embed="rId3"/>
          <a:srcRect t="13699"/>
          <a:stretch/>
        </p:blipFill>
        <p:spPr>
          <a:xfrm>
            <a:off x="402344" y="1259846"/>
            <a:ext cx="7486753" cy="4163845"/>
          </a:xfrm>
          <a:prstGeom prst="rect">
            <a:avLst/>
          </a:prstGeom>
        </p:spPr>
      </p:pic>
      <p:sp>
        <p:nvSpPr>
          <p:cNvPr id="4" name="AutoShape 18">
            <a:extLst>
              <a:ext uri="{FF2B5EF4-FFF2-40B4-BE49-F238E27FC236}">
                <a16:creationId xmlns:a16="http://schemas.microsoft.com/office/drawing/2014/main" id="{9BE9CF17-EA0D-304F-B6E6-398BF82B0A38}"/>
              </a:ext>
            </a:extLst>
          </p:cNvPr>
          <p:cNvSpPr>
            <a:spLocks noChangeArrowheads="1"/>
          </p:cNvSpPr>
          <p:nvPr/>
        </p:nvSpPr>
        <p:spPr bwMode="auto">
          <a:xfrm>
            <a:off x="7045194" y="1821830"/>
            <a:ext cx="5002933" cy="2915392"/>
          </a:xfrm>
          <a:prstGeom prst="cloudCallout">
            <a:avLst>
              <a:gd name="adj1" fmla="val 44569"/>
              <a:gd name="adj2" fmla="val 75853"/>
            </a:avLst>
          </a:prstGeom>
          <a:solidFill>
            <a:srgbClr val="DDDDFF"/>
          </a:solidFill>
          <a:ln w="9525">
            <a:noFill/>
            <a:round/>
            <a:headEnd/>
            <a:tailEnd/>
          </a:ln>
          <a:effectLst/>
        </p:spPr>
        <p:txBody>
          <a:bodyPr anchor="ctr" anchorCtr="1"/>
          <a:lstStyle/>
          <a:p>
            <a:pPr algn="ctr">
              <a:defRPr/>
            </a:pPr>
            <a:r>
              <a:rPr lang="en-GB" sz="3200" kern="0" dirty="0">
                <a:solidFill>
                  <a:sysClr val="windowText" lastClr="000000"/>
                </a:solidFill>
                <a:latin typeface="Arial" panose="020B0604020202020204" pitchFamily="34" charset="0"/>
                <a:cs typeface="Arial" panose="020B0604020202020204" pitchFamily="34" charset="0"/>
              </a:rPr>
              <a:t>How does pressure depend on force and area?</a:t>
            </a:r>
          </a:p>
        </p:txBody>
      </p:sp>
      <p:sp>
        <p:nvSpPr>
          <p:cNvPr id="7" name="AutoShape 26">
            <a:extLst>
              <a:ext uri="{FF2B5EF4-FFF2-40B4-BE49-F238E27FC236}">
                <a16:creationId xmlns:a16="http://schemas.microsoft.com/office/drawing/2014/main" id="{095B44C5-8010-F043-8676-4EF2C967E159}"/>
              </a:ext>
            </a:extLst>
          </p:cNvPr>
          <p:cNvSpPr>
            <a:spLocks noChangeArrowheads="1"/>
          </p:cNvSpPr>
          <p:nvPr/>
        </p:nvSpPr>
        <p:spPr bwMode="auto">
          <a:xfrm>
            <a:off x="174170" y="251706"/>
            <a:ext cx="11384479" cy="777489"/>
          </a:xfrm>
          <a:prstGeom prst="roundRect">
            <a:avLst>
              <a:gd name="adj" fmla="val 0"/>
            </a:avLst>
          </a:prstGeom>
          <a:solidFill>
            <a:schemeClr val="accent1">
              <a:lumMod val="75000"/>
            </a:schemeClr>
          </a:solidFill>
          <a:ln w="25400">
            <a:noFill/>
            <a:round/>
            <a:headEnd/>
            <a:tailEnd/>
          </a:ln>
          <a:effectLst/>
          <a:extLst/>
        </p:spPr>
        <p:txBody>
          <a:bodyPr/>
          <a:lstStyle>
            <a:lvl1pPr marL="450850" indent="-450850">
              <a:tabLst>
                <a:tab pos="450850" algn="l"/>
              </a:tabLst>
              <a:defRPr>
                <a:solidFill>
                  <a:schemeClr val="tx1"/>
                </a:solidFill>
                <a:latin typeface="Arial" charset="0"/>
              </a:defRPr>
            </a:lvl1pPr>
            <a:lvl2pPr marL="742950" indent="-285750">
              <a:tabLst>
                <a:tab pos="450850" algn="l"/>
              </a:tabLst>
              <a:defRPr>
                <a:solidFill>
                  <a:schemeClr val="tx1"/>
                </a:solidFill>
                <a:latin typeface="Arial" charset="0"/>
              </a:defRPr>
            </a:lvl2pPr>
            <a:lvl3pPr marL="1143000" indent="-228600">
              <a:tabLst>
                <a:tab pos="450850" algn="l"/>
              </a:tabLst>
              <a:defRPr>
                <a:solidFill>
                  <a:schemeClr val="tx1"/>
                </a:solidFill>
                <a:latin typeface="Arial" charset="0"/>
              </a:defRPr>
            </a:lvl3pPr>
            <a:lvl4pPr marL="1600200" indent="-228600">
              <a:tabLst>
                <a:tab pos="450850" algn="l"/>
              </a:tabLst>
              <a:defRPr>
                <a:solidFill>
                  <a:schemeClr val="tx1"/>
                </a:solidFill>
                <a:latin typeface="Arial" charset="0"/>
              </a:defRPr>
            </a:lvl4pPr>
            <a:lvl5pPr marL="2057400" indent="-228600">
              <a:tabLst>
                <a:tab pos="450850" algn="l"/>
              </a:tabLst>
              <a:defRPr>
                <a:solidFill>
                  <a:schemeClr val="tx1"/>
                </a:solidFill>
                <a:latin typeface="Arial" charset="0"/>
              </a:defRPr>
            </a:lvl5pPr>
            <a:lvl6pPr marL="2514600" indent="-228600" eaLnBrk="0" fontAlgn="base" hangingPunct="0">
              <a:spcBef>
                <a:spcPct val="0"/>
              </a:spcBef>
              <a:spcAft>
                <a:spcPct val="0"/>
              </a:spcAft>
              <a:tabLst>
                <a:tab pos="450850" algn="l"/>
              </a:tabLst>
              <a:defRPr>
                <a:solidFill>
                  <a:schemeClr val="tx1"/>
                </a:solidFill>
                <a:latin typeface="Arial" charset="0"/>
              </a:defRPr>
            </a:lvl6pPr>
            <a:lvl7pPr marL="2971800" indent="-228600" eaLnBrk="0" fontAlgn="base" hangingPunct="0">
              <a:spcBef>
                <a:spcPct val="0"/>
              </a:spcBef>
              <a:spcAft>
                <a:spcPct val="0"/>
              </a:spcAft>
              <a:tabLst>
                <a:tab pos="450850" algn="l"/>
              </a:tabLst>
              <a:defRPr>
                <a:solidFill>
                  <a:schemeClr val="tx1"/>
                </a:solidFill>
                <a:latin typeface="Arial" charset="0"/>
              </a:defRPr>
            </a:lvl7pPr>
            <a:lvl8pPr marL="3429000" indent="-228600" eaLnBrk="0" fontAlgn="base" hangingPunct="0">
              <a:spcBef>
                <a:spcPct val="0"/>
              </a:spcBef>
              <a:spcAft>
                <a:spcPct val="0"/>
              </a:spcAft>
              <a:tabLst>
                <a:tab pos="450850" algn="l"/>
              </a:tabLst>
              <a:defRPr>
                <a:solidFill>
                  <a:schemeClr val="tx1"/>
                </a:solidFill>
                <a:latin typeface="Arial" charset="0"/>
              </a:defRPr>
            </a:lvl8pPr>
            <a:lvl9pPr marL="3886200" indent="-228600" eaLnBrk="0" fontAlgn="base" hangingPunct="0">
              <a:spcBef>
                <a:spcPct val="0"/>
              </a:spcBef>
              <a:spcAft>
                <a:spcPct val="0"/>
              </a:spcAft>
              <a:tabLst>
                <a:tab pos="450850" algn="l"/>
              </a:tabLst>
              <a:defRPr>
                <a:solidFill>
                  <a:schemeClr val="tx1"/>
                </a:solidFill>
                <a:latin typeface="Arial" charset="0"/>
              </a:defRPr>
            </a:lvl9pPr>
          </a:lstStyle>
          <a:p>
            <a:pPr marL="542912" indent="-542912">
              <a:tabLst>
                <a:tab pos="542912" algn="l"/>
              </a:tabLst>
            </a:pPr>
            <a:r>
              <a:rPr lang="en-GB" altLang="en-US" sz="3200" b="1" dirty="0">
                <a:solidFill>
                  <a:schemeClr val="bg1"/>
                </a:solidFill>
                <a:latin typeface="+mj-lt"/>
                <a:sym typeface="Wingdings 2" pitchFamily="18" charset="2"/>
              </a:rPr>
              <a:t> </a:t>
            </a:r>
            <a:r>
              <a:rPr lang="en-GB" altLang="en-US" sz="3200" dirty="0">
                <a:solidFill>
                  <a:schemeClr val="bg1"/>
                </a:solidFill>
                <a:latin typeface="+mj-lt"/>
                <a:sym typeface="Wingdings 2" pitchFamily="18" charset="2"/>
              </a:rPr>
              <a:t>In pairs use your results to write two ‘…</a:t>
            </a:r>
            <a:r>
              <a:rPr lang="en-GB" altLang="en-US" sz="3200" dirty="0" err="1">
                <a:solidFill>
                  <a:schemeClr val="bg1"/>
                </a:solidFill>
                <a:latin typeface="+mj-lt"/>
                <a:sym typeface="Wingdings 2" pitchFamily="18" charset="2"/>
              </a:rPr>
              <a:t>er</a:t>
            </a:r>
            <a:r>
              <a:rPr lang="en-GB" altLang="en-US" sz="3200" dirty="0">
                <a:solidFill>
                  <a:schemeClr val="bg1"/>
                </a:solidFill>
                <a:latin typeface="+mj-lt"/>
                <a:sym typeface="Wingdings 2" pitchFamily="18" charset="2"/>
              </a:rPr>
              <a:t> …</a:t>
            </a:r>
            <a:r>
              <a:rPr lang="en-GB" altLang="en-US" sz="3200" dirty="0" err="1">
                <a:solidFill>
                  <a:schemeClr val="bg1"/>
                </a:solidFill>
                <a:latin typeface="+mj-lt"/>
                <a:sym typeface="Wingdings 2" pitchFamily="18" charset="2"/>
              </a:rPr>
              <a:t>er</a:t>
            </a:r>
            <a:r>
              <a:rPr lang="en-GB" altLang="en-US" sz="3200" dirty="0">
                <a:solidFill>
                  <a:schemeClr val="bg1"/>
                </a:solidFill>
                <a:latin typeface="+mj-lt"/>
                <a:sym typeface="Wingdings 2" pitchFamily="18" charset="2"/>
              </a:rPr>
              <a:t>’ sentences.</a:t>
            </a:r>
            <a:endParaRPr lang="en-US" altLang="en-US" sz="3200" dirty="0">
              <a:solidFill>
                <a:schemeClr val="bg1"/>
              </a:solidFill>
              <a:latin typeface="+mj-lt"/>
            </a:endParaRPr>
          </a:p>
        </p:txBody>
      </p:sp>
      <p:sp>
        <p:nvSpPr>
          <p:cNvPr id="9" name="TextBox 8">
            <a:extLst>
              <a:ext uri="{FF2B5EF4-FFF2-40B4-BE49-F238E27FC236}">
                <a16:creationId xmlns:a16="http://schemas.microsoft.com/office/drawing/2014/main" id="{77C2F213-A383-6B4D-AB36-582FB1664FE9}"/>
              </a:ext>
            </a:extLst>
          </p:cNvPr>
          <p:cNvSpPr txBox="1"/>
          <p:nvPr/>
        </p:nvSpPr>
        <p:spPr>
          <a:xfrm>
            <a:off x="6554081" y="5365057"/>
            <a:ext cx="5985160" cy="1241237"/>
          </a:xfrm>
          <a:prstGeom prst="rect">
            <a:avLst/>
          </a:prstGeom>
          <a:noFill/>
        </p:spPr>
        <p:txBody>
          <a:bodyPr wrap="square" rtlCol="0">
            <a:spAutoFit/>
          </a:bodyPr>
          <a:lstStyle/>
          <a:p>
            <a:r>
              <a:rPr lang="en-US" sz="3733" dirty="0">
                <a:latin typeface="Arial" panose="020B0604020202020204" pitchFamily="34" charset="0"/>
                <a:cs typeface="Arial" panose="020B0604020202020204" pitchFamily="34" charset="0"/>
              </a:rPr>
              <a:t>The greater the ______, the _____</a:t>
            </a:r>
            <a:r>
              <a:rPr lang="en-US" sz="3733" dirty="0" err="1">
                <a:latin typeface="Arial" panose="020B0604020202020204" pitchFamily="34" charset="0"/>
                <a:cs typeface="Arial" panose="020B0604020202020204" pitchFamily="34" charset="0"/>
              </a:rPr>
              <a:t>er</a:t>
            </a:r>
            <a:r>
              <a:rPr lang="en-US" sz="3733" dirty="0">
                <a:latin typeface="Arial" panose="020B0604020202020204" pitchFamily="34" charset="0"/>
                <a:cs typeface="Arial" panose="020B0604020202020204" pitchFamily="34" charset="0"/>
              </a:rPr>
              <a:t> the pressure.</a:t>
            </a:r>
          </a:p>
        </p:txBody>
      </p:sp>
      <p:sp>
        <p:nvSpPr>
          <p:cNvPr id="10" name="AutoShape 26">
            <a:extLst>
              <a:ext uri="{FF2B5EF4-FFF2-40B4-BE49-F238E27FC236}">
                <a16:creationId xmlns:a16="http://schemas.microsoft.com/office/drawing/2014/main" id="{4EC418C0-5BBD-7147-8F73-E1549C0E6A35}"/>
              </a:ext>
            </a:extLst>
          </p:cNvPr>
          <p:cNvSpPr>
            <a:spLocks noChangeArrowheads="1"/>
          </p:cNvSpPr>
          <p:nvPr/>
        </p:nvSpPr>
        <p:spPr bwMode="auto">
          <a:xfrm>
            <a:off x="190004" y="5529857"/>
            <a:ext cx="5874328" cy="1199495"/>
          </a:xfrm>
          <a:prstGeom prst="roundRect">
            <a:avLst>
              <a:gd name="adj" fmla="val 6856"/>
            </a:avLst>
          </a:prstGeom>
          <a:solidFill>
            <a:schemeClr val="accent1">
              <a:lumMod val="75000"/>
            </a:schemeClr>
          </a:solidFill>
          <a:ln w="25400">
            <a:noFill/>
            <a:round/>
            <a:headEnd/>
            <a:tailEnd/>
          </a:ln>
          <a:effectLst/>
          <a:extLst/>
        </p:spPr>
        <p:txBody>
          <a:bodyPr/>
          <a:lstStyle>
            <a:lvl1pPr marL="450850" indent="-450850">
              <a:tabLst>
                <a:tab pos="450850" algn="l"/>
              </a:tabLst>
              <a:defRPr>
                <a:solidFill>
                  <a:schemeClr val="tx1"/>
                </a:solidFill>
                <a:latin typeface="Arial" charset="0"/>
              </a:defRPr>
            </a:lvl1pPr>
            <a:lvl2pPr marL="742950" indent="-285750">
              <a:tabLst>
                <a:tab pos="450850" algn="l"/>
              </a:tabLst>
              <a:defRPr>
                <a:solidFill>
                  <a:schemeClr val="tx1"/>
                </a:solidFill>
                <a:latin typeface="Arial" charset="0"/>
              </a:defRPr>
            </a:lvl2pPr>
            <a:lvl3pPr marL="1143000" indent="-228600">
              <a:tabLst>
                <a:tab pos="450850" algn="l"/>
              </a:tabLst>
              <a:defRPr>
                <a:solidFill>
                  <a:schemeClr val="tx1"/>
                </a:solidFill>
                <a:latin typeface="Arial" charset="0"/>
              </a:defRPr>
            </a:lvl3pPr>
            <a:lvl4pPr marL="1600200" indent="-228600">
              <a:tabLst>
                <a:tab pos="450850" algn="l"/>
              </a:tabLst>
              <a:defRPr>
                <a:solidFill>
                  <a:schemeClr val="tx1"/>
                </a:solidFill>
                <a:latin typeface="Arial" charset="0"/>
              </a:defRPr>
            </a:lvl4pPr>
            <a:lvl5pPr marL="2057400" indent="-228600">
              <a:tabLst>
                <a:tab pos="450850" algn="l"/>
              </a:tabLst>
              <a:defRPr>
                <a:solidFill>
                  <a:schemeClr val="tx1"/>
                </a:solidFill>
                <a:latin typeface="Arial" charset="0"/>
              </a:defRPr>
            </a:lvl5pPr>
            <a:lvl6pPr marL="2514600" indent="-228600" eaLnBrk="0" fontAlgn="base" hangingPunct="0">
              <a:spcBef>
                <a:spcPct val="0"/>
              </a:spcBef>
              <a:spcAft>
                <a:spcPct val="0"/>
              </a:spcAft>
              <a:tabLst>
                <a:tab pos="450850" algn="l"/>
              </a:tabLst>
              <a:defRPr>
                <a:solidFill>
                  <a:schemeClr val="tx1"/>
                </a:solidFill>
                <a:latin typeface="Arial" charset="0"/>
              </a:defRPr>
            </a:lvl6pPr>
            <a:lvl7pPr marL="2971800" indent="-228600" eaLnBrk="0" fontAlgn="base" hangingPunct="0">
              <a:spcBef>
                <a:spcPct val="0"/>
              </a:spcBef>
              <a:spcAft>
                <a:spcPct val="0"/>
              </a:spcAft>
              <a:tabLst>
                <a:tab pos="450850" algn="l"/>
              </a:tabLst>
              <a:defRPr>
                <a:solidFill>
                  <a:schemeClr val="tx1"/>
                </a:solidFill>
                <a:latin typeface="Arial" charset="0"/>
              </a:defRPr>
            </a:lvl7pPr>
            <a:lvl8pPr marL="3429000" indent="-228600" eaLnBrk="0" fontAlgn="base" hangingPunct="0">
              <a:spcBef>
                <a:spcPct val="0"/>
              </a:spcBef>
              <a:spcAft>
                <a:spcPct val="0"/>
              </a:spcAft>
              <a:tabLst>
                <a:tab pos="450850" algn="l"/>
              </a:tabLst>
              <a:defRPr>
                <a:solidFill>
                  <a:schemeClr val="tx1"/>
                </a:solidFill>
                <a:latin typeface="Arial" charset="0"/>
              </a:defRPr>
            </a:lvl8pPr>
            <a:lvl9pPr marL="3886200" indent="-228600" eaLnBrk="0" fontAlgn="base" hangingPunct="0">
              <a:spcBef>
                <a:spcPct val="0"/>
              </a:spcBef>
              <a:spcAft>
                <a:spcPct val="0"/>
              </a:spcAft>
              <a:tabLst>
                <a:tab pos="450850" algn="l"/>
              </a:tabLst>
              <a:defRPr>
                <a:solidFill>
                  <a:schemeClr val="tx1"/>
                </a:solidFill>
                <a:latin typeface="Arial" charset="0"/>
              </a:defRPr>
            </a:lvl9pPr>
          </a:lstStyle>
          <a:p>
            <a:pPr marL="542912" indent="-542912">
              <a:tabLst>
                <a:tab pos="542912" algn="l"/>
              </a:tabLst>
              <a:defRPr/>
            </a:pPr>
            <a:r>
              <a:rPr lang="en-GB" altLang="en-US" sz="3200" b="1" kern="0" dirty="0">
                <a:solidFill>
                  <a:schemeClr val="bg1"/>
                </a:solidFill>
                <a:latin typeface="+mn-lt"/>
                <a:sym typeface="Wingdings"/>
              </a:rPr>
              <a:t></a:t>
            </a:r>
            <a:r>
              <a:rPr lang="en-GB" altLang="en-US" sz="3200" kern="0" dirty="0">
                <a:solidFill>
                  <a:schemeClr val="bg1"/>
                </a:solidFill>
                <a:latin typeface="+mn-lt"/>
                <a:sym typeface="Wingdings 2" pitchFamily="18" charset="2"/>
              </a:rPr>
              <a:t> </a:t>
            </a:r>
            <a:r>
              <a:rPr lang="en-GB" altLang="en-US" sz="3200" kern="0" dirty="0">
                <a:solidFill>
                  <a:schemeClr val="bg1"/>
                </a:solidFill>
                <a:latin typeface="+mn-lt"/>
              </a:rPr>
              <a:t>Click to open spreadsheet if your results are not clear.</a:t>
            </a:r>
            <a:endParaRPr lang="en-US" altLang="en-US" sz="3200" kern="0" dirty="0">
              <a:solidFill>
                <a:schemeClr val="bg1"/>
              </a:solidFill>
              <a:latin typeface="+mn-lt"/>
            </a:endParaRPr>
          </a:p>
        </p:txBody>
      </p:sp>
    </p:spTree>
    <p:extLst>
      <p:ext uri="{BB962C8B-B14F-4D97-AF65-F5344CB8AC3E}">
        <p14:creationId xmlns:p14="http://schemas.microsoft.com/office/powerpoint/2010/main" val="990545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2B6354B-8402-4C42-BC24-752C44110B7A}"/>
              </a:ext>
            </a:extLst>
          </p:cNvPr>
          <p:cNvSpPr txBox="1"/>
          <p:nvPr/>
        </p:nvSpPr>
        <p:spPr>
          <a:xfrm>
            <a:off x="745412" y="1403740"/>
            <a:ext cx="10511172" cy="2554545"/>
          </a:xfrm>
          <a:prstGeom prst="rect">
            <a:avLst/>
          </a:prstGeom>
          <a:noFill/>
        </p:spPr>
        <p:txBody>
          <a:bodyPr wrap="square" rtlCol="0">
            <a:spAutoFit/>
          </a:bodyPr>
          <a:lstStyle/>
          <a:p>
            <a:pPr>
              <a:spcBef>
                <a:spcPts val="1200"/>
              </a:spcBef>
              <a:spcAft>
                <a:spcPts val="1200"/>
              </a:spcAft>
            </a:pPr>
            <a:r>
              <a:rPr lang="en-US" sz="4000" dirty="0">
                <a:cs typeface="Arial" panose="020B0604020202020204" pitchFamily="34" charset="0"/>
              </a:rPr>
              <a:t>The greater the force, the _____</a:t>
            </a:r>
            <a:r>
              <a:rPr lang="en-US" sz="4000" dirty="0" err="1">
                <a:cs typeface="Arial" panose="020B0604020202020204" pitchFamily="34" charset="0"/>
              </a:rPr>
              <a:t>er</a:t>
            </a:r>
            <a:r>
              <a:rPr lang="en-US" sz="4000" dirty="0">
                <a:cs typeface="Arial" panose="020B0604020202020204" pitchFamily="34" charset="0"/>
              </a:rPr>
              <a:t> the pressure.</a:t>
            </a:r>
            <a:endParaRPr lang="en-US" sz="4000" dirty="0">
              <a:latin typeface="+mj-lt"/>
              <a:cs typeface="Arial" panose="020B0604020202020204" pitchFamily="34" charset="0"/>
            </a:endParaRPr>
          </a:p>
          <a:p>
            <a:pPr>
              <a:spcBef>
                <a:spcPts val="1200"/>
              </a:spcBef>
              <a:spcAft>
                <a:spcPts val="1200"/>
              </a:spcAft>
            </a:pPr>
            <a:r>
              <a:rPr lang="en-US" sz="4000" dirty="0">
                <a:latin typeface="+mj-lt"/>
                <a:cs typeface="Arial" panose="020B0604020202020204" pitchFamily="34" charset="0"/>
              </a:rPr>
              <a:t>The larger the area, the _____</a:t>
            </a:r>
            <a:r>
              <a:rPr lang="en-US" sz="4000" dirty="0" err="1">
                <a:latin typeface="+mj-lt"/>
                <a:cs typeface="Arial" panose="020B0604020202020204" pitchFamily="34" charset="0"/>
              </a:rPr>
              <a:t>er</a:t>
            </a:r>
            <a:r>
              <a:rPr lang="en-US" sz="4000" dirty="0">
                <a:latin typeface="+mj-lt"/>
                <a:cs typeface="Arial" panose="020B0604020202020204" pitchFamily="34" charset="0"/>
              </a:rPr>
              <a:t> the pressure. </a:t>
            </a:r>
            <a:r>
              <a:rPr lang="en-US" sz="4000" dirty="0" err="1">
                <a:latin typeface="+mj-lt"/>
                <a:cs typeface="Arial" panose="020B0604020202020204" pitchFamily="34" charset="0"/>
              </a:rPr>
              <a:t>E.g</a:t>
            </a:r>
            <a:r>
              <a:rPr lang="en-US" sz="4000" dirty="0">
                <a:latin typeface="+mj-lt"/>
                <a:cs typeface="Arial" panose="020B0604020202020204" pitchFamily="34" charset="0"/>
              </a:rPr>
              <a:t>:</a:t>
            </a:r>
          </a:p>
          <a:p>
            <a:pPr>
              <a:spcBef>
                <a:spcPts val="1200"/>
              </a:spcBef>
              <a:spcAft>
                <a:spcPts val="1200"/>
              </a:spcAft>
            </a:pPr>
            <a:r>
              <a:rPr lang="en-US" sz="4000" dirty="0">
                <a:latin typeface="+mj-lt"/>
                <a:cs typeface="Arial" panose="020B0604020202020204" pitchFamily="34" charset="0"/>
              </a:rPr>
              <a:t>The smaller the area, the ____</a:t>
            </a:r>
            <a:r>
              <a:rPr lang="en-US" sz="4000" dirty="0" err="1">
                <a:latin typeface="+mj-lt"/>
                <a:cs typeface="Arial" panose="020B0604020202020204" pitchFamily="34" charset="0"/>
              </a:rPr>
              <a:t>er</a:t>
            </a:r>
            <a:r>
              <a:rPr lang="en-US" sz="4000" dirty="0">
                <a:latin typeface="+mj-lt"/>
                <a:cs typeface="Arial" panose="020B0604020202020204" pitchFamily="34" charset="0"/>
              </a:rPr>
              <a:t> the pressure. </a:t>
            </a:r>
            <a:r>
              <a:rPr lang="en-US" sz="4000" dirty="0" err="1">
                <a:latin typeface="+mj-lt"/>
                <a:cs typeface="Arial" panose="020B0604020202020204" pitchFamily="34" charset="0"/>
              </a:rPr>
              <a:t>E.g</a:t>
            </a:r>
            <a:r>
              <a:rPr lang="en-US" sz="4000" dirty="0">
                <a:latin typeface="+mj-lt"/>
                <a:cs typeface="Arial" panose="020B0604020202020204" pitchFamily="34" charset="0"/>
              </a:rPr>
              <a:t>:</a:t>
            </a:r>
          </a:p>
        </p:txBody>
      </p:sp>
      <p:sp>
        <p:nvSpPr>
          <p:cNvPr id="4" name="TextBox 3">
            <a:extLst>
              <a:ext uri="{FF2B5EF4-FFF2-40B4-BE49-F238E27FC236}">
                <a16:creationId xmlns:a16="http://schemas.microsoft.com/office/drawing/2014/main" id="{202A61A4-FD42-E941-B7DF-020586DD87F0}"/>
              </a:ext>
            </a:extLst>
          </p:cNvPr>
          <p:cNvSpPr txBox="1"/>
          <p:nvPr/>
        </p:nvSpPr>
        <p:spPr>
          <a:xfrm>
            <a:off x="5665332" y="1434456"/>
            <a:ext cx="2200893" cy="646331"/>
          </a:xfrm>
          <a:prstGeom prst="rect">
            <a:avLst/>
          </a:prstGeom>
          <a:noFill/>
        </p:spPr>
        <p:txBody>
          <a:bodyPr wrap="square" rtlCol="0">
            <a:spAutoFit/>
          </a:bodyPr>
          <a:lstStyle/>
          <a:p>
            <a:pPr algn="ctr"/>
            <a:r>
              <a:rPr lang="en-US" sz="3600" b="1" dirty="0">
                <a:solidFill>
                  <a:srgbClr val="009242"/>
                </a:solidFill>
                <a:latin typeface="Arial" panose="020B0604020202020204" pitchFamily="34" charset="0"/>
                <a:cs typeface="Arial" panose="020B0604020202020204" pitchFamily="34" charset="0"/>
              </a:rPr>
              <a:t>great</a:t>
            </a:r>
            <a:endParaRPr lang="en-US" b="1" dirty="0">
              <a:solidFill>
                <a:srgbClr val="009242"/>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A0319FCA-0FA0-1C46-8F65-AD2E376ECC87}"/>
              </a:ext>
            </a:extLst>
          </p:cNvPr>
          <p:cNvSpPr txBox="1"/>
          <p:nvPr/>
        </p:nvSpPr>
        <p:spPr>
          <a:xfrm>
            <a:off x="5294040" y="2361663"/>
            <a:ext cx="2200893" cy="646331"/>
          </a:xfrm>
          <a:prstGeom prst="rect">
            <a:avLst/>
          </a:prstGeom>
          <a:noFill/>
        </p:spPr>
        <p:txBody>
          <a:bodyPr wrap="square" rtlCol="0">
            <a:spAutoFit/>
          </a:bodyPr>
          <a:lstStyle/>
          <a:p>
            <a:pPr algn="ctr"/>
            <a:r>
              <a:rPr lang="en-US" sz="3600" b="1" dirty="0">
                <a:solidFill>
                  <a:srgbClr val="009242"/>
                </a:solidFill>
                <a:latin typeface="Arial" panose="020B0604020202020204" pitchFamily="34" charset="0"/>
                <a:cs typeface="Arial" panose="020B0604020202020204" pitchFamily="34" charset="0"/>
              </a:rPr>
              <a:t>small</a:t>
            </a:r>
            <a:endParaRPr lang="en-US" b="1" dirty="0">
              <a:solidFill>
                <a:srgbClr val="009242"/>
              </a:solidFill>
              <a:latin typeface="Arial" panose="020B0604020202020204" pitchFamily="34" charset="0"/>
              <a:cs typeface="Arial" panose="020B0604020202020204" pitchFamily="34" charset="0"/>
            </a:endParaRPr>
          </a:p>
        </p:txBody>
      </p:sp>
      <p:sp>
        <p:nvSpPr>
          <p:cNvPr id="6" name="AutoShape 26">
            <a:extLst>
              <a:ext uri="{FF2B5EF4-FFF2-40B4-BE49-F238E27FC236}">
                <a16:creationId xmlns:a16="http://schemas.microsoft.com/office/drawing/2014/main" id="{7A6F4ABA-4B0A-3A4B-893C-BAFE890D82CA}"/>
              </a:ext>
            </a:extLst>
          </p:cNvPr>
          <p:cNvSpPr>
            <a:spLocks noChangeArrowheads="1"/>
          </p:cNvSpPr>
          <p:nvPr/>
        </p:nvSpPr>
        <p:spPr bwMode="auto">
          <a:xfrm>
            <a:off x="562098" y="5180946"/>
            <a:ext cx="10789488" cy="1243003"/>
          </a:xfrm>
          <a:prstGeom prst="roundRect">
            <a:avLst>
              <a:gd name="adj" fmla="val 0"/>
            </a:avLst>
          </a:prstGeom>
          <a:solidFill>
            <a:schemeClr val="accent1">
              <a:lumMod val="75000"/>
            </a:schemeClr>
          </a:solidFill>
          <a:ln w="25400">
            <a:noFill/>
            <a:round/>
            <a:headEnd/>
            <a:tailEnd/>
          </a:ln>
          <a:effectLst/>
          <a:extLst/>
        </p:spPr>
        <p:txBody>
          <a:bodyPr/>
          <a:lstStyle>
            <a:lvl1pPr marL="450850" indent="-450850">
              <a:tabLst>
                <a:tab pos="450850" algn="l"/>
              </a:tabLst>
              <a:defRPr>
                <a:solidFill>
                  <a:schemeClr val="tx1"/>
                </a:solidFill>
                <a:latin typeface="Arial" charset="0"/>
              </a:defRPr>
            </a:lvl1pPr>
            <a:lvl2pPr marL="742950" indent="-285750">
              <a:tabLst>
                <a:tab pos="450850" algn="l"/>
              </a:tabLst>
              <a:defRPr>
                <a:solidFill>
                  <a:schemeClr val="tx1"/>
                </a:solidFill>
                <a:latin typeface="Arial" charset="0"/>
              </a:defRPr>
            </a:lvl2pPr>
            <a:lvl3pPr marL="1143000" indent="-228600">
              <a:tabLst>
                <a:tab pos="450850" algn="l"/>
              </a:tabLst>
              <a:defRPr>
                <a:solidFill>
                  <a:schemeClr val="tx1"/>
                </a:solidFill>
                <a:latin typeface="Arial" charset="0"/>
              </a:defRPr>
            </a:lvl3pPr>
            <a:lvl4pPr marL="1600200" indent="-228600">
              <a:tabLst>
                <a:tab pos="450850" algn="l"/>
              </a:tabLst>
              <a:defRPr>
                <a:solidFill>
                  <a:schemeClr val="tx1"/>
                </a:solidFill>
                <a:latin typeface="Arial" charset="0"/>
              </a:defRPr>
            </a:lvl4pPr>
            <a:lvl5pPr marL="2057400" indent="-228600">
              <a:tabLst>
                <a:tab pos="450850" algn="l"/>
              </a:tabLst>
              <a:defRPr>
                <a:solidFill>
                  <a:schemeClr val="tx1"/>
                </a:solidFill>
                <a:latin typeface="Arial" charset="0"/>
              </a:defRPr>
            </a:lvl5pPr>
            <a:lvl6pPr marL="2514600" indent="-228600" eaLnBrk="0" fontAlgn="base" hangingPunct="0">
              <a:spcBef>
                <a:spcPct val="0"/>
              </a:spcBef>
              <a:spcAft>
                <a:spcPct val="0"/>
              </a:spcAft>
              <a:tabLst>
                <a:tab pos="450850" algn="l"/>
              </a:tabLst>
              <a:defRPr>
                <a:solidFill>
                  <a:schemeClr val="tx1"/>
                </a:solidFill>
                <a:latin typeface="Arial" charset="0"/>
              </a:defRPr>
            </a:lvl6pPr>
            <a:lvl7pPr marL="2971800" indent="-228600" eaLnBrk="0" fontAlgn="base" hangingPunct="0">
              <a:spcBef>
                <a:spcPct val="0"/>
              </a:spcBef>
              <a:spcAft>
                <a:spcPct val="0"/>
              </a:spcAft>
              <a:tabLst>
                <a:tab pos="450850" algn="l"/>
              </a:tabLst>
              <a:defRPr>
                <a:solidFill>
                  <a:schemeClr val="tx1"/>
                </a:solidFill>
                <a:latin typeface="Arial" charset="0"/>
              </a:defRPr>
            </a:lvl7pPr>
            <a:lvl8pPr marL="3429000" indent="-228600" eaLnBrk="0" fontAlgn="base" hangingPunct="0">
              <a:spcBef>
                <a:spcPct val="0"/>
              </a:spcBef>
              <a:spcAft>
                <a:spcPct val="0"/>
              </a:spcAft>
              <a:tabLst>
                <a:tab pos="450850" algn="l"/>
              </a:tabLst>
              <a:defRPr>
                <a:solidFill>
                  <a:schemeClr val="tx1"/>
                </a:solidFill>
                <a:latin typeface="Arial" charset="0"/>
              </a:defRPr>
            </a:lvl8pPr>
            <a:lvl9pPr marL="3886200" indent="-228600" eaLnBrk="0" fontAlgn="base" hangingPunct="0">
              <a:spcBef>
                <a:spcPct val="0"/>
              </a:spcBef>
              <a:spcAft>
                <a:spcPct val="0"/>
              </a:spcAft>
              <a:tabLst>
                <a:tab pos="450850" algn="l"/>
              </a:tabLst>
              <a:defRPr>
                <a:solidFill>
                  <a:schemeClr val="tx1"/>
                </a:solidFill>
                <a:latin typeface="Arial" charset="0"/>
              </a:defRPr>
            </a:lvl9pPr>
          </a:lstStyle>
          <a:p>
            <a:pPr marL="542912" indent="-542912">
              <a:buFont typeface="Wingdings 2" pitchFamily="2" charset="2"/>
              <a:buChar char="!"/>
              <a:tabLst>
                <a:tab pos="542912" algn="l"/>
              </a:tabLst>
            </a:pPr>
            <a:r>
              <a:rPr lang="en-GB" altLang="en-US" sz="2800" dirty="0">
                <a:solidFill>
                  <a:schemeClr val="bg1"/>
                </a:solidFill>
                <a:latin typeface="+mj-lt"/>
                <a:sym typeface="Wingdings 2" pitchFamily="18" charset="2"/>
              </a:rPr>
              <a:t>Add examples of things that use low or high pressure to work well.</a:t>
            </a:r>
          </a:p>
          <a:p>
            <a:pPr marL="0" indent="0">
              <a:tabLst>
                <a:tab pos="542912" algn="l"/>
              </a:tabLst>
            </a:pPr>
            <a:r>
              <a:rPr lang="en-US" altLang="en-US" sz="2800" dirty="0">
                <a:solidFill>
                  <a:schemeClr val="bg1"/>
                </a:solidFill>
                <a:latin typeface="+mj-lt"/>
              </a:rPr>
              <a:t>	Explain how they achieve </a:t>
            </a:r>
            <a:r>
              <a:rPr lang="en-GB" altLang="en-US" sz="2800" dirty="0">
                <a:solidFill>
                  <a:schemeClr val="bg1"/>
                </a:solidFill>
                <a:latin typeface="+mj-lt"/>
                <a:sym typeface="Wingdings 2" pitchFamily="18" charset="2"/>
              </a:rPr>
              <a:t>low or high </a:t>
            </a:r>
            <a:r>
              <a:rPr lang="en-US" altLang="en-US" sz="2800" dirty="0">
                <a:solidFill>
                  <a:schemeClr val="bg1"/>
                </a:solidFill>
                <a:latin typeface="+mj-lt"/>
              </a:rPr>
              <a:t>pressure.</a:t>
            </a:r>
          </a:p>
        </p:txBody>
      </p:sp>
      <p:sp>
        <p:nvSpPr>
          <p:cNvPr id="8" name="5-Point Star 7">
            <a:extLst>
              <a:ext uri="{FF2B5EF4-FFF2-40B4-BE49-F238E27FC236}">
                <a16:creationId xmlns:a16="http://schemas.microsoft.com/office/drawing/2014/main" id="{70616A44-B5EC-F243-8B9F-E9D9138913B2}"/>
              </a:ext>
            </a:extLst>
          </p:cNvPr>
          <p:cNvSpPr/>
          <p:nvPr/>
        </p:nvSpPr>
        <p:spPr>
          <a:xfrm>
            <a:off x="575523" y="5612810"/>
            <a:ext cx="538855" cy="496533"/>
          </a:xfrm>
          <a:prstGeom prst="star5">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200"/>
          </a:p>
        </p:txBody>
      </p:sp>
      <p:sp>
        <p:nvSpPr>
          <p:cNvPr id="9" name="TextBox 8">
            <a:extLst>
              <a:ext uri="{FF2B5EF4-FFF2-40B4-BE49-F238E27FC236}">
                <a16:creationId xmlns:a16="http://schemas.microsoft.com/office/drawing/2014/main" id="{6FEC19D1-1A33-0744-A12E-D14674744227}"/>
              </a:ext>
            </a:extLst>
          </p:cNvPr>
          <p:cNvSpPr txBox="1"/>
          <p:nvPr/>
        </p:nvSpPr>
        <p:spPr>
          <a:xfrm>
            <a:off x="5446899" y="3246915"/>
            <a:ext cx="2200893" cy="748988"/>
          </a:xfrm>
          <a:prstGeom prst="rect">
            <a:avLst/>
          </a:prstGeom>
          <a:noFill/>
        </p:spPr>
        <p:txBody>
          <a:bodyPr wrap="square" rtlCol="0">
            <a:spAutoFit/>
          </a:bodyPr>
          <a:lstStyle/>
          <a:p>
            <a:pPr algn="ctr"/>
            <a:r>
              <a:rPr lang="en-US" sz="4267" b="1" dirty="0" err="1">
                <a:solidFill>
                  <a:srgbClr val="009242"/>
                </a:solidFill>
                <a:latin typeface="Arial" panose="020B0604020202020204" pitchFamily="34" charset="0"/>
                <a:cs typeface="Arial" panose="020B0604020202020204" pitchFamily="34" charset="0"/>
              </a:rPr>
              <a:t>larg</a:t>
            </a:r>
            <a:endParaRPr lang="en-US" sz="2400" b="1" dirty="0">
              <a:solidFill>
                <a:srgbClr val="009242"/>
              </a:solidFill>
              <a:latin typeface="Arial" panose="020B0604020202020204" pitchFamily="34" charset="0"/>
              <a:cs typeface="Arial" panose="020B0604020202020204" pitchFamily="34" charset="0"/>
            </a:endParaRPr>
          </a:p>
        </p:txBody>
      </p:sp>
      <p:grpSp>
        <p:nvGrpSpPr>
          <p:cNvPr id="10" name="Group 9">
            <a:extLst>
              <a:ext uri="{FF2B5EF4-FFF2-40B4-BE49-F238E27FC236}">
                <a16:creationId xmlns:a16="http://schemas.microsoft.com/office/drawing/2014/main" id="{611254B6-1981-44D7-9A46-821EA70DB028}"/>
              </a:ext>
            </a:extLst>
          </p:cNvPr>
          <p:cNvGrpSpPr/>
          <p:nvPr/>
        </p:nvGrpSpPr>
        <p:grpSpPr>
          <a:xfrm>
            <a:off x="8993875" y="192655"/>
            <a:ext cx="3198125" cy="646331"/>
            <a:chOff x="8993875" y="93140"/>
            <a:chExt cx="3198125" cy="646331"/>
          </a:xfrm>
        </p:grpSpPr>
        <p:sp>
          <p:nvSpPr>
            <p:cNvPr id="11" name="TextBox 10">
              <a:extLst>
                <a:ext uri="{FF2B5EF4-FFF2-40B4-BE49-F238E27FC236}">
                  <a16:creationId xmlns:a16="http://schemas.microsoft.com/office/drawing/2014/main" id="{8B058079-0DC2-4C18-B818-E75FE39EC883}"/>
                </a:ext>
              </a:extLst>
            </p:cNvPr>
            <p:cNvSpPr txBox="1"/>
            <p:nvPr/>
          </p:nvSpPr>
          <p:spPr>
            <a:xfrm>
              <a:off x="8993875" y="93140"/>
              <a:ext cx="3198125" cy="646331"/>
            </a:xfrm>
            <a:prstGeom prst="rect">
              <a:avLst/>
            </a:prstGeom>
            <a:solidFill>
              <a:schemeClr val="accent1">
                <a:lumMod val="75000"/>
              </a:schemeClr>
            </a:solidFill>
          </p:spPr>
          <p:txBody>
            <a:bodyPr wrap="square" rtlCol="0">
              <a:spAutoFit/>
            </a:bodyPr>
            <a:lstStyle/>
            <a:p>
              <a:pPr algn="r"/>
              <a:r>
                <a:rPr lang="en-GB" sz="3600" dirty="0">
                  <a:solidFill>
                    <a:schemeClr val="bg1"/>
                  </a:solidFill>
                </a:rPr>
                <a:t>Write Down</a:t>
              </a:r>
            </a:p>
          </p:txBody>
        </p:sp>
        <p:pic>
          <p:nvPicPr>
            <p:cNvPr id="12" name="Picture 11">
              <a:extLst>
                <a:ext uri="{FF2B5EF4-FFF2-40B4-BE49-F238E27FC236}">
                  <a16:creationId xmlns:a16="http://schemas.microsoft.com/office/drawing/2014/main" id="{9B5765C4-D88C-4B83-84D1-9BA4DA4F327C}"/>
                </a:ext>
              </a:extLst>
            </p:cNvPr>
            <p:cNvPicPr>
              <a:picLocks noChangeAspect="1"/>
            </p:cNvPicPr>
            <p:nvPr/>
          </p:nvPicPr>
          <p:blipFill>
            <a:blip r:embed="rId2">
              <a:lum bright="70000" contrast="-70000"/>
              <a:extLst>
                <a:ext uri="{BEBA8EAE-BF5A-486C-A8C5-ECC9F3942E4B}">
                  <a14:imgProps xmlns:a14="http://schemas.microsoft.com/office/drawing/2010/main">
                    <a14:imgLayer r:embed="rId3">
                      <a14:imgEffect>
                        <a14:backgroundRemoval t="0" b="100000" l="0" r="100000"/>
                      </a14:imgEffect>
                    </a14:imgLayer>
                  </a14:imgProps>
                </a:ext>
              </a:extLst>
            </a:blip>
            <a:stretch>
              <a:fillRect/>
            </a:stretch>
          </p:blipFill>
          <p:spPr>
            <a:xfrm>
              <a:off x="8993875" y="110755"/>
              <a:ext cx="648631" cy="628716"/>
            </a:xfrm>
            <a:prstGeom prst="rect">
              <a:avLst/>
            </a:prstGeom>
          </p:spPr>
        </p:pic>
      </p:grpSp>
    </p:spTree>
    <p:extLst>
      <p:ext uri="{BB962C8B-B14F-4D97-AF65-F5344CB8AC3E}">
        <p14:creationId xmlns:p14="http://schemas.microsoft.com/office/powerpoint/2010/main" val="2231714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E2AA4AB-5D0E-6947-BA6A-FEB3CDEE0C5C}"/>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71332" y="1159183"/>
            <a:ext cx="6316197" cy="4749667"/>
          </a:xfrm>
          <a:prstGeom prst="rect">
            <a:avLst/>
          </a:prstGeom>
        </p:spPr>
      </p:pic>
      <p:pic>
        <p:nvPicPr>
          <p:cNvPr id="5" name="Picture 4">
            <a:extLst>
              <a:ext uri="{FF2B5EF4-FFF2-40B4-BE49-F238E27FC236}">
                <a16:creationId xmlns:a16="http://schemas.microsoft.com/office/drawing/2014/main" id="{6FCD7569-B288-4045-882E-D4FD58B57C1B}"/>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3829430" y="1184022"/>
            <a:ext cx="7666300" cy="4724828"/>
          </a:xfrm>
          <a:prstGeom prst="rect">
            <a:avLst/>
          </a:prstGeom>
        </p:spPr>
      </p:pic>
    </p:spTree>
    <p:extLst>
      <p:ext uri="{BB962C8B-B14F-4D97-AF65-F5344CB8AC3E}">
        <p14:creationId xmlns:p14="http://schemas.microsoft.com/office/powerpoint/2010/main" val="2857658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4C5D6EB-BCF2-F049-A11A-9134E018FA34}"/>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483101" y="428948"/>
            <a:ext cx="4984181" cy="5728347"/>
          </a:xfrm>
          <a:prstGeom prst="rect">
            <a:avLst/>
          </a:prstGeom>
        </p:spPr>
      </p:pic>
      <p:pic>
        <p:nvPicPr>
          <p:cNvPr id="5" name="Picture 4">
            <a:extLst>
              <a:ext uri="{FF2B5EF4-FFF2-40B4-BE49-F238E27FC236}">
                <a16:creationId xmlns:a16="http://schemas.microsoft.com/office/drawing/2014/main" id="{4B4B4F6C-C9C9-7546-BC4F-CF8031AE95FA}"/>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rot="5400000">
            <a:off x="1573663" y="216285"/>
            <a:ext cx="3751165" cy="4984180"/>
          </a:xfrm>
          <a:prstGeom prst="rect">
            <a:avLst/>
          </a:prstGeom>
        </p:spPr>
      </p:pic>
      <p:sp>
        <p:nvSpPr>
          <p:cNvPr id="6" name="TextBox 5">
            <a:extLst>
              <a:ext uri="{FF2B5EF4-FFF2-40B4-BE49-F238E27FC236}">
                <a16:creationId xmlns:a16="http://schemas.microsoft.com/office/drawing/2014/main" id="{65CA00CE-BEFD-0C41-A04B-A0C47BB325B1}"/>
              </a:ext>
            </a:extLst>
          </p:cNvPr>
          <p:cNvSpPr txBox="1"/>
          <p:nvPr/>
        </p:nvSpPr>
        <p:spPr>
          <a:xfrm>
            <a:off x="879676" y="4619952"/>
            <a:ext cx="5061659" cy="1405256"/>
          </a:xfrm>
          <a:prstGeom prst="rect">
            <a:avLst/>
          </a:prstGeom>
          <a:solidFill>
            <a:srgbClr val="3A3637"/>
          </a:solidFill>
        </p:spPr>
        <p:txBody>
          <a:bodyPr wrap="square" rtlCol="0">
            <a:spAutoFit/>
          </a:bodyPr>
          <a:lstStyle/>
          <a:p>
            <a:r>
              <a:rPr lang="en-US" sz="2133" dirty="0">
                <a:solidFill>
                  <a:schemeClr val="bg1"/>
                </a:solidFill>
              </a:rPr>
              <a:t>The small area of the point of the drawing pin means it has a large pressure so it goes into the board behind. The flat part has a large area so it does not go into your thumb!</a:t>
            </a:r>
          </a:p>
        </p:txBody>
      </p:sp>
    </p:spTree>
    <p:extLst>
      <p:ext uri="{BB962C8B-B14F-4D97-AF65-F5344CB8AC3E}">
        <p14:creationId xmlns:p14="http://schemas.microsoft.com/office/powerpoint/2010/main" val="8933336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hlinkClick r:id="rId2"/>
            <a:extLst>
              <a:ext uri="{FF2B5EF4-FFF2-40B4-BE49-F238E27FC236}">
                <a16:creationId xmlns:a16="http://schemas.microsoft.com/office/drawing/2014/main" id="{93A5A1D5-14B6-174C-A6DC-EA4E9A7076BB}"/>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06055" y="117913"/>
            <a:ext cx="10577849" cy="6622174"/>
          </a:xfrm>
          <a:prstGeom prst="rect">
            <a:avLst/>
          </a:prstGeom>
        </p:spPr>
      </p:pic>
    </p:spTree>
    <p:extLst>
      <p:ext uri="{BB962C8B-B14F-4D97-AF65-F5344CB8AC3E}">
        <p14:creationId xmlns:p14="http://schemas.microsoft.com/office/powerpoint/2010/main" val="31453838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130ED21-D5C5-EA47-B1D2-AC22C722A9D8}"/>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936656" y="1092626"/>
            <a:ext cx="4684883" cy="4672747"/>
          </a:xfrm>
          <a:prstGeom prst="rect">
            <a:avLst/>
          </a:prstGeom>
        </p:spPr>
      </p:pic>
      <p:sp>
        <p:nvSpPr>
          <p:cNvPr id="3" name="AutoShape 20">
            <a:extLst>
              <a:ext uri="{FF2B5EF4-FFF2-40B4-BE49-F238E27FC236}">
                <a16:creationId xmlns:a16="http://schemas.microsoft.com/office/drawing/2014/main" id="{BBDB868A-1774-AC4E-844C-E4E4F0E593B3}"/>
              </a:ext>
            </a:extLst>
          </p:cNvPr>
          <p:cNvSpPr>
            <a:spLocks noChangeArrowheads="1"/>
          </p:cNvSpPr>
          <p:nvPr/>
        </p:nvSpPr>
        <p:spPr bwMode="auto">
          <a:xfrm>
            <a:off x="6048500" y="267389"/>
            <a:ext cx="5890161" cy="4672747"/>
          </a:xfrm>
          <a:prstGeom prst="roundRect">
            <a:avLst>
              <a:gd name="adj" fmla="val 0"/>
            </a:avLst>
          </a:prstGeom>
          <a:solidFill>
            <a:schemeClr val="accent1">
              <a:lumMod val="75000"/>
            </a:schemeClr>
          </a:solidFill>
          <a:ln w="25400">
            <a:noFill/>
            <a:round/>
            <a:headEnd/>
            <a:tailEnd/>
          </a:ln>
          <a:effectLst/>
        </p:spPr>
        <p:txBody>
          <a:bodyPr/>
          <a:lstStyle/>
          <a:p>
            <a:pPr marL="484705" indent="-484705">
              <a:defRPr/>
            </a:pPr>
            <a:r>
              <a:rPr lang="en-GB" sz="3200" kern="0" dirty="0">
                <a:solidFill>
                  <a:srgbClr val="FFFFFF"/>
                </a:solidFill>
                <a:latin typeface="Calibri" pitchFamily="34" charset="0"/>
                <a:sym typeface="Wingdings"/>
              </a:rPr>
              <a:t>	Place masses on top of your apparatus to see how much is needed to pop your balloon (each group should have a different number of nails).</a:t>
            </a:r>
          </a:p>
          <a:p>
            <a:pPr marL="484705" indent="-484705">
              <a:defRPr/>
            </a:pPr>
            <a:r>
              <a:rPr lang="en-GB" sz="3200" kern="0" dirty="0">
                <a:solidFill>
                  <a:srgbClr val="FFFFFF"/>
                </a:solidFill>
                <a:latin typeface="Calibri" pitchFamily="34" charset="0"/>
                <a:sym typeface="Wingdings"/>
              </a:rPr>
              <a:t>	Explain how and why the amount of mass needed depends on the number of nails.</a:t>
            </a:r>
          </a:p>
          <a:p>
            <a:pPr marL="358766" indent="-358766">
              <a:defRPr/>
            </a:pPr>
            <a:r>
              <a:rPr lang="en-GB" sz="3200" kern="0" dirty="0">
                <a:solidFill>
                  <a:srgbClr val="FFFFFF"/>
                </a:solidFill>
                <a:latin typeface="Calibri" pitchFamily="34" charset="0"/>
                <a:sym typeface="Wingdings"/>
              </a:rPr>
              <a:t>	</a:t>
            </a:r>
            <a:endParaRPr lang="en-GB" sz="3200" kern="0" dirty="0">
              <a:solidFill>
                <a:srgbClr val="FFFFFF"/>
              </a:solidFill>
              <a:latin typeface="Calibri" pitchFamily="34" charset="0"/>
            </a:endParaRPr>
          </a:p>
        </p:txBody>
      </p:sp>
      <p:sp>
        <p:nvSpPr>
          <p:cNvPr id="4" name="AutoShape 18">
            <a:extLst>
              <a:ext uri="{FF2B5EF4-FFF2-40B4-BE49-F238E27FC236}">
                <a16:creationId xmlns:a16="http://schemas.microsoft.com/office/drawing/2014/main" id="{869277B7-BF8C-0D4E-85BA-FD6AB9CADBBB}"/>
              </a:ext>
            </a:extLst>
          </p:cNvPr>
          <p:cNvSpPr>
            <a:spLocks noChangeArrowheads="1"/>
          </p:cNvSpPr>
          <p:nvPr/>
        </p:nvSpPr>
        <p:spPr bwMode="auto">
          <a:xfrm>
            <a:off x="7521040" y="4306784"/>
            <a:ext cx="4670961" cy="2915392"/>
          </a:xfrm>
          <a:prstGeom prst="cloudCallout">
            <a:avLst>
              <a:gd name="adj1" fmla="val -73736"/>
              <a:gd name="adj2" fmla="val 31861"/>
            </a:avLst>
          </a:prstGeom>
          <a:solidFill>
            <a:srgbClr val="DDDDFF"/>
          </a:solidFill>
          <a:ln w="9525">
            <a:noFill/>
            <a:round/>
            <a:headEnd/>
            <a:tailEnd/>
          </a:ln>
          <a:effectLst/>
        </p:spPr>
        <p:txBody>
          <a:bodyPr anchor="ctr" anchorCtr="1"/>
          <a:lstStyle/>
          <a:p>
            <a:pPr algn="ctr">
              <a:defRPr/>
            </a:pPr>
            <a:r>
              <a:rPr lang="en-GB" sz="3200" kern="0" dirty="0">
                <a:solidFill>
                  <a:sysClr val="windowText" lastClr="000000"/>
                </a:solidFill>
                <a:latin typeface="Arial" panose="020B0604020202020204" pitchFamily="34" charset="0"/>
                <a:cs typeface="Arial" panose="020B0604020202020204" pitchFamily="34" charset="0"/>
              </a:rPr>
              <a:t>Will your teacher survive lying on a bed of nails?!</a:t>
            </a:r>
          </a:p>
        </p:txBody>
      </p:sp>
    </p:spTree>
    <p:extLst>
      <p:ext uri="{BB962C8B-B14F-4D97-AF65-F5344CB8AC3E}">
        <p14:creationId xmlns:p14="http://schemas.microsoft.com/office/powerpoint/2010/main" val="28483657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C4A680E-9B73-ED46-9085-F62C334D7441}"/>
              </a:ext>
            </a:extLst>
          </p:cNvPr>
          <p:cNvSpPr txBox="1"/>
          <p:nvPr/>
        </p:nvSpPr>
        <p:spPr>
          <a:xfrm>
            <a:off x="730991" y="526974"/>
            <a:ext cx="10837762" cy="2718949"/>
          </a:xfrm>
          <a:prstGeom prst="rect">
            <a:avLst/>
          </a:prstGeom>
          <a:noFill/>
        </p:spPr>
        <p:txBody>
          <a:bodyPr wrap="square" rtlCol="0">
            <a:spAutoFit/>
          </a:bodyPr>
          <a:lstStyle/>
          <a:p>
            <a:r>
              <a:rPr lang="en-US" sz="4267" dirty="0">
                <a:solidFill>
                  <a:srgbClr val="009242"/>
                </a:solidFill>
                <a:latin typeface="+mj-lt"/>
                <a:cs typeface="Arial" panose="020B0604020202020204" pitchFamily="34" charset="0"/>
              </a:rPr>
              <a:t>The more nails, the more mass was needed to pop the balloon.</a:t>
            </a:r>
          </a:p>
          <a:p>
            <a:r>
              <a:rPr lang="en-US" sz="4267" dirty="0">
                <a:solidFill>
                  <a:srgbClr val="009242"/>
                </a:solidFill>
                <a:latin typeface="+mj-lt"/>
                <a:cs typeface="Arial" panose="020B0604020202020204" pitchFamily="34" charset="0"/>
              </a:rPr>
              <a:t>This was because with more nails, the area was larger, reducing the pressure.</a:t>
            </a:r>
          </a:p>
        </p:txBody>
      </p:sp>
      <p:sp>
        <p:nvSpPr>
          <p:cNvPr id="3" name="AutoShape 18">
            <a:extLst>
              <a:ext uri="{FF2B5EF4-FFF2-40B4-BE49-F238E27FC236}">
                <a16:creationId xmlns:a16="http://schemas.microsoft.com/office/drawing/2014/main" id="{C2D66D74-C600-AC43-98A9-C1862F1F73C4}"/>
              </a:ext>
            </a:extLst>
          </p:cNvPr>
          <p:cNvSpPr>
            <a:spLocks noChangeArrowheads="1"/>
          </p:cNvSpPr>
          <p:nvPr/>
        </p:nvSpPr>
        <p:spPr bwMode="auto">
          <a:xfrm>
            <a:off x="1440873" y="3245923"/>
            <a:ext cx="4670961" cy="2915392"/>
          </a:xfrm>
          <a:prstGeom prst="cloudCallout">
            <a:avLst>
              <a:gd name="adj1" fmla="val -75770"/>
              <a:gd name="adj2" fmla="val 56844"/>
            </a:avLst>
          </a:prstGeom>
          <a:solidFill>
            <a:srgbClr val="DDDDFF"/>
          </a:solidFill>
          <a:ln w="9525">
            <a:noFill/>
            <a:round/>
            <a:headEnd/>
            <a:tailEnd/>
          </a:ln>
          <a:effectLst/>
        </p:spPr>
        <p:txBody>
          <a:bodyPr anchor="ctr" anchorCtr="1"/>
          <a:lstStyle/>
          <a:p>
            <a:pPr algn="ctr">
              <a:defRPr/>
            </a:pPr>
            <a:r>
              <a:rPr lang="en-GB" sz="3200" kern="0" dirty="0">
                <a:solidFill>
                  <a:sysClr val="windowText" lastClr="000000"/>
                </a:solidFill>
                <a:latin typeface="Arial" panose="020B0604020202020204" pitchFamily="34" charset="0"/>
                <a:cs typeface="Arial" panose="020B0604020202020204" pitchFamily="34" charset="0"/>
              </a:rPr>
              <a:t>Will your teacher survive lying on a bed of nails?!</a:t>
            </a:r>
          </a:p>
        </p:txBody>
      </p:sp>
      <p:sp>
        <p:nvSpPr>
          <p:cNvPr id="4" name="AutoShape 18">
            <a:extLst>
              <a:ext uri="{FF2B5EF4-FFF2-40B4-BE49-F238E27FC236}">
                <a16:creationId xmlns:a16="http://schemas.microsoft.com/office/drawing/2014/main" id="{983C2D9A-FE2A-CB45-8754-3A63D59E0BFA}"/>
              </a:ext>
            </a:extLst>
          </p:cNvPr>
          <p:cNvSpPr>
            <a:spLocks noChangeArrowheads="1"/>
          </p:cNvSpPr>
          <p:nvPr/>
        </p:nvSpPr>
        <p:spPr bwMode="auto">
          <a:xfrm>
            <a:off x="6790048" y="2625767"/>
            <a:ext cx="4670961" cy="2915392"/>
          </a:xfrm>
          <a:prstGeom prst="cloudCallout">
            <a:avLst>
              <a:gd name="adj1" fmla="val 40840"/>
              <a:gd name="adj2" fmla="val 81284"/>
            </a:avLst>
          </a:prstGeom>
          <a:solidFill>
            <a:srgbClr val="DDDDFF"/>
          </a:solidFill>
          <a:ln w="9525">
            <a:noFill/>
            <a:round/>
            <a:headEnd/>
            <a:tailEnd/>
          </a:ln>
          <a:effectLst/>
        </p:spPr>
        <p:txBody>
          <a:bodyPr anchor="ctr" anchorCtr="1"/>
          <a:lstStyle/>
          <a:p>
            <a:pPr algn="ctr">
              <a:defRPr/>
            </a:pPr>
            <a:r>
              <a:rPr lang="en-GB" sz="3200" kern="0" dirty="0">
                <a:solidFill>
                  <a:sysClr val="windowText" lastClr="000000"/>
                </a:solidFill>
                <a:latin typeface="Arial" panose="020B0604020202020204" pitchFamily="34" charset="0"/>
                <a:cs typeface="Arial" panose="020B0604020202020204" pitchFamily="34" charset="0"/>
              </a:rPr>
              <a:t>Have you been well behaved enough for them to try?!</a:t>
            </a:r>
          </a:p>
        </p:txBody>
      </p:sp>
    </p:spTree>
    <p:extLst>
      <p:ext uri="{BB962C8B-B14F-4D97-AF65-F5344CB8AC3E}">
        <p14:creationId xmlns:p14="http://schemas.microsoft.com/office/powerpoint/2010/main" val="14961626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DA7BB8D-8AF2-6B44-B685-CE4BF8A7D0BD}"/>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387752" y="265988"/>
            <a:ext cx="11416496" cy="6326024"/>
          </a:xfrm>
          <a:prstGeom prst="rect">
            <a:avLst/>
          </a:prstGeom>
        </p:spPr>
      </p:pic>
    </p:spTree>
    <p:extLst>
      <p:ext uri="{BB962C8B-B14F-4D97-AF65-F5344CB8AC3E}">
        <p14:creationId xmlns:p14="http://schemas.microsoft.com/office/powerpoint/2010/main" val="6653307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hlinkClick r:id="rId4"/>
          </p:cNvPr>
          <p:cNvPicPr>
            <a:picLocks noChangeAspect="1"/>
          </p:cNvPicPr>
          <p:nvPr/>
        </p:nvPicPr>
        <p:blipFill>
          <a:blip r:embed="rId5"/>
          <a:stretch>
            <a:fillRect/>
          </a:stretch>
        </p:blipFill>
        <p:spPr>
          <a:xfrm>
            <a:off x="9515624" y="6162996"/>
            <a:ext cx="2676376" cy="695004"/>
          </a:xfrm>
          <a:prstGeom prst="rect">
            <a:avLst/>
          </a:prstGeom>
        </p:spPr>
      </p:pic>
      <p:sp>
        <p:nvSpPr>
          <p:cNvPr id="4" name="TextBox 3">
            <a:extLst>
              <a:ext uri="{FF2B5EF4-FFF2-40B4-BE49-F238E27FC236}">
                <a16:creationId xmlns:a16="http://schemas.microsoft.com/office/drawing/2014/main" id="{366D737A-3471-3E4D-BF5D-17CF00E90FC5}"/>
              </a:ext>
            </a:extLst>
          </p:cNvPr>
          <p:cNvSpPr txBox="1"/>
          <p:nvPr/>
        </p:nvSpPr>
        <p:spPr>
          <a:xfrm>
            <a:off x="5141085" y="6333319"/>
            <a:ext cx="4972424" cy="830997"/>
          </a:xfrm>
          <a:prstGeom prst="rect">
            <a:avLst/>
          </a:prstGeom>
          <a:noFill/>
        </p:spPr>
        <p:txBody>
          <a:bodyPr wrap="square" rtlCol="0">
            <a:spAutoFit/>
          </a:bodyPr>
          <a:lstStyle/>
          <a:p>
            <a:r>
              <a:rPr lang="en-US" sz="2400" dirty="0">
                <a:solidFill>
                  <a:schemeClr val="bg1"/>
                </a:solidFill>
              </a:rPr>
              <a:t>Video not loading? Wait a few seconds or…</a:t>
            </a:r>
          </a:p>
        </p:txBody>
      </p:sp>
      <p:pic>
        <p:nvPicPr>
          <p:cNvPr id="3" name="QfdBwkOxCe4"/>
          <p:cNvPicPr>
            <a:picLocks noRot="1" noChangeAspect="1"/>
          </p:cNvPicPr>
          <p:nvPr>
            <a:videoFile r:link="rId1"/>
          </p:nvPr>
        </p:nvPicPr>
        <p:blipFill>
          <a:blip r:embed="rId6"/>
          <a:stretch>
            <a:fillRect/>
          </a:stretch>
        </p:blipFill>
        <p:spPr>
          <a:xfrm>
            <a:off x="0" y="163874"/>
            <a:ext cx="12192000" cy="6169445"/>
          </a:xfrm>
          <a:prstGeom prst="rect">
            <a:avLst/>
          </a:prstGeom>
        </p:spPr>
      </p:pic>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print">
            <a:extLst>
              <a:ext uri="{28A0092B-C50C-407E-A947-70E740481C1C}">
                <a14:useLocalDpi xmlns:a14="http://schemas.microsoft.com/office/drawing/2010/main"/>
              </a:ext>
            </a:extLst>
          </a:blip>
          <a:srcRect t="27351" r="71823"/>
          <a:stretch/>
        </p:blipFill>
        <p:spPr>
          <a:xfrm>
            <a:off x="0" y="3341049"/>
            <a:ext cx="4053235" cy="3516955"/>
          </a:xfrm>
          <a:prstGeom prst="rect">
            <a:avLst/>
          </a:prstGeom>
        </p:spPr>
      </p:pic>
      <p:sp>
        <p:nvSpPr>
          <p:cNvPr id="2" name="TextBox 1"/>
          <p:cNvSpPr txBox="1"/>
          <p:nvPr/>
        </p:nvSpPr>
        <p:spPr>
          <a:xfrm>
            <a:off x="9656722" y="-1"/>
            <a:ext cx="2535289" cy="666786"/>
          </a:xfrm>
          <a:prstGeom prst="rect">
            <a:avLst/>
          </a:prstGeom>
          <a:noFill/>
        </p:spPr>
        <p:txBody>
          <a:bodyPr wrap="square" rtlCol="0">
            <a:spAutoFit/>
          </a:bodyPr>
          <a:lstStyle/>
          <a:p>
            <a:pPr algn="r"/>
            <a:r>
              <a:rPr lang="en-GB" sz="3733">
                <a:solidFill>
                  <a:schemeClr val="bg1"/>
                </a:solidFill>
                <a:latin typeface="Calibri" panose="020F0502020204030204" pitchFamily="34" charset="0"/>
              </a:rPr>
              <a:t>Hot seat</a:t>
            </a:r>
          </a:p>
        </p:txBody>
      </p:sp>
      <p:sp>
        <p:nvSpPr>
          <p:cNvPr id="5" name="AutoShape 20"/>
          <p:cNvSpPr>
            <a:spLocks noChangeArrowheads="1"/>
          </p:cNvSpPr>
          <p:nvPr/>
        </p:nvSpPr>
        <p:spPr bwMode="auto">
          <a:xfrm>
            <a:off x="104965" y="113037"/>
            <a:ext cx="8098395" cy="645943"/>
          </a:xfrm>
          <a:prstGeom prst="roundRect">
            <a:avLst>
              <a:gd name="adj" fmla="val 13342"/>
            </a:avLst>
          </a:prstGeom>
          <a:solidFill>
            <a:srgbClr val="0066FF"/>
          </a:solidFill>
          <a:ln w="25400">
            <a:noFill/>
            <a:round/>
            <a:headEnd/>
            <a:tailEnd/>
          </a:ln>
          <a:effectLst/>
        </p:spPr>
        <p:txBody>
          <a:bodyPr/>
          <a:lstStyle/>
          <a:p>
            <a:pPr marL="358766" indent="-358766">
              <a:defRPr/>
            </a:pPr>
            <a:r>
              <a:rPr lang="en-GB" sz="3200" kern="0">
                <a:solidFill>
                  <a:srgbClr val="FFFFFF"/>
                </a:solidFill>
                <a:latin typeface="Calibri" pitchFamily="34" charset="0"/>
                <a:sym typeface="Webdings"/>
              </a:rPr>
              <a:t> Give a clue or definition for these keywords.</a:t>
            </a:r>
            <a:r>
              <a:rPr lang="en-GB" sz="3200" kern="0">
                <a:solidFill>
                  <a:srgbClr val="FFFFFF"/>
                </a:solidFill>
                <a:latin typeface="Calibri" pitchFamily="34" charset="0"/>
                <a:sym typeface="Wingdings"/>
              </a:rPr>
              <a:t>	</a:t>
            </a:r>
            <a:endParaRPr lang="en-GB" sz="3200" kern="0">
              <a:solidFill>
                <a:srgbClr val="FFFFFF"/>
              </a:solidFill>
              <a:latin typeface="Calibri" pitchFamily="34" charset="0"/>
            </a:endParaRPr>
          </a:p>
        </p:txBody>
      </p:sp>
      <p:sp>
        <p:nvSpPr>
          <p:cNvPr id="4" name="TextBox 3">
            <a:extLst>
              <a:ext uri="{FF2B5EF4-FFF2-40B4-BE49-F238E27FC236}">
                <a16:creationId xmlns:a16="http://schemas.microsoft.com/office/drawing/2014/main" id="{DF3E93B3-FAB0-6D45-9DFB-B0C967567A1D}"/>
              </a:ext>
            </a:extLst>
          </p:cNvPr>
          <p:cNvSpPr txBox="1"/>
          <p:nvPr/>
        </p:nvSpPr>
        <p:spPr>
          <a:xfrm>
            <a:off x="0" y="965859"/>
            <a:ext cx="12192000" cy="2451890"/>
          </a:xfrm>
          <a:prstGeom prst="rect">
            <a:avLst/>
          </a:prstGeom>
          <a:noFill/>
        </p:spPr>
        <p:txBody>
          <a:bodyPr wrap="square" rtlCol="0">
            <a:spAutoFit/>
          </a:bodyPr>
          <a:lstStyle/>
          <a:p>
            <a:pPr algn="ctr"/>
            <a:r>
              <a:rPr lang="en-US" sz="15333" dirty="0">
                <a:solidFill>
                  <a:schemeClr val="bg1"/>
                </a:solidFill>
              </a:rPr>
              <a:t>pressure</a:t>
            </a:r>
            <a:endParaRPr lang="en-US" sz="12800" dirty="0">
              <a:solidFill>
                <a:schemeClr val="bg1"/>
              </a:solidFill>
            </a:endParaRPr>
          </a:p>
        </p:txBody>
      </p:sp>
    </p:spTree>
    <p:extLst>
      <p:ext uri="{BB962C8B-B14F-4D97-AF65-F5344CB8AC3E}">
        <p14:creationId xmlns:p14="http://schemas.microsoft.com/office/powerpoint/2010/main" val="2332001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4DB330C-A026-4C0B-B4F3-045100C47407}"/>
              </a:ext>
            </a:extLst>
          </p:cNvPr>
          <p:cNvSpPr>
            <a:spLocks noGrp="1"/>
          </p:cNvSpPr>
          <p:nvPr>
            <p:ph idx="1"/>
          </p:nvPr>
        </p:nvSpPr>
        <p:spPr>
          <a:xfrm>
            <a:off x="838200" y="887162"/>
            <a:ext cx="10515600" cy="4351338"/>
          </a:xfrm>
        </p:spPr>
        <p:txBody>
          <a:bodyPr>
            <a:normAutofit/>
          </a:bodyPr>
          <a:lstStyle/>
          <a:p>
            <a:pPr marL="0" indent="0">
              <a:buNone/>
            </a:pPr>
            <a:r>
              <a:rPr lang="en-GB" sz="4800" dirty="0"/>
              <a:t>Pressure is the amount of force pushing on a certain area. </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6C4011F4-FD32-49F3-906B-258B467416A3}"/>
                  </a:ext>
                </a:extLst>
              </p:cNvPr>
              <p:cNvSpPr txBox="1"/>
              <p:nvPr/>
            </p:nvSpPr>
            <p:spPr>
              <a:xfrm>
                <a:off x="3190373" y="2762473"/>
                <a:ext cx="5811252" cy="1441100"/>
              </a:xfrm>
              <a:prstGeom prst="rect">
                <a:avLst/>
              </a:prstGeom>
              <a:solidFill>
                <a:schemeClr val="accent1">
                  <a:lumMod val="20000"/>
                  <a:lumOff val="80000"/>
                </a:schemeClr>
              </a:solidFill>
              <a:ln w="76200">
                <a:solidFill>
                  <a:schemeClr val="accent1"/>
                </a:solidFill>
              </a:ln>
            </p:spPr>
            <p:txBody>
              <a:bodyPr wrap="square" lIns="0" tIns="0" rIns="0" bIns="0" rtlCol="0">
                <a:spAutoFit/>
              </a:bodyPr>
              <a:lstStyle/>
              <a:p>
                <a:pPr>
                  <a:spcBef>
                    <a:spcPts val="1800"/>
                  </a:spcBef>
                  <a:spcAft>
                    <a:spcPts val="1200"/>
                  </a:spcAft>
                </a:pPr>
                <a14:m>
                  <m:oMathPara xmlns:m="http://schemas.openxmlformats.org/officeDocument/2006/math">
                    <m:oMathParaPr>
                      <m:jc m:val="centerGroup"/>
                    </m:oMathParaPr>
                    <m:oMath xmlns:m="http://schemas.openxmlformats.org/officeDocument/2006/math">
                      <m:r>
                        <a:rPr lang="en-GB" sz="4400" b="0" i="1" smtClean="0">
                          <a:latin typeface="Cambria Math" panose="02040503050406030204" pitchFamily="18" charset="0"/>
                        </a:rPr>
                        <m:t>𝑃𝑟𝑒𝑠𝑠𝑢𝑟𝑒</m:t>
                      </m:r>
                      <m:r>
                        <a:rPr lang="en-GB" sz="4400" b="0" i="1" smtClean="0">
                          <a:latin typeface="Cambria Math" panose="02040503050406030204" pitchFamily="18" charset="0"/>
                        </a:rPr>
                        <m:t>= </m:t>
                      </m:r>
                      <m:f>
                        <m:fPr>
                          <m:ctrlPr>
                            <a:rPr lang="en-GB" sz="4400" b="0" i="1" smtClean="0">
                              <a:latin typeface="Cambria Math" panose="02040503050406030204" pitchFamily="18" charset="0"/>
                            </a:rPr>
                          </m:ctrlPr>
                        </m:fPr>
                        <m:num>
                          <m:r>
                            <a:rPr lang="en-GB" sz="4400" b="0" i="1" smtClean="0">
                              <a:latin typeface="Cambria Math" panose="02040503050406030204" pitchFamily="18" charset="0"/>
                            </a:rPr>
                            <m:t>𝑓𝑜𝑟𝑐𝑒</m:t>
                          </m:r>
                        </m:num>
                        <m:den>
                          <m:r>
                            <a:rPr lang="en-GB" sz="4400" b="0" i="1" smtClean="0">
                              <a:latin typeface="Cambria Math" panose="02040503050406030204" pitchFamily="18" charset="0"/>
                            </a:rPr>
                            <m:t>𝑎𝑟𝑒𝑎</m:t>
                          </m:r>
                        </m:den>
                      </m:f>
                    </m:oMath>
                  </m:oMathPara>
                </a14:m>
                <a:endParaRPr lang="en-GB" sz="4400" dirty="0"/>
              </a:p>
            </p:txBody>
          </p:sp>
        </mc:Choice>
        <mc:Fallback xmlns="">
          <p:sp>
            <p:nvSpPr>
              <p:cNvPr id="4" name="TextBox 3">
                <a:extLst>
                  <a:ext uri="{FF2B5EF4-FFF2-40B4-BE49-F238E27FC236}">
                    <a16:creationId xmlns:a16="http://schemas.microsoft.com/office/drawing/2014/main" id="{6C4011F4-FD32-49F3-906B-258B467416A3}"/>
                  </a:ext>
                </a:extLst>
              </p:cNvPr>
              <p:cNvSpPr txBox="1">
                <a:spLocks noRot="1" noChangeAspect="1" noMove="1" noResize="1" noEditPoints="1" noAdjustHandles="1" noChangeArrowheads="1" noChangeShapeType="1" noTextEdit="1"/>
              </p:cNvSpPr>
              <p:nvPr/>
            </p:nvSpPr>
            <p:spPr>
              <a:xfrm>
                <a:off x="3190373" y="2762473"/>
                <a:ext cx="5811252" cy="1441100"/>
              </a:xfrm>
              <a:prstGeom prst="rect">
                <a:avLst/>
              </a:prstGeom>
              <a:blipFill>
                <a:blip r:embed="rId2"/>
                <a:stretch>
                  <a:fillRect/>
                </a:stretch>
              </a:blipFill>
              <a:ln w="76200">
                <a:solidFill>
                  <a:schemeClr val="accent1"/>
                </a:solidFill>
              </a:ln>
            </p:spPr>
            <p:txBody>
              <a:bodyPr/>
              <a:lstStyle/>
              <a:p>
                <a:r>
                  <a:rPr lang="en-GB">
                    <a:noFill/>
                  </a:rPr>
                  <a:t> </a:t>
                </a:r>
              </a:p>
            </p:txBody>
          </p:sp>
        </mc:Fallback>
      </mc:AlternateContent>
      <p:sp>
        <p:nvSpPr>
          <p:cNvPr id="5" name="TextBox 4">
            <a:extLst>
              <a:ext uri="{FF2B5EF4-FFF2-40B4-BE49-F238E27FC236}">
                <a16:creationId xmlns:a16="http://schemas.microsoft.com/office/drawing/2014/main" id="{6D8E6369-2F16-499D-AB73-7D15FFDAB99C}"/>
              </a:ext>
            </a:extLst>
          </p:cNvPr>
          <p:cNvSpPr txBox="1"/>
          <p:nvPr/>
        </p:nvSpPr>
        <p:spPr>
          <a:xfrm>
            <a:off x="146612" y="4948212"/>
            <a:ext cx="11898775" cy="769441"/>
          </a:xfrm>
          <a:prstGeom prst="rect">
            <a:avLst/>
          </a:prstGeom>
          <a:noFill/>
        </p:spPr>
        <p:txBody>
          <a:bodyPr wrap="square" rtlCol="0">
            <a:spAutoFit/>
          </a:bodyPr>
          <a:lstStyle/>
          <a:p>
            <a:pPr algn="ctr"/>
            <a:r>
              <a:rPr lang="en-US" sz="4400" dirty="0">
                <a:latin typeface="+mj-lt"/>
                <a:cs typeface="Arial" panose="020B0604020202020204" pitchFamily="34" charset="0"/>
              </a:rPr>
              <a:t>“pressure equals force (N) ________ by area (m</a:t>
            </a:r>
            <a:r>
              <a:rPr lang="en-US" sz="4400" baseline="30000" dirty="0">
                <a:latin typeface="+mj-lt"/>
                <a:cs typeface="Arial" panose="020B0604020202020204" pitchFamily="34" charset="0"/>
              </a:rPr>
              <a:t>2</a:t>
            </a:r>
            <a:r>
              <a:rPr lang="en-US" sz="4400" dirty="0">
                <a:latin typeface="+mj-lt"/>
                <a:cs typeface="Arial" panose="020B0604020202020204" pitchFamily="34" charset="0"/>
              </a:rPr>
              <a:t>) ”</a:t>
            </a:r>
          </a:p>
        </p:txBody>
      </p:sp>
      <p:sp>
        <p:nvSpPr>
          <p:cNvPr id="6" name="TextBox 5">
            <a:extLst>
              <a:ext uri="{FF2B5EF4-FFF2-40B4-BE49-F238E27FC236}">
                <a16:creationId xmlns:a16="http://schemas.microsoft.com/office/drawing/2014/main" id="{B5C162B3-DE59-4A12-97FD-EDAC1BCB47F1}"/>
              </a:ext>
            </a:extLst>
          </p:cNvPr>
          <p:cNvSpPr txBox="1"/>
          <p:nvPr/>
        </p:nvSpPr>
        <p:spPr>
          <a:xfrm>
            <a:off x="6381134" y="4948211"/>
            <a:ext cx="2160982" cy="769441"/>
          </a:xfrm>
          <a:prstGeom prst="rect">
            <a:avLst/>
          </a:prstGeom>
          <a:noFill/>
        </p:spPr>
        <p:txBody>
          <a:bodyPr wrap="square" rtlCol="0">
            <a:spAutoFit/>
          </a:bodyPr>
          <a:lstStyle/>
          <a:p>
            <a:pPr algn="ctr"/>
            <a:r>
              <a:rPr lang="en-US" sz="4400" b="1" dirty="0">
                <a:solidFill>
                  <a:srgbClr val="009242"/>
                </a:solidFill>
                <a:latin typeface="Arial" panose="020B0604020202020204" pitchFamily="34" charset="0"/>
                <a:cs typeface="Arial" panose="020B0604020202020204" pitchFamily="34" charset="0"/>
              </a:rPr>
              <a:t>divided</a:t>
            </a:r>
            <a:endParaRPr lang="en-US" sz="2800" b="1" dirty="0">
              <a:solidFill>
                <a:srgbClr val="009242"/>
              </a:solidFill>
              <a:latin typeface="Arial" panose="020B0604020202020204" pitchFamily="34" charset="0"/>
              <a:cs typeface="Arial" panose="020B0604020202020204" pitchFamily="34" charset="0"/>
            </a:endParaRPr>
          </a:p>
        </p:txBody>
      </p:sp>
      <p:grpSp>
        <p:nvGrpSpPr>
          <p:cNvPr id="7" name="Group 6">
            <a:extLst>
              <a:ext uri="{FF2B5EF4-FFF2-40B4-BE49-F238E27FC236}">
                <a16:creationId xmlns:a16="http://schemas.microsoft.com/office/drawing/2014/main" id="{643F829E-D4F9-4E52-A067-5ABE7FDC36C2}"/>
              </a:ext>
            </a:extLst>
          </p:cNvPr>
          <p:cNvGrpSpPr/>
          <p:nvPr/>
        </p:nvGrpSpPr>
        <p:grpSpPr>
          <a:xfrm>
            <a:off x="8993875" y="192655"/>
            <a:ext cx="3198125" cy="646331"/>
            <a:chOff x="8993875" y="93140"/>
            <a:chExt cx="3198125" cy="646331"/>
          </a:xfrm>
        </p:grpSpPr>
        <p:sp>
          <p:nvSpPr>
            <p:cNvPr id="8" name="TextBox 7">
              <a:extLst>
                <a:ext uri="{FF2B5EF4-FFF2-40B4-BE49-F238E27FC236}">
                  <a16:creationId xmlns:a16="http://schemas.microsoft.com/office/drawing/2014/main" id="{8AFB216F-0CBA-41C4-A557-FDA28866633B}"/>
                </a:ext>
              </a:extLst>
            </p:cNvPr>
            <p:cNvSpPr txBox="1"/>
            <p:nvPr/>
          </p:nvSpPr>
          <p:spPr>
            <a:xfrm>
              <a:off x="8993875" y="93140"/>
              <a:ext cx="3198125" cy="646331"/>
            </a:xfrm>
            <a:prstGeom prst="rect">
              <a:avLst/>
            </a:prstGeom>
            <a:solidFill>
              <a:schemeClr val="accent1">
                <a:lumMod val="75000"/>
              </a:schemeClr>
            </a:solidFill>
          </p:spPr>
          <p:txBody>
            <a:bodyPr wrap="square" rtlCol="0">
              <a:spAutoFit/>
            </a:bodyPr>
            <a:lstStyle/>
            <a:p>
              <a:pPr algn="r"/>
              <a:r>
                <a:rPr lang="en-GB" sz="3600" dirty="0">
                  <a:solidFill>
                    <a:schemeClr val="bg1"/>
                  </a:solidFill>
                </a:rPr>
                <a:t>Write Down</a:t>
              </a:r>
            </a:p>
          </p:txBody>
        </p:sp>
        <p:pic>
          <p:nvPicPr>
            <p:cNvPr id="9" name="Picture 8">
              <a:extLst>
                <a:ext uri="{FF2B5EF4-FFF2-40B4-BE49-F238E27FC236}">
                  <a16:creationId xmlns:a16="http://schemas.microsoft.com/office/drawing/2014/main" id="{A23601D1-A41D-4F58-8FE7-FE959EC2C21D}"/>
                </a:ext>
              </a:extLst>
            </p:cNvPr>
            <p:cNvPicPr>
              <a:picLocks noChangeAspect="1"/>
            </p:cNvPicPr>
            <p:nvPr/>
          </p:nvPicPr>
          <p:blipFill>
            <a:blip r:embed="rId3">
              <a:lum bright="70000" contrast="-70000"/>
              <a:extLst>
                <a:ext uri="{BEBA8EAE-BF5A-486C-A8C5-ECC9F3942E4B}">
                  <a14:imgProps xmlns:a14="http://schemas.microsoft.com/office/drawing/2010/main">
                    <a14:imgLayer r:embed="rId4">
                      <a14:imgEffect>
                        <a14:backgroundRemoval t="0" b="100000" l="0" r="100000"/>
                      </a14:imgEffect>
                    </a14:imgLayer>
                  </a14:imgProps>
                </a:ext>
              </a:extLst>
            </a:blip>
            <a:stretch>
              <a:fillRect/>
            </a:stretch>
          </p:blipFill>
          <p:spPr>
            <a:xfrm>
              <a:off x="8993875" y="110755"/>
              <a:ext cx="648631" cy="628716"/>
            </a:xfrm>
            <a:prstGeom prst="rect">
              <a:avLst/>
            </a:prstGeom>
          </p:spPr>
        </p:pic>
      </p:grpSp>
    </p:spTree>
    <p:extLst>
      <p:ext uri="{BB962C8B-B14F-4D97-AF65-F5344CB8AC3E}">
        <p14:creationId xmlns:p14="http://schemas.microsoft.com/office/powerpoint/2010/main" val="217536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print">
            <a:extLst>
              <a:ext uri="{28A0092B-C50C-407E-A947-70E740481C1C}">
                <a14:useLocalDpi xmlns:a14="http://schemas.microsoft.com/office/drawing/2010/main"/>
              </a:ext>
            </a:extLst>
          </a:blip>
          <a:srcRect t="27351" r="71823"/>
          <a:stretch/>
        </p:blipFill>
        <p:spPr>
          <a:xfrm>
            <a:off x="0" y="3341049"/>
            <a:ext cx="4053235" cy="3516955"/>
          </a:xfrm>
          <a:prstGeom prst="rect">
            <a:avLst/>
          </a:prstGeom>
        </p:spPr>
      </p:pic>
      <p:sp>
        <p:nvSpPr>
          <p:cNvPr id="2" name="TextBox 1"/>
          <p:cNvSpPr txBox="1"/>
          <p:nvPr/>
        </p:nvSpPr>
        <p:spPr>
          <a:xfrm>
            <a:off x="9656722" y="-1"/>
            <a:ext cx="2535289" cy="666786"/>
          </a:xfrm>
          <a:prstGeom prst="rect">
            <a:avLst/>
          </a:prstGeom>
          <a:noFill/>
        </p:spPr>
        <p:txBody>
          <a:bodyPr wrap="square" rtlCol="0">
            <a:spAutoFit/>
          </a:bodyPr>
          <a:lstStyle/>
          <a:p>
            <a:pPr algn="r"/>
            <a:r>
              <a:rPr lang="en-GB" sz="3733">
                <a:solidFill>
                  <a:schemeClr val="bg1"/>
                </a:solidFill>
                <a:latin typeface="Calibri" panose="020F0502020204030204" pitchFamily="34" charset="0"/>
              </a:rPr>
              <a:t>Hot seat</a:t>
            </a:r>
          </a:p>
        </p:txBody>
      </p:sp>
      <p:sp>
        <p:nvSpPr>
          <p:cNvPr id="5" name="AutoShape 20"/>
          <p:cNvSpPr>
            <a:spLocks noChangeArrowheads="1"/>
          </p:cNvSpPr>
          <p:nvPr/>
        </p:nvSpPr>
        <p:spPr bwMode="auto">
          <a:xfrm>
            <a:off x="104965" y="113037"/>
            <a:ext cx="8098395" cy="645943"/>
          </a:xfrm>
          <a:prstGeom prst="roundRect">
            <a:avLst>
              <a:gd name="adj" fmla="val 13342"/>
            </a:avLst>
          </a:prstGeom>
          <a:solidFill>
            <a:srgbClr val="0066FF"/>
          </a:solidFill>
          <a:ln w="25400">
            <a:noFill/>
            <a:round/>
            <a:headEnd/>
            <a:tailEnd/>
          </a:ln>
          <a:effectLst/>
        </p:spPr>
        <p:txBody>
          <a:bodyPr/>
          <a:lstStyle/>
          <a:p>
            <a:pPr marL="358766" indent="-358766">
              <a:defRPr/>
            </a:pPr>
            <a:r>
              <a:rPr lang="en-GB" sz="3200" kern="0">
                <a:solidFill>
                  <a:srgbClr val="FFFFFF"/>
                </a:solidFill>
                <a:latin typeface="Calibri" pitchFamily="34" charset="0"/>
                <a:sym typeface="Webdings"/>
              </a:rPr>
              <a:t> Give a clue or definition for these keywords.</a:t>
            </a:r>
            <a:r>
              <a:rPr lang="en-GB" sz="3200" kern="0">
                <a:solidFill>
                  <a:srgbClr val="FFFFFF"/>
                </a:solidFill>
                <a:latin typeface="Calibri" pitchFamily="34" charset="0"/>
                <a:sym typeface="Wingdings"/>
              </a:rPr>
              <a:t>	</a:t>
            </a:r>
            <a:endParaRPr lang="en-GB" sz="3200" kern="0">
              <a:solidFill>
                <a:srgbClr val="FFFFFF"/>
              </a:solidFill>
              <a:latin typeface="Calibri" pitchFamily="34" charset="0"/>
            </a:endParaRPr>
          </a:p>
        </p:txBody>
      </p:sp>
      <p:sp>
        <p:nvSpPr>
          <p:cNvPr id="4" name="TextBox 3">
            <a:extLst>
              <a:ext uri="{FF2B5EF4-FFF2-40B4-BE49-F238E27FC236}">
                <a16:creationId xmlns:a16="http://schemas.microsoft.com/office/drawing/2014/main" id="{DF3E93B3-FAB0-6D45-9DFB-B0C967567A1D}"/>
              </a:ext>
            </a:extLst>
          </p:cNvPr>
          <p:cNvSpPr txBox="1"/>
          <p:nvPr/>
        </p:nvSpPr>
        <p:spPr>
          <a:xfrm>
            <a:off x="0" y="965859"/>
            <a:ext cx="12192000" cy="2451890"/>
          </a:xfrm>
          <a:prstGeom prst="rect">
            <a:avLst/>
          </a:prstGeom>
          <a:noFill/>
        </p:spPr>
        <p:txBody>
          <a:bodyPr wrap="square" rtlCol="0">
            <a:spAutoFit/>
          </a:bodyPr>
          <a:lstStyle/>
          <a:p>
            <a:pPr algn="ctr"/>
            <a:r>
              <a:rPr lang="en-US" sz="15333" dirty="0">
                <a:solidFill>
                  <a:schemeClr val="bg1"/>
                </a:solidFill>
              </a:rPr>
              <a:t>pascals</a:t>
            </a:r>
            <a:endParaRPr lang="en-US" sz="12800" dirty="0">
              <a:solidFill>
                <a:schemeClr val="bg1"/>
              </a:solidFill>
            </a:endParaRPr>
          </a:p>
        </p:txBody>
      </p:sp>
    </p:spTree>
    <p:extLst>
      <p:ext uri="{BB962C8B-B14F-4D97-AF65-F5344CB8AC3E}">
        <p14:creationId xmlns:p14="http://schemas.microsoft.com/office/powerpoint/2010/main" val="2477791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print">
            <a:extLst>
              <a:ext uri="{28A0092B-C50C-407E-A947-70E740481C1C}">
                <a14:useLocalDpi xmlns:a14="http://schemas.microsoft.com/office/drawing/2010/main"/>
              </a:ext>
            </a:extLst>
          </a:blip>
          <a:srcRect t="27351" r="71823"/>
          <a:stretch/>
        </p:blipFill>
        <p:spPr>
          <a:xfrm>
            <a:off x="0" y="3341049"/>
            <a:ext cx="4053235" cy="3516955"/>
          </a:xfrm>
          <a:prstGeom prst="rect">
            <a:avLst/>
          </a:prstGeom>
        </p:spPr>
      </p:pic>
      <p:sp>
        <p:nvSpPr>
          <p:cNvPr id="2" name="TextBox 1"/>
          <p:cNvSpPr txBox="1"/>
          <p:nvPr/>
        </p:nvSpPr>
        <p:spPr>
          <a:xfrm>
            <a:off x="9656722" y="-1"/>
            <a:ext cx="2535289" cy="666786"/>
          </a:xfrm>
          <a:prstGeom prst="rect">
            <a:avLst/>
          </a:prstGeom>
          <a:noFill/>
        </p:spPr>
        <p:txBody>
          <a:bodyPr wrap="square" rtlCol="0">
            <a:spAutoFit/>
          </a:bodyPr>
          <a:lstStyle/>
          <a:p>
            <a:pPr algn="r"/>
            <a:r>
              <a:rPr lang="en-GB" sz="3733">
                <a:solidFill>
                  <a:schemeClr val="bg1"/>
                </a:solidFill>
                <a:latin typeface="Calibri" panose="020F0502020204030204" pitchFamily="34" charset="0"/>
              </a:rPr>
              <a:t>Hot seat</a:t>
            </a:r>
          </a:p>
        </p:txBody>
      </p:sp>
      <p:sp>
        <p:nvSpPr>
          <p:cNvPr id="5" name="AutoShape 20"/>
          <p:cNvSpPr>
            <a:spLocks noChangeArrowheads="1"/>
          </p:cNvSpPr>
          <p:nvPr/>
        </p:nvSpPr>
        <p:spPr bwMode="auto">
          <a:xfrm>
            <a:off x="104965" y="113037"/>
            <a:ext cx="8098395" cy="645943"/>
          </a:xfrm>
          <a:prstGeom prst="roundRect">
            <a:avLst>
              <a:gd name="adj" fmla="val 13342"/>
            </a:avLst>
          </a:prstGeom>
          <a:solidFill>
            <a:srgbClr val="0066FF"/>
          </a:solidFill>
          <a:ln w="25400">
            <a:noFill/>
            <a:round/>
            <a:headEnd/>
            <a:tailEnd/>
          </a:ln>
          <a:effectLst/>
        </p:spPr>
        <p:txBody>
          <a:bodyPr/>
          <a:lstStyle/>
          <a:p>
            <a:pPr marL="358766" indent="-358766">
              <a:defRPr/>
            </a:pPr>
            <a:r>
              <a:rPr lang="en-GB" sz="3200" kern="0">
                <a:solidFill>
                  <a:srgbClr val="FFFFFF"/>
                </a:solidFill>
                <a:latin typeface="Calibri" pitchFamily="34" charset="0"/>
                <a:sym typeface="Webdings"/>
              </a:rPr>
              <a:t> Give a clue or definition for these keywords.</a:t>
            </a:r>
            <a:r>
              <a:rPr lang="en-GB" sz="3200" kern="0">
                <a:solidFill>
                  <a:srgbClr val="FFFFFF"/>
                </a:solidFill>
                <a:latin typeface="Calibri" pitchFamily="34" charset="0"/>
                <a:sym typeface="Wingdings"/>
              </a:rPr>
              <a:t>	</a:t>
            </a:r>
            <a:endParaRPr lang="en-GB" sz="3200" kern="0">
              <a:solidFill>
                <a:srgbClr val="FFFFFF"/>
              </a:solidFill>
              <a:latin typeface="Calibri" pitchFamily="34" charset="0"/>
            </a:endParaRPr>
          </a:p>
        </p:txBody>
      </p:sp>
      <p:sp>
        <p:nvSpPr>
          <p:cNvPr id="4" name="TextBox 3">
            <a:extLst>
              <a:ext uri="{FF2B5EF4-FFF2-40B4-BE49-F238E27FC236}">
                <a16:creationId xmlns:a16="http://schemas.microsoft.com/office/drawing/2014/main" id="{DF3E93B3-FAB0-6D45-9DFB-B0C967567A1D}"/>
              </a:ext>
            </a:extLst>
          </p:cNvPr>
          <p:cNvSpPr txBox="1"/>
          <p:nvPr/>
        </p:nvSpPr>
        <p:spPr>
          <a:xfrm>
            <a:off x="0" y="965859"/>
            <a:ext cx="12192000" cy="3046988"/>
          </a:xfrm>
          <a:prstGeom prst="rect">
            <a:avLst/>
          </a:prstGeom>
          <a:noFill/>
        </p:spPr>
        <p:txBody>
          <a:bodyPr wrap="square" rtlCol="0">
            <a:spAutoFit/>
          </a:bodyPr>
          <a:lstStyle/>
          <a:p>
            <a:pPr algn="ctr"/>
            <a:r>
              <a:rPr lang="en-US" sz="9600" dirty="0">
                <a:solidFill>
                  <a:schemeClr val="bg1"/>
                </a:solidFill>
              </a:rPr>
              <a:t>newtons per square </a:t>
            </a:r>
            <a:r>
              <a:rPr lang="en-US" sz="9600" dirty="0" err="1">
                <a:solidFill>
                  <a:schemeClr val="bg1"/>
                </a:solidFill>
              </a:rPr>
              <a:t>centimetre</a:t>
            </a:r>
            <a:endParaRPr lang="en-US" sz="8800" dirty="0">
              <a:solidFill>
                <a:schemeClr val="bg1"/>
              </a:solidFill>
            </a:endParaRPr>
          </a:p>
        </p:txBody>
      </p:sp>
    </p:spTree>
    <p:extLst>
      <p:ext uri="{BB962C8B-B14F-4D97-AF65-F5344CB8AC3E}">
        <p14:creationId xmlns:p14="http://schemas.microsoft.com/office/powerpoint/2010/main" val="2092813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print">
            <a:extLst>
              <a:ext uri="{28A0092B-C50C-407E-A947-70E740481C1C}">
                <a14:useLocalDpi xmlns:a14="http://schemas.microsoft.com/office/drawing/2010/main"/>
              </a:ext>
            </a:extLst>
          </a:blip>
          <a:srcRect t="27351" r="71823"/>
          <a:stretch/>
        </p:blipFill>
        <p:spPr>
          <a:xfrm>
            <a:off x="0" y="3341049"/>
            <a:ext cx="4053235" cy="3516955"/>
          </a:xfrm>
          <a:prstGeom prst="rect">
            <a:avLst/>
          </a:prstGeom>
        </p:spPr>
      </p:pic>
      <p:sp>
        <p:nvSpPr>
          <p:cNvPr id="2" name="TextBox 1"/>
          <p:cNvSpPr txBox="1"/>
          <p:nvPr/>
        </p:nvSpPr>
        <p:spPr>
          <a:xfrm>
            <a:off x="9656722" y="-1"/>
            <a:ext cx="2535289" cy="666786"/>
          </a:xfrm>
          <a:prstGeom prst="rect">
            <a:avLst/>
          </a:prstGeom>
          <a:noFill/>
        </p:spPr>
        <p:txBody>
          <a:bodyPr wrap="square" rtlCol="0">
            <a:spAutoFit/>
          </a:bodyPr>
          <a:lstStyle/>
          <a:p>
            <a:pPr algn="r"/>
            <a:r>
              <a:rPr lang="en-GB" sz="3733">
                <a:solidFill>
                  <a:schemeClr val="bg1"/>
                </a:solidFill>
                <a:latin typeface="Calibri" panose="020F0502020204030204" pitchFamily="34" charset="0"/>
              </a:rPr>
              <a:t>Hot seat</a:t>
            </a:r>
          </a:p>
        </p:txBody>
      </p:sp>
      <p:sp>
        <p:nvSpPr>
          <p:cNvPr id="5" name="AutoShape 20"/>
          <p:cNvSpPr>
            <a:spLocks noChangeArrowheads="1"/>
          </p:cNvSpPr>
          <p:nvPr/>
        </p:nvSpPr>
        <p:spPr bwMode="auto">
          <a:xfrm>
            <a:off x="104965" y="113037"/>
            <a:ext cx="8098395" cy="645943"/>
          </a:xfrm>
          <a:prstGeom prst="roundRect">
            <a:avLst>
              <a:gd name="adj" fmla="val 13342"/>
            </a:avLst>
          </a:prstGeom>
          <a:solidFill>
            <a:srgbClr val="0066FF"/>
          </a:solidFill>
          <a:ln w="25400">
            <a:noFill/>
            <a:round/>
            <a:headEnd/>
            <a:tailEnd/>
          </a:ln>
          <a:effectLst/>
        </p:spPr>
        <p:txBody>
          <a:bodyPr/>
          <a:lstStyle/>
          <a:p>
            <a:pPr marL="358766" indent="-358766">
              <a:defRPr/>
            </a:pPr>
            <a:r>
              <a:rPr lang="en-GB" sz="3200" kern="0">
                <a:solidFill>
                  <a:srgbClr val="FFFFFF"/>
                </a:solidFill>
                <a:latin typeface="Calibri" pitchFamily="34" charset="0"/>
                <a:sym typeface="Webdings"/>
              </a:rPr>
              <a:t> Give a clue or definition for these keywords.</a:t>
            </a:r>
            <a:r>
              <a:rPr lang="en-GB" sz="3200" kern="0">
                <a:solidFill>
                  <a:srgbClr val="FFFFFF"/>
                </a:solidFill>
                <a:latin typeface="Calibri" pitchFamily="34" charset="0"/>
                <a:sym typeface="Wingdings"/>
              </a:rPr>
              <a:t>	</a:t>
            </a:r>
            <a:endParaRPr lang="en-GB" sz="3200" kern="0">
              <a:solidFill>
                <a:srgbClr val="FFFFFF"/>
              </a:solidFill>
              <a:latin typeface="Calibri" pitchFamily="34" charset="0"/>
            </a:endParaRPr>
          </a:p>
        </p:txBody>
      </p:sp>
      <p:sp>
        <p:nvSpPr>
          <p:cNvPr id="4" name="TextBox 3">
            <a:extLst>
              <a:ext uri="{FF2B5EF4-FFF2-40B4-BE49-F238E27FC236}">
                <a16:creationId xmlns:a16="http://schemas.microsoft.com/office/drawing/2014/main" id="{DF3E93B3-FAB0-6D45-9DFB-B0C967567A1D}"/>
              </a:ext>
            </a:extLst>
          </p:cNvPr>
          <p:cNvSpPr txBox="1"/>
          <p:nvPr/>
        </p:nvSpPr>
        <p:spPr>
          <a:xfrm>
            <a:off x="0" y="965859"/>
            <a:ext cx="12192000" cy="3046988"/>
          </a:xfrm>
          <a:prstGeom prst="rect">
            <a:avLst/>
          </a:prstGeom>
          <a:noFill/>
        </p:spPr>
        <p:txBody>
          <a:bodyPr wrap="square" rtlCol="0">
            <a:spAutoFit/>
          </a:bodyPr>
          <a:lstStyle/>
          <a:p>
            <a:pPr algn="ctr"/>
            <a:r>
              <a:rPr lang="en-US" sz="9600" dirty="0">
                <a:solidFill>
                  <a:schemeClr val="bg1"/>
                </a:solidFill>
              </a:rPr>
              <a:t>newtons per square </a:t>
            </a:r>
            <a:r>
              <a:rPr lang="en-US" sz="9600" dirty="0" err="1">
                <a:solidFill>
                  <a:schemeClr val="bg1"/>
                </a:solidFill>
              </a:rPr>
              <a:t>metre</a:t>
            </a:r>
            <a:endParaRPr lang="en-US" sz="8800" dirty="0">
              <a:solidFill>
                <a:schemeClr val="bg1"/>
              </a:solidFill>
            </a:endParaRPr>
          </a:p>
        </p:txBody>
      </p:sp>
    </p:spTree>
    <p:extLst>
      <p:ext uri="{BB962C8B-B14F-4D97-AF65-F5344CB8AC3E}">
        <p14:creationId xmlns:p14="http://schemas.microsoft.com/office/powerpoint/2010/main" val="3201213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6321" name="Rectangle 2">
            <a:extLst>
              <a:ext uri="{FF2B5EF4-FFF2-40B4-BE49-F238E27FC236}">
                <a16:creationId xmlns:a16="http://schemas.microsoft.com/office/drawing/2014/main" id="{DA92D4AC-A541-CA48-805B-3753A2DD15E8}"/>
              </a:ext>
            </a:extLst>
          </p:cNvPr>
          <p:cNvSpPr>
            <a:spLocks noGrp="1" noChangeArrowheads="1"/>
          </p:cNvSpPr>
          <p:nvPr>
            <p:ph type="title"/>
          </p:nvPr>
        </p:nvSpPr>
        <p:spPr/>
        <p:txBody>
          <a:bodyPr/>
          <a:lstStyle/>
          <a:p>
            <a:pPr eaLnBrk="1" hangingPunct="1"/>
            <a:r>
              <a:rPr lang="en-GB" altLang="en-US"/>
              <a:t>Objectives</a:t>
            </a:r>
          </a:p>
        </p:txBody>
      </p:sp>
      <p:sp>
        <p:nvSpPr>
          <p:cNvPr id="56322" name="Rectangle 3">
            <a:extLst>
              <a:ext uri="{FF2B5EF4-FFF2-40B4-BE49-F238E27FC236}">
                <a16:creationId xmlns:a16="http://schemas.microsoft.com/office/drawing/2014/main" id="{A77B50A4-B403-5F4A-B202-8FE48A784BD3}"/>
              </a:ext>
            </a:extLst>
          </p:cNvPr>
          <p:cNvSpPr>
            <a:spLocks noGrp="1" noChangeArrowheads="1"/>
          </p:cNvSpPr>
          <p:nvPr>
            <p:ph idx="1"/>
          </p:nvPr>
        </p:nvSpPr>
        <p:spPr>
          <a:xfrm>
            <a:off x="1992314" y="1844675"/>
            <a:ext cx="8207375" cy="3671888"/>
          </a:xfrm>
        </p:spPr>
        <p:txBody>
          <a:bodyPr/>
          <a:lstStyle/>
          <a:p>
            <a:pPr marL="538149" lvl="1" indent="-358766">
              <a:spcBef>
                <a:spcPct val="40000"/>
              </a:spcBef>
            </a:pPr>
            <a:r>
              <a:rPr lang="en-GB" altLang="en-US" sz="2800"/>
              <a:t>State what is meant by: </a:t>
            </a:r>
            <a:r>
              <a:rPr lang="en-GB" altLang="en-US" sz="2800">
                <a:solidFill>
                  <a:srgbClr val="934C74"/>
                </a:solidFill>
              </a:rPr>
              <a:t>pressure.</a:t>
            </a:r>
          </a:p>
          <a:p>
            <a:pPr marL="538149" lvl="1" indent="-358766">
              <a:spcBef>
                <a:spcPct val="40000"/>
              </a:spcBef>
            </a:pPr>
            <a:r>
              <a:rPr lang="en-GB" altLang="en-US" sz="2800"/>
              <a:t>Recall that 1 Pa = 1 N/m</a:t>
            </a:r>
            <a:r>
              <a:rPr lang="en-GB" altLang="en-US" sz="2800" baseline="40000"/>
              <a:t>2</a:t>
            </a:r>
            <a:r>
              <a:rPr lang="en-GB" altLang="en-US" sz="2800"/>
              <a:t>.</a:t>
            </a:r>
          </a:p>
          <a:p>
            <a:pPr marL="538149" lvl="1" indent="-358766">
              <a:spcBef>
                <a:spcPct val="40000"/>
              </a:spcBef>
            </a:pPr>
            <a:r>
              <a:rPr lang="en-GB" altLang="en-US" sz="2800"/>
              <a:t>Describe how the pressure depends on force and area.</a:t>
            </a:r>
          </a:p>
          <a:p>
            <a:pPr marL="538149" lvl="1" indent="-358766">
              <a:spcBef>
                <a:spcPct val="40000"/>
              </a:spcBef>
            </a:pPr>
            <a:r>
              <a:rPr lang="en-GB" altLang="en-US" sz="2800"/>
              <a:t>Describe the effects of high and low pressure in simple situations.</a:t>
            </a:r>
          </a:p>
        </p:txBody>
      </p:sp>
      <p:sp>
        <p:nvSpPr>
          <p:cNvPr id="56323" name="Rectangle 5">
            <a:extLst>
              <a:ext uri="{FF2B5EF4-FFF2-40B4-BE49-F238E27FC236}">
                <a16:creationId xmlns:a16="http://schemas.microsoft.com/office/drawing/2014/main" id="{4217BEC7-F88C-1D4C-9DD4-BC76EE184AEA}"/>
              </a:ext>
            </a:extLst>
          </p:cNvPr>
          <p:cNvSpPr>
            <a:spLocks noGrp="1" noChangeArrowheads="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32" indent="-285744">
              <a:defRPr>
                <a:solidFill>
                  <a:schemeClr val="tx1"/>
                </a:solidFill>
                <a:latin typeface="Arial" panose="020B0604020202020204" pitchFamily="34" charset="0"/>
                <a:cs typeface="Arial" panose="020B0604020202020204" pitchFamily="34" charset="0"/>
              </a:defRPr>
            </a:lvl2pPr>
            <a:lvl3pPr marL="1142971" indent="-228594">
              <a:defRPr>
                <a:solidFill>
                  <a:schemeClr val="tx1"/>
                </a:solidFill>
                <a:latin typeface="Arial" panose="020B0604020202020204" pitchFamily="34" charset="0"/>
                <a:cs typeface="Arial" panose="020B0604020202020204" pitchFamily="34" charset="0"/>
              </a:defRPr>
            </a:lvl3pPr>
            <a:lvl4pPr marL="1600160" indent="-228594">
              <a:defRPr>
                <a:solidFill>
                  <a:schemeClr val="tx1"/>
                </a:solidFill>
                <a:latin typeface="Arial" panose="020B0604020202020204" pitchFamily="34" charset="0"/>
                <a:cs typeface="Arial" panose="020B0604020202020204" pitchFamily="34" charset="0"/>
              </a:defRPr>
            </a:lvl4pPr>
            <a:lvl5pPr marL="2057349" indent="-228594">
              <a:defRPr>
                <a:solidFill>
                  <a:schemeClr val="tx1"/>
                </a:solidFill>
                <a:latin typeface="Arial" panose="020B0604020202020204" pitchFamily="34" charset="0"/>
                <a:cs typeface="Arial" panose="020B0604020202020204" pitchFamily="34" charset="0"/>
              </a:defRPr>
            </a:lvl5pPr>
            <a:lvl6pPr marL="2514537" indent="-228594"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726" indent="-228594"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8914" indent="-228594"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103" indent="-228594"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914377" fontAlgn="base">
              <a:spcBef>
                <a:spcPct val="0"/>
              </a:spcBef>
              <a:spcAft>
                <a:spcPct val="0"/>
              </a:spcAft>
              <a:defRPr/>
            </a:pPr>
            <a:r>
              <a:rPr lang="en-GB" altLang="en-US" sz="1000">
                <a:solidFill>
                  <a:srgbClr val="FFFFFF"/>
                </a:solidFill>
              </a:rPr>
              <a:t>© Pearson Education Ltd 2014. Copying permitted for purchasing institution only.  This material is not copyright free.</a:t>
            </a:r>
          </a:p>
        </p:txBody>
      </p:sp>
    </p:spTree>
    <p:extLst>
      <p:ext uri="{BB962C8B-B14F-4D97-AF65-F5344CB8AC3E}">
        <p14:creationId xmlns:p14="http://schemas.microsoft.com/office/powerpoint/2010/main" val="423557846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56322">
                                            <p:txEl>
                                              <p:pRg st="0" end="0"/>
                                            </p:txEl>
                                          </p:spTgt>
                                        </p:tgtEl>
                                        <p:attrNameLst>
                                          <p:attrName>style.visibility</p:attrName>
                                        </p:attrNameLst>
                                      </p:cBhvr>
                                      <p:to>
                                        <p:strVal val="visible"/>
                                      </p:to>
                                    </p:set>
                                    <p:animEffect transition="in" filter="fade">
                                      <p:cBhvr>
                                        <p:cTn id="7" dur="500"/>
                                        <p:tgtEl>
                                          <p:spTgt spid="5632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56322">
                                            <p:txEl>
                                              <p:pRg st="1" end="1"/>
                                            </p:txEl>
                                          </p:spTgt>
                                        </p:tgtEl>
                                        <p:attrNameLst>
                                          <p:attrName>style.visibility</p:attrName>
                                        </p:attrNameLst>
                                      </p:cBhvr>
                                      <p:to>
                                        <p:strVal val="visible"/>
                                      </p:to>
                                    </p:set>
                                    <p:animEffect transition="in" filter="fade">
                                      <p:cBhvr>
                                        <p:cTn id="12" dur="500"/>
                                        <p:tgtEl>
                                          <p:spTgt spid="56322">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56322">
                                            <p:txEl>
                                              <p:pRg st="2" end="2"/>
                                            </p:txEl>
                                          </p:spTgt>
                                        </p:tgtEl>
                                        <p:attrNameLst>
                                          <p:attrName>style.visibility</p:attrName>
                                        </p:attrNameLst>
                                      </p:cBhvr>
                                      <p:to>
                                        <p:strVal val="visible"/>
                                      </p:to>
                                    </p:set>
                                    <p:animEffect transition="in" filter="fade">
                                      <p:cBhvr>
                                        <p:cTn id="17" dur="500"/>
                                        <p:tgtEl>
                                          <p:spTgt spid="56322">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56322">
                                            <p:txEl>
                                              <p:pRg st="3" end="3"/>
                                            </p:txEl>
                                          </p:spTgt>
                                        </p:tgtEl>
                                        <p:attrNameLst>
                                          <p:attrName>style.visibility</p:attrName>
                                        </p:attrNameLst>
                                      </p:cBhvr>
                                      <p:to>
                                        <p:strVal val="visible"/>
                                      </p:to>
                                    </p:set>
                                    <p:animEffect transition="in" filter="fade">
                                      <p:cBhvr>
                                        <p:cTn id="22" dur="500"/>
                                        <p:tgtEl>
                                          <p:spTgt spid="5632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8306" name="Rectangle 2">
            <a:extLst>
              <a:ext uri="{FF2B5EF4-FFF2-40B4-BE49-F238E27FC236}">
                <a16:creationId xmlns:a16="http://schemas.microsoft.com/office/drawing/2014/main" id="{B0C478AE-6B23-754A-A3B9-705085B10394}"/>
              </a:ext>
            </a:extLst>
          </p:cNvPr>
          <p:cNvSpPr>
            <a:spLocks noGrp="1" noChangeArrowheads="1"/>
          </p:cNvSpPr>
          <p:nvPr>
            <p:ph type="title" idx="4294967295"/>
          </p:nvPr>
        </p:nvSpPr>
        <p:spPr/>
        <p:txBody>
          <a:bodyPr/>
          <a:lstStyle/>
          <a:p>
            <a:pPr eaLnBrk="1" hangingPunct="1"/>
            <a:r>
              <a:rPr lang="en-GB" altLang="en-US"/>
              <a:t>Objectives</a:t>
            </a:r>
          </a:p>
        </p:txBody>
      </p:sp>
      <p:sp>
        <p:nvSpPr>
          <p:cNvPr id="98307" name="Rectangle 3">
            <a:extLst>
              <a:ext uri="{FF2B5EF4-FFF2-40B4-BE49-F238E27FC236}">
                <a16:creationId xmlns:a16="http://schemas.microsoft.com/office/drawing/2014/main" id="{823CD0D0-7D49-AB4C-984F-03D47FEAF15E}"/>
              </a:ext>
            </a:extLst>
          </p:cNvPr>
          <p:cNvSpPr>
            <a:spLocks noGrp="1" noChangeArrowheads="1"/>
          </p:cNvSpPr>
          <p:nvPr>
            <p:ph idx="4294967295"/>
          </p:nvPr>
        </p:nvSpPr>
        <p:spPr/>
        <p:txBody>
          <a:bodyPr/>
          <a:lstStyle/>
          <a:p>
            <a:pPr marL="538149" lvl="1" indent="-358766">
              <a:spcBef>
                <a:spcPct val="40000"/>
              </a:spcBef>
            </a:pPr>
            <a:r>
              <a:rPr lang="en-GB" altLang="en-US" sz="2800"/>
              <a:t>Recall some common units for measuring pressures.</a:t>
            </a:r>
          </a:p>
          <a:p>
            <a:pPr marL="538149" lvl="1" indent="-358766">
              <a:spcBef>
                <a:spcPct val="40000"/>
              </a:spcBef>
            </a:pPr>
            <a:r>
              <a:rPr lang="en-GB" altLang="en-US" sz="2800"/>
              <a:t>Use the formula relating force, pressure and area.</a:t>
            </a:r>
          </a:p>
        </p:txBody>
      </p:sp>
      <p:sp>
        <p:nvSpPr>
          <p:cNvPr id="98308" name="Rectangle 5">
            <a:extLst>
              <a:ext uri="{FF2B5EF4-FFF2-40B4-BE49-F238E27FC236}">
                <a16:creationId xmlns:a16="http://schemas.microsoft.com/office/drawing/2014/main" id="{EB5EE27F-24B7-FE48-B105-CFEBE8C885F1}"/>
              </a:ext>
            </a:extLst>
          </p:cNvPr>
          <p:cNvSpPr txBox="1">
            <a:spLocks noGrp="1" noChangeArrowheads="1"/>
          </p:cNvSpPr>
          <p:nvPr/>
        </p:nvSpPr>
        <p:spPr bwMode="white">
          <a:xfrm>
            <a:off x="1992314" y="6524626"/>
            <a:ext cx="8207375"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914377" fontAlgn="base">
              <a:spcBef>
                <a:spcPct val="0"/>
              </a:spcBef>
              <a:spcAft>
                <a:spcPct val="0"/>
              </a:spcAft>
              <a:defRPr/>
            </a:pPr>
            <a:r>
              <a:rPr lang="en-GB" altLang="en-US" sz="1000">
                <a:solidFill>
                  <a:srgbClr val="FFFFFF"/>
                </a:solidFill>
              </a:rPr>
              <a:t>© Pearson Education Ltd 2014. Copying permitted for purchasing institution only.  This material is not copyright free.</a:t>
            </a:r>
          </a:p>
        </p:txBody>
      </p:sp>
    </p:spTree>
    <p:extLst>
      <p:ext uri="{BB962C8B-B14F-4D97-AF65-F5344CB8AC3E}">
        <p14:creationId xmlns:p14="http://schemas.microsoft.com/office/powerpoint/2010/main" val="32983588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98307">
                                            <p:txEl>
                                              <p:pRg st="0" end="0"/>
                                            </p:txEl>
                                          </p:spTgt>
                                        </p:tgtEl>
                                        <p:attrNameLst>
                                          <p:attrName>style.visibility</p:attrName>
                                        </p:attrNameLst>
                                      </p:cBhvr>
                                      <p:to>
                                        <p:strVal val="visible"/>
                                      </p:to>
                                    </p:set>
                                    <p:animEffect transition="in" filter="fade">
                                      <p:cBhvr>
                                        <p:cTn id="7" dur="500"/>
                                        <p:tgtEl>
                                          <p:spTgt spid="9830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98307">
                                            <p:txEl>
                                              <p:pRg st="1" end="1"/>
                                            </p:txEl>
                                          </p:spTgt>
                                        </p:tgtEl>
                                        <p:attrNameLst>
                                          <p:attrName>style.visibility</p:attrName>
                                        </p:attrNameLst>
                                      </p:cBhvr>
                                      <p:to>
                                        <p:strVal val="visible"/>
                                      </p:to>
                                    </p:set>
                                    <p:animEffect transition="in" filter="fade">
                                      <p:cBhvr>
                                        <p:cTn id="12" dur="500"/>
                                        <p:tgtEl>
                                          <p:spTgt spid="9830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9330" name="Rectangle 2">
            <a:extLst>
              <a:ext uri="{FF2B5EF4-FFF2-40B4-BE49-F238E27FC236}">
                <a16:creationId xmlns:a16="http://schemas.microsoft.com/office/drawing/2014/main" id="{77AB3C8D-6D45-0F49-AD7E-B93ED7623E6D}"/>
              </a:ext>
            </a:extLst>
          </p:cNvPr>
          <p:cNvSpPr>
            <a:spLocks noGrp="1" noChangeArrowheads="1"/>
          </p:cNvSpPr>
          <p:nvPr>
            <p:ph type="title" idx="4294967295"/>
          </p:nvPr>
        </p:nvSpPr>
        <p:spPr/>
        <p:txBody>
          <a:bodyPr/>
          <a:lstStyle/>
          <a:p>
            <a:pPr eaLnBrk="1" hangingPunct="1"/>
            <a:r>
              <a:rPr lang="en-GB" altLang="en-US"/>
              <a:t>Objectives</a:t>
            </a:r>
          </a:p>
        </p:txBody>
      </p:sp>
      <p:sp>
        <p:nvSpPr>
          <p:cNvPr id="99331" name="Rectangle 3">
            <a:extLst>
              <a:ext uri="{FF2B5EF4-FFF2-40B4-BE49-F238E27FC236}">
                <a16:creationId xmlns:a16="http://schemas.microsoft.com/office/drawing/2014/main" id="{F46A6A7D-EDCE-914B-A15D-12235C1B8F48}"/>
              </a:ext>
            </a:extLst>
          </p:cNvPr>
          <p:cNvSpPr>
            <a:spLocks noGrp="1" noChangeArrowheads="1"/>
          </p:cNvSpPr>
          <p:nvPr>
            <p:ph idx="4294967295"/>
          </p:nvPr>
        </p:nvSpPr>
        <p:spPr/>
        <p:txBody>
          <a:bodyPr/>
          <a:lstStyle/>
          <a:p>
            <a:pPr marL="538149" lvl="1" indent="-358766">
              <a:buClr>
                <a:srgbClr val="934C74"/>
              </a:buClr>
              <a:buNone/>
            </a:pPr>
            <a:endParaRPr lang="en-GB" altLang="en-US" sz="2800"/>
          </a:p>
          <a:p>
            <a:pPr marL="538149" lvl="1" indent="-358766">
              <a:buClr>
                <a:srgbClr val="934C74"/>
              </a:buClr>
            </a:pPr>
            <a:r>
              <a:rPr lang="en-GB" altLang="en-US" sz="2800"/>
              <a:t>Explain applications of pressure in different situations.</a:t>
            </a:r>
          </a:p>
        </p:txBody>
      </p:sp>
      <p:sp>
        <p:nvSpPr>
          <p:cNvPr id="99332" name="Rectangle 5">
            <a:extLst>
              <a:ext uri="{FF2B5EF4-FFF2-40B4-BE49-F238E27FC236}">
                <a16:creationId xmlns:a16="http://schemas.microsoft.com/office/drawing/2014/main" id="{D98AB83D-7F66-944D-8130-6A7CD278E66E}"/>
              </a:ext>
            </a:extLst>
          </p:cNvPr>
          <p:cNvSpPr txBox="1">
            <a:spLocks noGrp="1" noChangeArrowheads="1"/>
          </p:cNvSpPr>
          <p:nvPr/>
        </p:nvSpPr>
        <p:spPr bwMode="white">
          <a:xfrm>
            <a:off x="1992314" y="6524626"/>
            <a:ext cx="8207375"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914377" fontAlgn="base">
              <a:spcBef>
                <a:spcPct val="0"/>
              </a:spcBef>
              <a:spcAft>
                <a:spcPct val="0"/>
              </a:spcAft>
              <a:defRPr/>
            </a:pPr>
            <a:r>
              <a:rPr lang="en-GB" altLang="en-US" sz="1000">
                <a:solidFill>
                  <a:srgbClr val="FFFFFF"/>
                </a:solidFill>
              </a:rPr>
              <a:t>© Pearson Education Ltd 2014. Copying permitted for purchasing institution only.  This material is not copyright free.</a:t>
            </a:r>
          </a:p>
        </p:txBody>
      </p:sp>
    </p:spTree>
    <p:extLst>
      <p:ext uri="{BB962C8B-B14F-4D97-AF65-F5344CB8AC3E}">
        <p14:creationId xmlns:p14="http://schemas.microsoft.com/office/powerpoint/2010/main" val="263013929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99331">
                                            <p:txEl>
                                              <p:pRg st="1" end="1"/>
                                            </p:txEl>
                                          </p:spTgt>
                                        </p:tgtEl>
                                        <p:attrNameLst>
                                          <p:attrName>style.visibility</p:attrName>
                                        </p:attrNameLst>
                                      </p:cBhvr>
                                      <p:to>
                                        <p:strVal val="visible"/>
                                      </p:to>
                                    </p:set>
                                    <p:animEffect transition="in" filter="fade">
                                      <p:cBhvr>
                                        <p:cTn id="7" dur="500"/>
                                        <p:tgtEl>
                                          <p:spTgt spid="9933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5297" name="Title 9">
            <a:extLst>
              <a:ext uri="{FF2B5EF4-FFF2-40B4-BE49-F238E27FC236}">
                <a16:creationId xmlns:a16="http://schemas.microsoft.com/office/drawing/2014/main" id="{3A283EB8-7609-264F-9B01-FEBB8F2ED427}"/>
              </a:ext>
            </a:extLst>
          </p:cNvPr>
          <p:cNvSpPr>
            <a:spLocks noGrp="1"/>
          </p:cNvSpPr>
          <p:nvPr>
            <p:ph type="ctrTitle"/>
          </p:nvPr>
        </p:nvSpPr>
        <p:spPr/>
        <p:txBody>
          <a:bodyPr/>
          <a:lstStyle/>
          <a:p>
            <a:r>
              <a:rPr lang="en-GB" altLang="en-US"/>
              <a:t>Thinking skills</a:t>
            </a:r>
          </a:p>
        </p:txBody>
      </p:sp>
      <p:sp>
        <p:nvSpPr>
          <p:cNvPr id="55298" name="Subtitle 10">
            <a:extLst>
              <a:ext uri="{FF2B5EF4-FFF2-40B4-BE49-F238E27FC236}">
                <a16:creationId xmlns:a16="http://schemas.microsoft.com/office/drawing/2014/main" id="{7DE57B7D-5474-E246-B7D9-2F4FDF747CA7}"/>
              </a:ext>
            </a:extLst>
          </p:cNvPr>
          <p:cNvSpPr>
            <a:spLocks noGrp="1"/>
          </p:cNvSpPr>
          <p:nvPr>
            <p:ph type="subTitle" idx="1"/>
          </p:nvPr>
        </p:nvSpPr>
        <p:spPr/>
        <p:txBody>
          <a:bodyPr/>
          <a:lstStyle/>
          <a:p>
            <a:r>
              <a:rPr lang="en-GB" altLang="en-US" sz="3600"/>
              <a:t>Pressure</a:t>
            </a:r>
            <a:endParaRPr lang="en-US" altLang="en-US" sz="3600"/>
          </a:p>
        </p:txBody>
      </p:sp>
      <p:sp>
        <p:nvSpPr>
          <p:cNvPr id="55299" name="Rectangle 5">
            <a:extLst>
              <a:ext uri="{FF2B5EF4-FFF2-40B4-BE49-F238E27FC236}">
                <a16:creationId xmlns:a16="http://schemas.microsoft.com/office/drawing/2014/main" id="{F4EDCA5F-CE7C-9A4B-805B-7C09F6FB6F67}"/>
              </a:ext>
            </a:extLst>
          </p:cNvPr>
          <p:cNvSpPr>
            <a:spLocks noGrp="1" noChangeArrowheads="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32" indent="-285744">
              <a:defRPr>
                <a:solidFill>
                  <a:schemeClr val="tx1"/>
                </a:solidFill>
                <a:latin typeface="Arial" panose="020B0604020202020204" pitchFamily="34" charset="0"/>
                <a:cs typeface="Arial" panose="020B0604020202020204" pitchFamily="34" charset="0"/>
              </a:defRPr>
            </a:lvl2pPr>
            <a:lvl3pPr marL="1142971" indent="-228594">
              <a:defRPr>
                <a:solidFill>
                  <a:schemeClr val="tx1"/>
                </a:solidFill>
                <a:latin typeface="Arial" panose="020B0604020202020204" pitchFamily="34" charset="0"/>
                <a:cs typeface="Arial" panose="020B0604020202020204" pitchFamily="34" charset="0"/>
              </a:defRPr>
            </a:lvl3pPr>
            <a:lvl4pPr marL="1600160" indent="-228594">
              <a:defRPr>
                <a:solidFill>
                  <a:schemeClr val="tx1"/>
                </a:solidFill>
                <a:latin typeface="Arial" panose="020B0604020202020204" pitchFamily="34" charset="0"/>
                <a:cs typeface="Arial" panose="020B0604020202020204" pitchFamily="34" charset="0"/>
              </a:defRPr>
            </a:lvl4pPr>
            <a:lvl5pPr marL="2057349" indent="-228594">
              <a:defRPr>
                <a:solidFill>
                  <a:schemeClr val="tx1"/>
                </a:solidFill>
                <a:latin typeface="Arial" panose="020B0604020202020204" pitchFamily="34" charset="0"/>
                <a:cs typeface="Arial" panose="020B0604020202020204" pitchFamily="34" charset="0"/>
              </a:defRPr>
            </a:lvl5pPr>
            <a:lvl6pPr marL="2514537" indent="-228594"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726" indent="-228594"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8914" indent="-228594"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103" indent="-228594"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pPr>
            <a:r>
              <a:rPr lang="en-GB" altLang="en-US">
                <a:solidFill>
                  <a:srgbClr val="FFFFFF"/>
                </a:solidFill>
              </a:rPr>
              <a:t>© Pearson Education Ltd 2014. Copying permitted for purchasing institution only.  This material is not copyright free.</a:t>
            </a:r>
          </a:p>
        </p:txBody>
      </p:sp>
    </p:spTree>
    <p:extLst>
      <p:ext uri="{BB962C8B-B14F-4D97-AF65-F5344CB8AC3E}">
        <p14:creationId xmlns:p14="http://schemas.microsoft.com/office/powerpoint/2010/main" val="167091766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55298">
                                            <p:txEl>
                                              <p:pRg st="0" end="0"/>
                                            </p:txEl>
                                          </p:spTgt>
                                        </p:tgtEl>
                                        <p:attrNameLst>
                                          <p:attrName>style.visibility</p:attrName>
                                        </p:attrNameLst>
                                      </p:cBhvr>
                                      <p:to>
                                        <p:strVal val="visible"/>
                                      </p:to>
                                    </p:set>
                                    <p:animEffect transition="in" filter="fade">
                                      <p:cBhvr>
                                        <p:cTn id="7" dur="500"/>
                                        <p:tgtEl>
                                          <p:spTgt spid="5529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0418" name="Rectangle 5">
            <a:extLst>
              <a:ext uri="{FF2B5EF4-FFF2-40B4-BE49-F238E27FC236}">
                <a16:creationId xmlns:a16="http://schemas.microsoft.com/office/drawing/2014/main" id="{E8B7A75E-4524-9C47-BBDD-FE87FDB7CBAD}"/>
              </a:ext>
            </a:extLst>
          </p:cNvPr>
          <p:cNvSpPr>
            <a:spLocks noGrp="1" noChangeArrowheads="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32" indent="-285744">
              <a:defRPr>
                <a:solidFill>
                  <a:schemeClr val="tx1"/>
                </a:solidFill>
                <a:latin typeface="Arial" panose="020B0604020202020204" pitchFamily="34" charset="0"/>
                <a:cs typeface="Arial" panose="020B0604020202020204" pitchFamily="34" charset="0"/>
              </a:defRPr>
            </a:lvl2pPr>
            <a:lvl3pPr marL="1142971" indent="-228594">
              <a:defRPr>
                <a:solidFill>
                  <a:schemeClr val="tx1"/>
                </a:solidFill>
                <a:latin typeface="Arial" panose="020B0604020202020204" pitchFamily="34" charset="0"/>
                <a:cs typeface="Arial" panose="020B0604020202020204" pitchFamily="34" charset="0"/>
              </a:defRPr>
            </a:lvl3pPr>
            <a:lvl4pPr marL="1600160" indent="-228594">
              <a:defRPr>
                <a:solidFill>
                  <a:schemeClr val="tx1"/>
                </a:solidFill>
                <a:latin typeface="Arial" panose="020B0604020202020204" pitchFamily="34" charset="0"/>
                <a:cs typeface="Arial" panose="020B0604020202020204" pitchFamily="34" charset="0"/>
              </a:defRPr>
            </a:lvl4pPr>
            <a:lvl5pPr marL="2057349" indent="-228594">
              <a:defRPr>
                <a:solidFill>
                  <a:schemeClr val="tx1"/>
                </a:solidFill>
                <a:latin typeface="Arial" panose="020B0604020202020204" pitchFamily="34" charset="0"/>
                <a:cs typeface="Arial" panose="020B0604020202020204" pitchFamily="34" charset="0"/>
              </a:defRPr>
            </a:lvl5pPr>
            <a:lvl6pPr marL="2514537" indent="-228594"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726" indent="-228594"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8914" indent="-228594"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103" indent="-228594"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pPr>
            <a:r>
              <a:rPr lang="en-GB" altLang="en-US">
                <a:solidFill>
                  <a:srgbClr val="FFFFFF"/>
                </a:solidFill>
              </a:rPr>
              <a:t>© Pearson Education Ltd 2014. Copying permitted for purchasing institution only.  This material is not copyright free.</a:t>
            </a:r>
          </a:p>
        </p:txBody>
      </p:sp>
      <p:sp>
        <p:nvSpPr>
          <p:cNvPr id="60423" name="AutoShape 6">
            <a:hlinkClick r:id="rId2" action="ppaction://hlinksldjump" highlightClick="1"/>
            <a:extLst>
              <a:ext uri="{FF2B5EF4-FFF2-40B4-BE49-F238E27FC236}">
                <a16:creationId xmlns:a16="http://schemas.microsoft.com/office/drawing/2014/main" id="{76350E53-B552-ED49-BD37-5B0446C6CB02}"/>
              </a:ext>
            </a:extLst>
          </p:cNvPr>
          <p:cNvSpPr>
            <a:spLocks noChangeArrowheads="1"/>
          </p:cNvSpPr>
          <p:nvPr/>
        </p:nvSpPr>
        <p:spPr bwMode="auto">
          <a:xfrm>
            <a:off x="8256590" y="5661025"/>
            <a:ext cx="2122487" cy="538163"/>
          </a:xfrm>
          <a:prstGeom prst="actionButtonBlank">
            <a:avLst/>
          </a:prstGeom>
          <a:solidFill>
            <a:srgbClr val="934C7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pPr>
            <a:r>
              <a:rPr lang="en-GB" altLang="en-US" sz="2400">
                <a:solidFill>
                  <a:srgbClr val="FFFFFF"/>
                </a:solidFill>
              </a:rPr>
              <a:t>Next question</a:t>
            </a:r>
          </a:p>
        </p:txBody>
      </p:sp>
      <p:sp>
        <p:nvSpPr>
          <p:cNvPr id="60424" name="AutoShape 6">
            <a:hlinkClick r:id="" action="ppaction://hlinkshowjump?jump=nextslide" highlightClick="1"/>
            <a:extLst>
              <a:ext uri="{FF2B5EF4-FFF2-40B4-BE49-F238E27FC236}">
                <a16:creationId xmlns:a16="http://schemas.microsoft.com/office/drawing/2014/main" id="{83CF4C11-E06E-024F-A7CA-EBC6F472B313}"/>
              </a:ext>
            </a:extLst>
          </p:cNvPr>
          <p:cNvSpPr>
            <a:spLocks noChangeArrowheads="1"/>
          </p:cNvSpPr>
          <p:nvPr/>
        </p:nvSpPr>
        <p:spPr bwMode="auto">
          <a:xfrm>
            <a:off x="8256590" y="4941888"/>
            <a:ext cx="2122487" cy="538163"/>
          </a:xfrm>
          <a:prstGeom prst="actionButtonBlank">
            <a:avLst/>
          </a:prstGeom>
          <a:solidFill>
            <a:srgbClr val="934C7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pPr>
            <a:r>
              <a:rPr lang="en-GB" altLang="en-US" sz="2400">
                <a:solidFill>
                  <a:srgbClr val="FFFFFF"/>
                </a:solidFill>
              </a:rPr>
              <a:t>Possible answers</a:t>
            </a:r>
          </a:p>
        </p:txBody>
      </p:sp>
      <p:sp>
        <p:nvSpPr>
          <p:cNvPr id="60431" name="Rectangle 4">
            <a:extLst>
              <a:ext uri="{FF2B5EF4-FFF2-40B4-BE49-F238E27FC236}">
                <a16:creationId xmlns:a16="http://schemas.microsoft.com/office/drawing/2014/main" id="{09DD4C44-4399-7040-80B3-42E3F2DD731E}"/>
              </a:ext>
            </a:extLst>
          </p:cNvPr>
          <p:cNvSpPr>
            <a:spLocks noChangeArrowheads="1"/>
          </p:cNvSpPr>
          <p:nvPr/>
        </p:nvSpPr>
        <p:spPr bwMode="auto">
          <a:xfrm>
            <a:off x="1992313" y="836614"/>
            <a:ext cx="8229600"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b="1">
                <a:solidFill>
                  <a:schemeClr val="tx1"/>
                </a:solidFill>
                <a:latin typeface="Arial" panose="020B0604020202020204" pitchFamily="34" charset="0"/>
              </a:defRPr>
            </a:lvl1pPr>
            <a:lvl2pPr eaLnBrk="0" hangingPunct="0">
              <a:defRPr sz="2400" b="1">
                <a:solidFill>
                  <a:schemeClr val="tx1"/>
                </a:solidFill>
                <a:latin typeface="Arial" panose="020B0604020202020204" pitchFamily="34" charset="0"/>
              </a:defRPr>
            </a:lvl2pPr>
            <a:lvl3pPr eaLnBrk="0" hangingPunct="0">
              <a:defRPr sz="2400" b="1">
                <a:solidFill>
                  <a:schemeClr val="tx1"/>
                </a:solidFill>
                <a:latin typeface="Arial" panose="020B0604020202020204" pitchFamily="34" charset="0"/>
              </a:defRPr>
            </a:lvl3pPr>
            <a:lvl4pPr eaLnBrk="0" hangingPunct="0">
              <a:defRPr sz="2400" b="1">
                <a:solidFill>
                  <a:schemeClr val="tx1"/>
                </a:solidFill>
                <a:latin typeface="Arial" panose="020B0604020202020204" pitchFamily="34" charset="0"/>
              </a:defRPr>
            </a:lvl4pPr>
            <a:lvl5pPr eaLnBrk="0" hangingPunct="0">
              <a:defRPr sz="2400" b="1">
                <a:solidFill>
                  <a:schemeClr val="tx1"/>
                </a:solidFill>
                <a:latin typeface="Arial" panose="020B0604020202020204" pitchFamily="34" charset="0"/>
              </a:defRPr>
            </a:lvl5pPr>
            <a:lvl6pPr marL="457200" eaLnBrk="0" fontAlgn="base" hangingPunct="0">
              <a:spcBef>
                <a:spcPct val="0"/>
              </a:spcBef>
              <a:spcAft>
                <a:spcPct val="0"/>
              </a:spcAft>
              <a:defRPr sz="2400" b="1">
                <a:solidFill>
                  <a:schemeClr val="tx1"/>
                </a:solidFill>
                <a:latin typeface="Arial" panose="020B0604020202020204" pitchFamily="34" charset="0"/>
              </a:defRPr>
            </a:lvl6pPr>
            <a:lvl7pPr marL="914400" eaLnBrk="0" fontAlgn="base" hangingPunct="0">
              <a:spcBef>
                <a:spcPct val="0"/>
              </a:spcBef>
              <a:spcAft>
                <a:spcPct val="0"/>
              </a:spcAft>
              <a:defRPr sz="2400" b="1">
                <a:solidFill>
                  <a:schemeClr val="tx1"/>
                </a:solidFill>
                <a:latin typeface="Arial" panose="020B0604020202020204" pitchFamily="34" charset="0"/>
              </a:defRPr>
            </a:lvl7pPr>
            <a:lvl8pPr marL="1371600" eaLnBrk="0" fontAlgn="base" hangingPunct="0">
              <a:spcBef>
                <a:spcPct val="0"/>
              </a:spcBef>
              <a:spcAft>
                <a:spcPct val="0"/>
              </a:spcAft>
              <a:defRPr sz="2400" b="1">
                <a:solidFill>
                  <a:schemeClr val="tx1"/>
                </a:solidFill>
                <a:latin typeface="Arial" panose="020B0604020202020204" pitchFamily="34" charset="0"/>
              </a:defRPr>
            </a:lvl8pPr>
            <a:lvl9pPr marL="1828800" eaLnBrk="0" fontAlgn="base" hangingPunct="0">
              <a:spcBef>
                <a:spcPct val="0"/>
              </a:spcBef>
              <a:spcAft>
                <a:spcPct val="0"/>
              </a:spcAft>
              <a:defRPr sz="2400" b="1">
                <a:solidFill>
                  <a:schemeClr val="tx1"/>
                </a:solidFill>
                <a:latin typeface="Arial" panose="020B0604020202020204" pitchFamily="34" charset="0"/>
              </a:defRPr>
            </a:lvl9pPr>
          </a:lstStyle>
          <a:p>
            <a:pPr eaLnBrk="1" fontAlgn="base" hangingPunct="1">
              <a:spcBef>
                <a:spcPct val="0"/>
              </a:spcBef>
              <a:spcAft>
                <a:spcPct val="0"/>
              </a:spcAft>
            </a:pPr>
            <a:r>
              <a:rPr lang="en-GB" altLang="en-US">
                <a:solidFill>
                  <a:srgbClr val="000000"/>
                </a:solidFill>
                <a:cs typeface="Arial" panose="020B0604020202020204" pitchFamily="34" charset="0"/>
              </a:rPr>
              <a:t>Think of a Plus, a Minus and an Interesting point about this statement:</a:t>
            </a:r>
          </a:p>
        </p:txBody>
      </p:sp>
      <p:sp>
        <p:nvSpPr>
          <p:cNvPr id="60432" name="Content Placeholder 5">
            <a:extLst>
              <a:ext uri="{FF2B5EF4-FFF2-40B4-BE49-F238E27FC236}">
                <a16:creationId xmlns:a16="http://schemas.microsoft.com/office/drawing/2014/main" id="{D3D360C2-A4CC-7047-981C-B645BAF299D1}"/>
              </a:ext>
            </a:extLst>
          </p:cNvPr>
          <p:cNvSpPr>
            <a:spLocks/>
          </p:cNvSpPr>
          <p:nvPr/>
        </p:nvSpPr>
        <p:spPr bwMode="auto">
          <a:xfrm>
            <a:off x="1992314" y="1619251"/>
            <a:ext cx="82073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44500" eaLnBrk="0" hangingPunct="0">
              <a:spcBef>
                <a:spcPct val="20000"/>
              </a:spcBef>
              <a:buFont typeface="Wingdings" pitchFamily="2" charset="2"/>
              <a:defRPr sz="2400">
                <a:solidFill>
                  <a:srgbClr val="934C74"/>
                </a:solidFill>
                <a:latin typeface="Arial" panose="020B0604020202020204" pitchFamily="34" charset="0"/>
              </a:defRPr>
            </a:lvl1pPr>
            <a:lvl2pPr marL="742950" indent="-285750" eaLnBrk="0" hangingPunct="0">
              <a:spcBef>
                <a:spcPct val="20000"/>
              </a:spcBef>
              <a:buFont typeface="Wingdings" pitchFamily="2" charset="2"/>
              <a:buChar char="§"/>
              <a:defRPr sz="2400">
                <a:solidFill>
                  <a:srgbClr val="934C74"/>
                </a:solidFill>
                <a:latin typeface="Arial" panose="020B0604020202020204" pitchFamily="34" charset="0"/>
              </a:defRPr>
            </a:lvl2pPr>
            <a:lvl3pPr marL="1143000" indent="-228600" eaLnBrk="0" hangingPunct="0">
              <a:spcBef>
                <a:spcPct val="20000"/>
              </a:spcBef>
              <a:buFont typeface="Wingdings" pitchFamily="2" charset="2"/>
              <a:buChar char="§"/>
              <a:defRPr sz="2400">
                <a:solidFill>
                  <a:srgbClr val="934C74"/>
                </a:solidFill>
                <a:latin typeface="Arial" panose="020B0604020202020204" pitchFamily="34" charset="0"/>
              </a:defRPr>
            </a:lvl3pPr>
            <a:lvl4pPr marL="1600200" indent="-228600" eaLnBrk="0" hangingPunct="0">
              <a:spcBef>
                <a:spcPct val="20000"/>
              </a:spcBef>
              <a:buFont typeface="Wingdings" pitchFamily="2" charset="2"/>
              <a:buChar char="§"/>
              <a:defRPr sz="2400">
                <a:solidFill>
                  <a:srgbClr val="934C74"/>
                </a:solidFill>
                <a:latin typeface="Arial" panose="020B0604020202020204" pitchFamily="34" charset="0"/>
              </a:defRPr>
            </a:lvl4pPr>
            <a:lvl5pPr marL="2057400" indent="-228600" eaLnBrk="0" hangingPunct="0">
              <a:spcBef>
                <a:spcPct val="20000"/>
              </a:spcBef>
              <a:buFont typeface="Wingdings" pitchFamily="2" charset="2"/>
              <a:buChar char="»"/>
              <a:defRPr sz="2400">
                <a:solidFill>
                  <a:srgbClr val="934C74"/>
                </a:solidFill>
                <a:latin typeface="Arial" panose="020B0604020202020204" pitchFamily="34" charset="0"/>
              </a:defRPr>
            </a:lvl5pPr>
            <a:lvl6pPr marL="2514600" indent="-228600" eaLnBrk="0" fontAlgn="base" hangingPunct="0">
              <a:spcBef>
                <a:spcPct val="20000"/>
              </a:spcBef>
              <a:spcAft>
                <a:spcPct val="0"/>
              </a:spcAft>
              <a:buFont typeface="Wingdings" pitchFamily="2" charset="2"/>
              <a:buChar char="»"/>
              <a:defRPr sz="2400">
                <a:solidFill>
                  <a:srgbClr val="934C74"/>
                </a:solidFill>
                <a:latin typeface="Arial" panose="020B0604020202020204" pitchFamily="34" charset="0"/>
              </a:defRPr>
            </a:lvl6pPr>
            <a:lvl7pPr marL="2971800" indent="-228600" eaLnBrk="0" fontAlgn="base" hangingPunct="0">
              <a:spcBef>
                <a:spcPct val="20000"/>
              </a:spcBef>
              <a:spcAft>
                <a:spcPct val="0"/>
              </a:spcAft>
              <a:buFont typeface="Wingdings" pitchFamily="2" charset="2"/>
              <a:buChar char="»"/>
              <a:defRPr sz="2400">
                <a:solidFill>
                  <a:srgbClr val="934C74"/>
                </a:solidFill>
                <a:latin typeface="Arial" panose="020B0604020202020204" pitchFamily="34" charset="0"/>
              </a:defRPr>
            </a:lvl7pPr>
            <a:lvl8pPr marL="3429000" indent="-228600" eaLnBrk="0" fontAlgn="base" hangingPunct="0">
              <a:spcBef>
                <a:spcPct val="20000"/>
              </a:spcBef>
              <a:spcAft>
                <a:spcPct val="0"/>
              </a:spcAft>
              <a:buFont typeface="Wingdings" pitchFamily="2" charset="2"/>
              <a:buChar char="»"/>
              <a:defRPr sz="2400">
                <a:solidFill>
                  <a:srgbClr val="934C74"/>
                </a:solidFill>
                <a:latin typeface="Arial" panose="020B0604020202020204" pitchFamily="34" charset="0"/>
              </a:defRPr>
            </a:lvl8pPr>
            <a:lvl9pPr marL="3886200" indent="-228600" eaLnBrk="0" fontAlgn="base" hangingPunct="0">
              <a:spcBef>
                <a:spcPct val="20000"/>
              </a:spcBef>
              <a:spcAft>
                <a:spcPct val="0"/>
              </a:spcAft>
              <a:buFont typeface="Wingdings" pitchFamily="2" charset="2"/>
              <a:buChar char="»"/>
              <a:defRPr sz="2400">
                <a:solidFill>
                  <a:srgbClr val="934C74"/>
                </a:solidFill>
                <a:latin typeface="Arial" panose="020B0604020202020204" pitchFamily="34" charset="0"/>
              </a:defRPr>
            </a:lvl9pPr>
          </a:lstStyle>
          <a:p>
            <a:pPr marL="444489" fontAlgn="base">
              <a:spcAft>
                <a:spcPct val="0"/>
              </a:spcAft>
            </a:pPr>
            <a:r>
              <a:rPr lang="en-GB" altLang="en-US">
                <a:cs typeface="Arial" panose="020B0604020202020204" pitchFamily="34" charset="0"/>
              </a:rPr>
              <a:t>All vehicles should have very narrow tyres</a:t>
            </a:r>
            <a:r>
              <a:rPr lang="en-US" altLang="en-US">
                <a:cs typeface="Arial" panose="020B0604020202020204" pitchFamily="34" charset="0"/>
              </a:rPr>
              <a:t>.</a:t>
            </a:r>
            <a:endParaRPr lang="en-GB" altLang="en-US">
              <a:cs typeface="Arial" panose="020B0604020202020204" pitchFamily="34" charset="0"/>
            </a:endParaRPr>
          </a:p>
        </p:txBody>
      </p:sp>
    </p:spTree>
    <p:extLst>
      <p:ext uri="{BB962C8B-B14F-4D97-AF65-F5344CB8AC3E}">
        <p14:creationId xmlns:p14="http://schemas.microsoft.com/office/powerpoint/2010/main" val="358452916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60432">
                                            <p:txEl>
                                              <p:pRg st="0" end="0"/>
                                            </p:txEl>
                                          </p:spTgt>
                                        </p:tgtEl>
                                        <p:attrNameLst>
                                          <p:attrName>style.visibility</p:attrName>
                                        </p:attrNameLst>
                                      </p:cBhvr>
                                      <p:to>
                                        <p:strVal val="visible"/>
                                      </p:to>
                                    </p:set>
                                    <p:animEffect transition="in" filter="fade">
                                      <p:cBhvr>
                                        <p:cTn id="7" dur="500"/>
                                        <p:tgtEl>
                                          <p:spTgt spid="6043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43" name="Content Placeholder 5">
            <a:extLst>
              <a:ext uri="{FF2B5EF4-FFF2-40B4-BE49-F238E27FC236}">
                <a16:creationId xmlns:a16="http://schemas.microsoft.com/office/drawing/2014/main" id="{3E0F012A-1783-B549-9755-FD7A1F8B58F7}"/>
              </a:ext>
            </a:extLst>
          </p:cNvPr>
          <p:cNvSpPr>
            <a:spLocks/>
          </p:cNvSpPr>
          <p:nvPr/>
        </p:nvSpPr>
        <p:spPr bwMode="auto">
          <a:xfrm>
            <a:off x="1992314" y="2312989"/>
            <a:ext cx="8207375" cy="2411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Wingdings" pitchFamily="2" charset="2"/>
              <a:defRPr sz="2400">
                <a:solidFill>
                  <a:srgbClr val="934C74"/>
                </a:solidFill>
                <a:latin typeface="Arial" panose="020B0604020202020204" pitchFamily="34" charset="0"/>
              </a:defRPr>
            </a:lvl1pPr>
            <a:lvl2pPr marL="2347913" indent="-285750" eaLnBrk="0" hangingPunct="0">
              <a:spcBef>
                <a:spcPct val="20000"/>
              </a:spcBef>
              <a:buFont typeface="Wingdings" pitchFamily="2" charset="2"/>
              <a:buChar char="§"/>
              <a:defRPr sz="2400">
                <a:solidFill>
                  <a:srgbClr val="934C74"/>
                </a:solidFill>
                <a:latin typeface="Arial" panose="020B0604020202020204" pitchFamily="34" charset="0"/>
              </a:defRPr>
            </a:lvl2pPr>
            <a:lvl3pPr marL="2755900" indent="-228600" eaLnBrk="0" hangingPunct="0">
              <a:spcBef>
                <a:spcPct val="20000"/>
              </a:spcBef>
              <a:buFont typeface="Wingdings" pitchFamily="2" charset="2"/>
              <a:buChar char="§"/>
              <a:defRPr sz="2400">
                <a:solidFill>
                  <a:srgbClr val="934C74"/>
                </a:solidFill>
                <a:latin typeface="Arial" panose="020B0604020202020204" pitchFamily="34" charset="0"/>
              </a:defRPr>
            </a:lvl3pPr>
            <a:lvl4pPr marL="3163888" indent="-228600" eaLnBrk="0" hangingPunct="0">
              <a:spcBef>
                <a:spcPct val="20000"/>
              </a:spcBef>
              <a:buFont typeface="Wingdings" pitchFamily="2" charset="2"/>
              <a:buChar char="§"/>
              <a:defRPr sz="2400">
                <a:solidFill>
                  <a:srgbClr val="934C74"/>
                </a:solidFill>
                <a:latin typeface="Arial" panose="020B0604020202020204" pitchFamily="34" charset="0"/>
              </a:defRPr>
            </a:lvl4pPr>
            <a:lvl5pPr marL="3571875" indent="-228600" eaLnBrk="0" hangingPunct="0">
              <a:spcBef>
                <a:spcPct val="20000"/>
              </a:spcBef>
              <a:buFont typeface="Wingdings" pitchFamily="2" charset="2"/>
              <a:buChar char="»"/>
              <a:defRPr sz="2400">
                <a:solidFill>
                  <a:srgbClr val="934C74"/>
                </a:solidFill>
                <a:latin typeface="Arial" panose="020B0604020202020204" pitchFamily="34" charset="0"/>
              </a:defRPr>
            </a:lvl5pPr>
            <a:lvl6pPr marL="4029075" indent="-228600" eaLnBrk="0" fontAlgn="base" hangingPunct="0">
              <a:spcBef>
                <a:spcPct val="20000"/>
              </a:spcBef>
              <a:spcAft>
                <a:spcPct val="0"/>
              </a:spcAft>
              <a:buFont typeface="Wingdings" pitchFamily="2" charset="2"/>
              <a:buChar char="»"/>
              <a:defRPr sz="2400">
                <a:solidFill>
                  <a:srgbClr val="934C74"/>
                </a:solidFill>
                <a:latin typeface="Arial" panose="020B0604020202020204" pitchFamily="34" charset="0"/>
              </a:defRPr>
            </a:lvl6pPr>
            <a:lvl7pPr marL="4486275" indent="-228600" eaLnBrk="0" fontAlgn="base" hangingPunct="0">
              <a:spcBef>
                <a:spcPct val="20000"/>
              </a:spcBef>
              <a:spcAft>
                <a:spcPct val="0"/>
              </a:spcAft>
              <a:buFont typeface="Wingdings" pitchFamily="2" charset="2"/>
              <a:buChar char="»"/>
              <a:defRPr sz="2400">
                <a:solidFill>
                  <a:srgbClr val="934C74"/>
                </a:solidFill>
                <a:latin typeface="Arial" panose="020B0604020202020204" pitchFamily="34" charset="0"/>
              </a:defRPr>
            </a:lvl7pPr>
            <a:lvl8pPr marL="4943475" indent="-228600" eaLnBrk="0" fontAlgn="base" hangingPunct="0">
              <a:spcBef>
                <a:spcPct val="20000"/>
              </a:spcBef>
              <a:spcAft>
                <a:spcPct val="0"/>
              </a:spcAft>
              <a:buFont typeface="Wingdings" pitchFamily="2" charset="2"/>
              <a:buChar char="»"/>
              <a:defRPr sz="2400">
                <a:solidFill>
                  <a:srgbClr val="934C74"/>
                </a:solidFill>
                <a:latin typeface="Arial" panose="020B0604020202020204" pitchFamily="34" charset="0"/>
              </a:defRPr>
            </a:lvl8pPr>
            <a:lvl9pPr marL="5400675" indent="-228600" eaLnBrk="0" fontAlgn="base" hangingPunct="0">
              <a:spcBef>
                <a:spcPct val="20000"/>
              </a:spcBef>
              <a:spcAft>
                <a:spcPct val="0"/>
              </a:spcAft>
              <a:buFont typeface="Wingdings" pitchFamily="2" charset="2"/>
              <a:buChar char="»"/>
              <a:defRPr sz="2400">
                <a:solidFill>
                  <a:srgbClr val="934C74"/>
                </a:solidFill>
                <a:latin typeface="Arial" panose="020B0604020202020204" pitchFamily="34" charset="0"/>
              </a:defRPr>
            </a:lvl9pPr>
          </a:lstStyle>
          <a:p>
            <a:pPr fontAlgn="base">
              <a:spcAft>
                <a:spcPct val="0"/>
              </a:spcAft>
            </a:pPr>
            <a:r>
              <a:rPr lang="en-GB" altLang="en-US" b="1">
                <a:solidFill>
                  <a:srgbClr val="000000"/>
                </a:solidFill>
                <a:cs typeface="Arial" panose="020B0604020202020204" pitchFamily="34" charset="0"/>
              </a:rPr>
              <a:t>Plus:</a:t>
            </a:r>
            <a:r>
              <a:rPr lang="en-GB" altLang="en-US">
                <a:solidFill>
                  <a:srgbClr val="000000"/>
                </a:solidFill>
                <a:cs typeface="Arial" panose="020B0604020202020204" pitchFamily="34" charset="0"/>
              </a:rPr>
              <a:t> Narrow tyres would be cheaper</a:t>
            </a:r>
            <a:r>
              <a:rPr lang="en-US" altLang="en-US">
                <a:solidFill>
                  <a:srgbClr val="000000"/>
                </a:solidFill>
                <a:cs typeface="Arial" panose="020B0604020202020204" pitchFamily="34" charset="0"/>
              </a:rPr>
              <a:t>.</a:t>
            </a:r>
            <a:endParaRPr lang="en-GB" altLang="en-US">
              <a:solidFill>
                <a:srgbClr val="000000"/>
              </a:solidFill>
              <a:cs typeface="Arial" panose="020B0604020202020204" pitchFamily="34" charset="0"/>
            </a:endParaRPr>
          </a:p>
          <a:p>
            <a:pPr fontAlgn="base">
              <a:spcAft>
                <a:spcPct val="0"/>
              </a:spcAft>
            </a:pPr>
            <a:r>
              <a:rPr lang="en-GB" altLang="en-US" b="1">
                <a:solidFill>
                  <a:srgbClr val="000000"/>
                </a:solidFill>
                <a:cs typeface="Arial" panose="020B0604020202020204" pitchFamily="34" charset="0"/>
              </a:rPr>
              <a:t>Minus:</a:t>
            </a:r>
            <a:r>
              <a:rPr lang="en-GB" altLang="en-US">
                <a:solidFill>
                  <a:srgbClr val="000000"/>
                </a:solidFill>
                <a:cs typeface="Arial" panose="020B0604020202020204" pitchFamily="34" charset="0"/>
              </a:rPr>
              <a:t> Narrow tyres would not give as much grip.</a:t>
            </a:r>
          </a:p>
          <a:p>
            <a:pPr fontAlgn="base">
              <a:spcAft>
                <a:spcPct val="0"/>
              </a:spcAft>
            </a:pPr>
            <a:r>
              <a:rPr lang="en-GB" altLang="en-US" b="1">
                <a:solidFill>
                  <a:srgbClr val="000000"/>
                </a:solidFill>
                <a:cs typeface="Arial" panose="020B0604020202020204" pitchFamily="34" charset="0"/>
              </a:rPr>
              <a:t>Interesting:</a:t>
            </a:r>
            <a:r>
              <a:rPr lang="en-GB" altLang="en-US">
                <a:solidFill>
                  <a:srgbClr val="000000"/>
                </a:solidFill>
                <a:cs typeface="Arial" panose="020B0604020202020204" pitchFamily="34" charset="0"/>
              </a:rPr>
              <a:t> Would tractors get stuck in the mud more often? The biggest tyres are used in mining machinery, and some are over 4 metres across.</a:t>
            </a:r>
          </a:p>
        </p:txBody>
      </p:sp>
      <p:sp>
        <p:nvSpPr>
          <p:cNvPr id="98307" name="Rectangle 5">
            <a:extLst>
              <a:ext uri="{FF2B5EF4-FFF2-40B4-BE49-F238E27FC236}">
                <a16:creationId xmlns:a16="http://schemas.microsoft.com/office/drawing/2014/main" id="{F9753EA6-08A8-5945-80B3-2FDC6313DA77}"/>
              </a:ext>
            </a:extLst>
          </p:cNvPr>
          <p:cNvSpPr txBox="1">
            <a:spLocks noGrp="1" noChangeArrowheads="1"/>
          </p:cNvSpPr>
          <p:nvPr/>
        </p:nvSpPr>
        <p:spPr bwMode="white">
          <a:xfrm>
            <a:off x="1992314" y="6524626"/>
            <a:ext cx="8207375"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pPr>
            <a:r>
              <a:rPr lang="en-GB" altLang="en-US" sz="1000">
                <a:solidFill>
                  <a:srgbClr val="FFFFFF"/>
                </a:solidFill>
              </a:rPr>
              <a:t>© Pearson Education Ltd 2014. Copying permitted for purchasing institution only.  This material is not copyright free.</a:t>
            </a:r>
          </a:p>
        </p:txBody>
      </p:sp>
      <p:sp>
        <p:nvSpPr>
          <p:cNvPr id="98310" name="AutoShape 6">
            <a:hlinkClick r:id="" action="ppaction://hlinkshowjump?jump=nextslide" highlightClick="1"/>
            <a:extLst>
              <a:ext uri="{FF2B5EF4-FFF2-40B4-BE49-F238E27FC236}">
                <a16:creationId xmlns:a16="http://schemas.microsoft.com/office/drawing/2014/main" id="{9A15D05D-964F-1A43-AF84-5882DF038221}"/>
              </a:ext>
            </a:extLst>
          </p:cNvPr>
          <p:cNvSpPr>
            <a:spLocks noChangeArrowheads="1"/>
          </p:cNvSpPr>
          <p:nvPr/>
        </p:nvSpPr>
        <p:spPr bwMode="auto">
          <a:xfrm>
            <a:off x="8256590" y="5661025"/>
            <a:ext cx="2122487" cy="538163"/>
          </a:xfrm>
          <a:prstGeom prst="actionButtonBlank">
            <a:avLst/>
          </a:prstGeom>
          <a:solidFill>
            <a:srgbClr val="934C7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pPr>
            <a:r>
              <a:rPr lang="en-GB" altLang="en-US" sz="2400">
                <a:solidFill>
                  <a:srgbClr val="FFFFFF"/>
                </a:solidFill>
              </a:rPr>
              <a:t>Next question</a:t>
            </a:r>
          </a:p>
        </p:txBody>
      </p:sp>
      <p:sp>
        <p:nvSpPr>
          <p:cNvPr id="98311" name="AutoShape 6">
            <a:hlinkClick r:id="" action="ppaction://noaction" highlightClick="1"/>
            <a:extLst>
              <a:ext uri="{FF2B5EF4-FFF2-40B4-BE49-F238E27FC236}">
                <a16:creationId xmlns:a16="http://schemas.microsoft.com/office/drawing/2014/main" id="{A06EED18-6009-8941-B281-FAC6AB368AD6}"/>
              </a:ext>
            </a:extLst>
          </p:cNvPr>
          <p:cNvSpPr>
            <a:spLocks noChangeArrowheads="1"/>
          </p:cNvSpPr>
          <p:nvPr/>
        </p:nvSpPr>
        <p:spPr bwMode="auto">
          <a:xfrm>
            <a:off x="8256590" y="4941888"/>
            <a:ext cx="2122487" cy="538163"/>
          </a:xfrm>
          <a:prstGeom prst="actionButtonBlank">
            <a:avLst/>
          </a:prstGeom>
          <a:solidFill>
            <a:srgbClr val="934C7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pPr>
            <a:r>
              <a:rPr lang="en-GB" altLang="en-US" sz="2400">
                <a:solidFill>
                  <a:srgbClr val="FFFFFF"/>
                </a:solidFill>
              </a:rPr>
              <a:t>Possible answers</a:t>
            </a:r>
          </a:p>
        </p:txBody>
      </p:sp>
      <p:sp>
        <p:nvSpPr>
          <p:cNvPr id="98322" name="Rectangle 4">
            <a:extLst>
              <a:ext uri="{FF2B5EF4-FFF2-40B4-BE49-F238E27FC236}">
                <a16:creationId xmlns:a16="http://schemas.microsoft.com/office/drawing/2014/main" id="{BCBA2C96-FD62-6047-910F-4B6B78B59E0E}"/>
              </a:ext>
            </a:extLst>
          </p:cNvPr>
          <p:cNvSpPr>
            <a:spLocks noChangeArrowheads="1"/>
          </p:cNvSpPr>
          <p:nvPr/>
        </p:nvSpPr>
        <p:spPr bwMode="auto">
          <a:xfrm>
            <a:off x="1992313" y="836614"/>
            <a:ext cx="8229600"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b="1">
                <a:solidFill>
                  <a:schemeClr val="tx1"/>
                </a:solidFill>
                <a:latin typeface="Arial" panose="020B0604020202020204" pitchFamily="34" charset="0"/>
              </a:defRPr>
            </a:lvl1pPr>
            <a:lvl2pPr eaLnBrk="0" hangingPunct="0">
              <a:defRPr sz="2400" b="1">
                <a:solidFill>
                  <a:schemeClr val="tx1"/>
                </a:solidFill>
                <a:latin typeface="Arial" panose="020B0604020202020204" pitchFamily="34" charset="0"/>
              </a:defRPr>
            </a:lvl2pPr>
            <a:lvl3pPr eaLnBrk="0" hangingPunct="0">
              <a:defRPr sz="2400" b="1">
                <a:solidFill>
                  <a:schemeClr val="tx1"/>
                </a:solidFill>
                <a:latin typeface="Arial" panose="020B0604020202020204" pitchFamily="34" charset="0"/>
              </a:defRPr>
            </a:lvl3pPr>
            <a:lvl4pPr eaLnBrk="0" hangingPunct="0">
              <a:defRPr sz="2400" b="1">
                <a:solidFill>
                  <a:schemeClr val="tx1"/>
                </a:solidFill>
                <a:latin typeface="Arial" panose="020B0604020202020204" pitchFamily="34" charset="0"/>
              </a:defRPr>
            </a:lvl4pPr>
            <a:lvl5pPr eaLnBrk="0" hangingPunct="0">
              <a:defRPr sz="2400" b="1">
                <a:solidFill>
                  <a:schemeClr val="tx1"/>
                </a:solidFill>
                <a:latin typeface="Arial" panose="020B0604020202020204" pitchFamily="34" charset="0"/>
              </a:defRPr>
            </a:lvl5pPr>
            <a:lvl6pPr marL="457200" eaLnBrk="0" fontAlgn="base" hangingPunct="0">
              <a:spcBef>
                <a:spcPct val="0"/>
              </a:spcBef>
              <a:spcAft>
                <a:spcPct val="0"/>
              </a:spcAft>
              <a:defRPr sz="2400" b="1">
                <a:solidFill>
                  <a:schemeClr val="tx1"/>
                </a:solidFill>
                <a:latin typeface="Arial" panose="020B0604020202020204" pitchFamily="34" charset="0"/>
              </a:defRPr>
            </a:lvl6pPr>
            <a:lvl7pPr marL="914400" eaLnBrk="0" fontAlgn="base" hangingPunct="0">
              <a:spcBef>
                <a:spcPct val="0"/>
              </a:spcBef>
              <a:spcAft>
                <a:spcPct val="0"/>
              </a:spcAft>
              <a:defRPr sz="2400" b="1">
                <a:solidFill>
                  <a:schemeClr val="tx1"/>
                </a:solidFill>
                <a:latin typeface="Arial" panose="020B0604020202020204" pitchFamily="34" charset="0"/>
              </a:defRPr>
            </a:lvl7pPr>
            <a:lvl8pPr marL="1371600" eaLnBrk="0" fontAlgn="base" hangingPunct="0">
              <a:spcBef>
                <a:spcPct val="0"/>
              </a:spcBef>
              <a:spcAft>
                <a:spcPct val="0"/>
              </a:spcAft>
              <a:defRPr sz="2400" b="1">
                <a:solidFill>
                  <a:schemeClr val="tx1"/>
                </a:solidFill>
                <a:latin typeface="Arial" panose="020B0604020202020204" pitchFamily="34" charset="0"/>
              </a:defRPr>
            </a:lvl8pPr>
            <a:lvl9pPr marL="1828800" eaLnBrk="0" fontAlgn="base" hangingPunct="0">
              <a:spcBef>
                <a:spcPct val="0"/>
              </a:spcBef>
              <a:spcAft>
                <a:spcPct val="0"/>
              </a:spcAft>
              <a:defRPr sz="2400" b="1">
                <a:solidFill>
                  <a:schemeClr val="tx1"/>
                </a:solidFill>
                <a:latin typeface="Arial" panose="020B0604020202020204" pitchFamily="34" charset="0"/>
              </a:defRPr>
            </a:lvl9pPr>
          </a:lstStyle>
          <a:p>
            <a:pPr eaLnBrk="1" fontAlgn="base" hangingPunct="1">
              <a:spcBef>
                <a:spcPct val="0"/>
              </a:spcBef>
              <a:spcAft>
                <a:spcPct val="0"/>
              </a:spcAft>
            </a:pPr>
            <a:r>
              <a:rPr lang="en-GB" altLang="en-US">
                <a:solidFill>
                  <a:srgbClr val="000000"/>
                </a:solidFill>
                <a:cs typeface="Arial" panose="020B0604020202020204" pitchFamily="34" charset="0"/>
              </a:rPr>
              <a:t>Think of a Plus, a Minus and an Interesting point about this statement:</a:t>
            </a:r>
          </a:p>
        </p:txBody>
      </p:sp>
      <p:sp>
        <p:nvSpPr>
          <p:cNvPr id="98323" name="Content Placeholder 5">
            <a:extLst>
              <a:ext uri="{FF2B5EF4-FFF2-40B4-BE49-F238E27FC236}">
                <a16:creationId xmlns:a16="http://schemas.microsoft.com/office/drawing/2014/main" id="{2E06A5FE-DEEB-9048-8CB9-8A9B521F690A}"/>
              </a:ext>
            </a:extLst>
          </p:cNvPr>
          <p:cNvSpPr>
            <a:spLocks/>
          </p:cNvSpPr>
          <p:nvPr/>
        </p:nvSpPr>
        <p:spPr bwMode="auto">
          <a:xfrm>
            <a:off x="1992314" y="1619251"/>
            <a:ext cx="82073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44500" eaLnBrk="0" hangingPunct="0">
              <a:spcBef>
                <a:spcPct val="20000"/>
              </a:spcBef>
              <a:buFont typeface="Wingdings" pitchFamily="2" charset="2"/>
              <a:defRPr sz="2400">
                <a:solidFill>
                  <a:srgbClr val="934C74"/>
                </a:solidFill>
                <a:latin typeface="Arial" panose="020B0604020202020204" pitchFamily="34" charset="0"/>
              </a:defRPr>
            </a:lvl1pPr>
            <a:lvl2pPr marL="742950" indent="-285750" eaLnBrk="0" hangingPunct="0">
              <a:spcBef>
                <a:spcPct val="20000"/>
              </a:spcBef>
              <a:buFont typeface="Wingdings" pitchFamily="2" charset="2"/>
              <a:buChar char="§"/>
              <a:defRPr sz="2400">
                <a:solidFill>
                  <a:srgbClr val="934C74"/>
                </a:solidFill>
                <a:latin typeface="Arial" panose="020B0604020202020204" pitchFamily="34" charset="0"/>
              </a:defRPr>
            </a:lvl2pPr>
            <a:lvl3pPr marL="1143000" indent="-228600" eaLnBrk="0" hangingPunct="0">
              <a:spcBef>
                <a:spcPct val="20000"/>
              </a:spcBef>
              <a:buFont typeface="Wingdings" pitchFamily="2" charset="2"/>
              <a:buChar char="§"/>
              <a:defRPr sz="2400">
                <a:solidFill>
                  <a:srgbClr val="934C74"/>
                </a:solidFill>
                <a:latin typeface="Arial" panose="020B0604020202020204" pitchFamily="34" charset="0"/>
              </a:defRPr>
            </a:lvl3pPr>
            <a:lvl4pPr marL="1600200" indent="-228600" eaLnBrk="0" hangingPunct="0">
              <a:spcBef>
                <a:spcPct val="20000"/>
              </a:spcBef>
              <a:buFont typeface="Wingdings" pitchFamily="2" charset="2"/>
              <a:buChar char="§"/>
              <a:defRPr sz="2400">
                <a:solidFill>
                  <a:srgbClr val="934C74"/>
                </a:solidFill>
                <a:latin typeface="Arial" panose="020B0604020202020204" pitchFamily="34" charset="0"/>
              </a:defRPr>
            </a:lvl4pPr>
            <a:lvl5pPr marL="2057400" indent="-228600" eaLnBrk="0" hangingPunct="0">
              <a:spcBef>
                <a:spcPct val="20000"/>
              </a:spcBef>
              <a:buFont typeface="Wingdings" pitchFamily="2" charset="2"/>
              <a:buChar char="»"/>
              <a:defRPr sz="2400">
                <a:solidFill>
                  <a:srgbClr val="934C74"/>
                </a:solidFill>
                <a:latin typeface="Arial" panose="020B0604020202020204" pitchFamily="34" charset="0"/>
              </a:defRPr>
            </a:lvl5pPr>
            <a:lvl6pPr marL="2514600" indent="-228600" eaLnBrk="0" fontAlgn="base" hangingPunct="0">
              <a:spcBef>
                <a:spcPct val="20000"/>
              </a:spcBef>
              <a:spcAft>
                <a:spcPct val="0"/>
              </a:spcAft>
              <a:buFont typeface="Wingdings" pitchFamily="2" charset="2"/>
              <a:buChar char="»"/>
              <a:defRPr sz="2400">
                <a:solidFill>
                  <a:srgbClr val="934C74"/>
                </a:solidFill>
                <a:latin typeface="Arial" panose="020B0604020202020204" pitchFamily="34" charset="0"/>
              </a:defRPr>
            </a:lvl6pPr>
            <a:lvl7pPr marL="2971800" indent="-228600" eaLnBrk="0" fontAlgn="base" hangingPunct="0">
              <a:spcBef>
                <a:spcPct val="20000"/>
              </a:spcBef>
              <a:spcAft>
                <a:spcPct val="0"/>
              </a:spcAft>
              <a:buFont typeface="Wingdings" pitchFamily="2" charset="2"/>
              <a:buChar char="»"/>
              <a:defRPr sz="2400">
                <a:solidFill>
                  <a:srgbClr val="934C74"/>
                </a:solidFill>
                <a:latin typeface="Arial" panose="020B0604020202020204" pitchFamily="34" charset="0"/>
              </a:defRPr>
            </a:lvl7pPr>
            <a:lvl8pPr marL="3429000" indent="-228600" eaLnBrk="0" fontAlgn="base" hangingPunct="0">
              <a:spcBef>
                <a:spcPct val="20000"/>
              </a:spcBef>
              <a:spcAft>
                <a:spcPct val="0"/>
              </a:spcAft>
              <a:buFont typeface="Wingdings" pitchFamily="2" charset="2"/>
              <a:buChar char="»"/>
              <a:defRPr sz="2400">
                <a:solidFill>
                  <a:srgbClr val="934C74"/>
                </a:solidFill>
                <a:latin typeface="Arial" panose="020B0604020202020204" pitchFamily="34" charset="0"/>
              </a:defRPr>
            </a:lvl8pPr>
            <a:lvl9pPr marL="3886200" indent="-228600" eaLnBrk="0" fontAlgn="base" hangingPunct="0">
              <a:spcBef>
                <a:spcPct val="20000"/>
              </a:spcBef>
              <a:spcAft>
                <a:spcPct val="0"/>
              </a:spcAft>
              <a:buFont typeface="Wingdings" pitchFamily="2" charset="2"/>
              <a:buChar char="»"/>
              <a:defRPr sz="2400">
                <a:solidFill>
                  <a:srgbClr val="934C74"/>
                </a:solidFill>
                <a:latin typeface="Arial" panose="020B0604020202020204" pitchFamily="34" charset="0"/>
              </a:defRPr>
            </a:lvl9pPr>
          </a:lstStyle>
          <a:p>
            <a:pPr marL="444489" fontAlgn="base">
              <a:spcAft>
                <a:spcPct val="0"/>
              </a:spcAft>
            </a:pPr>
            <a:r>
              <a:rPr lang="en-GB" altLang="en-US">
                <a:cs typeface="Arial" panose="020B0604020202020204" pitchFamily="34" charset="0"/>
              </a:rPr>
              <a:t>All vehicles should have very narrow tyres</a:t>
            </a:r>
            <a:r>
              <a:rPr lang="en-US" altLang="en-US">
                <a:cs typeface="Arial" panose="020B0604020202020204" pitchFamily="34" charset="0"/>
              </a:rPr>
              <a:t>.</a:t>
            </a:r>
            <a:endParaRPr lang="en-GB" altLang="en-US">
              <a:cs typeface="Arial" panose="020B0604020202020204" pitchFamily="34" charset="0"/>
            </a:endParaRPr>
          </a:p>
        </p:txBody>
      </p:sp>
    </p:spTree>
    <p:extLst>
      <p:ext uri="{BB962C8B-B14F-4D97-AF65-F5344CB8AC3E}">
        <p14:creationId xmlns:p14="http://schemas.microsoft.com/office/powerpoint/2010/main" val="83163430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61443">
                                            <p:txEl>
                                              <p:pRg st="0" end="0"/>
                                            </p:txEl>
                                          </p:spTgt>
                                        </p:tgtEl>
                                        <p:attrNameLst>
                                          <p:attrName>style.visibility</p:attrName>
                                        </p:attrNameLst>
                                      </p:cBhvr>
                                      <p:to>
                                        <p:strVal val="visible"/>
                                      </p:to>
                                    </p:set>
                                    <p:animEffect transition="in" filter="fade">
                                      <p:cBhvr>
                                        <p:cTn id="7" dur="500"/>
                                        <p:tgtEl>
                                          <p:spTgt spid="6144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98311"/>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10" presetClass="entr" presetSubtype="0" fill="hold" nodeType="clickEffect">
                                  <p:stCondLst>
                                    <p:cond delay="0"/>
                                  </p:stCondLst>
                                  <p:childTnLst>
                                    <p:set>
                                      <p:cBhvr>
                                        <p:cTn id="12" dur="1" fill="hold">
                                          <p:stCondLst>
                                            <p:cond delay="0"/>
                                          </p:stCondLst>
                                        </p:cTn>
                                        <p:tgtEl>
                                          <p:spTgt spid="61443">
                                            <p:txEl>
                                              <p:pRg st="1" end="1"/>
                                            </p:txEl>
                                          </p:spTgt>
                                        </p:tgtEl>
                                        <p:attrNameLst>
                                          <p:attrName>style.visibility</p:attrName>
                                        </p:attrNameLst>
                                      </p:cBhvr>
                                      <p:to>
                                        <p:strVal val="visible"/>
                                      </p:to>
                                    </p:set>
                                    <p:animEffect transition="in" filter="fade">
                                      <p:cBhvr>
                                        <p:cTn id="13" dur="500"/>
                                        <p:tgtEl>
                                          <p:spTgt spid="61443">
                                            <p:txEl>
                                              <p:pRg st="1" end="1"/>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ntr" presetSubtype="0" fill="hold" nodeType="clickEffect">
                                  <p:stCondLst>
                                    <p:cond delay="0"/>
                                  </p:stCondLst>
                                  <p:childTnLst>
                                    <p:set>
                                      <p:cBhvr>
                                        <p:cTn id="17" dur="1" fill="hold">
                                          <p:stCondLst>
                                            <p:cond delay="0"/>
                                          </p:stCondLst>
                                        </p:cTn>
                                        <p:tgtEl>
                                          <p:spTgt spid="61443">
                                            <p:txEl>
                                              <p:pRg st="2" end="2"/>
                                            </p:txEl>
                                          </p:spTgt>
                                        </p:tgtEl>
                                        <p:attrNameLst>
                                          <p:attrName>style.visibility</p:attrName>
                                        </p:attrNameLst>
                                      </p:cBhvr>
                                      <p:to>
                                        <p:strVal val="visible"/>
                                      </p:to>
                                    </p:set>
                                    <p:animEffect transition="in" filter="fade">
                                      <p:cBhvr>
                                        <p:cTn id="18" dur="500"/>
                                        <p:tgtEl>
                                          <p:spTgt spid="61443">
                                            <p:txEl>
                                              <p:pRg st="2" end="2"/>
                                            </p:txEl>
                                          </p:spTgt>
                                        </p:tgtEl>
                                      </p:cBhvr>
                                    </p:animEffect>
                                  </p:childTnLst>
                                </p:cTn>
                              </p:par>
                              <p:par>
                                <p:cTn id="19" presetID="1" presetClass="exit" presetSubtype="0" fill="hold" grpId="0" nodeType="withEffect">
                                  <p:stCondLst>
                                    <p:cond delay="0"/>
                                  </p:stCondLst>
                                  <p:childTnLst>
                                    <p:set>
                                      <p:cBhvr>
                                        <p:cTn id="20" dur="1" fill="hold">
                                          <p:stCondLst>
                                            <p:cond delay="0"/>
                                          </p:stCondLst>
                                        </p:cTn>
                                        <p:tgtEl>
                                          <p:spTgt spid="98311"/>
                                        </p:tgtEl>
                                        <p:attrNameLst>
                                          <p:attrName>style.visibility</p:attrName>
                                        </p:attrNameLst>
                                      </p:cBhvr>
                                      <p:to>
                                        <p:strVal val="hidden"/>
                                      </p:to>
                                    </p:set>
                                  </p:childTnLst>
                                </p:cTn>
                              </p:par>
                            </p:childTnLst>
                          </p:cTn>
                        </p:par>
                      </p:childTnLst>
                    </p:cTn>
                  </p:par>
                </p:childTnLst>
              </p:cTn>
              <p:nextCondLst>
                <p:cond evt="onClick" delay="0">
                  <p:tgtEl>
                    <p:spTgt spid="98311"/>
                  </p:tgtEl>
                </p:cond>
              </p:nextCondLst>
            </p:seq>
          </p:childTnLst>
        </p:cTn>
      </p:par>
    </p:tnLst>
    <p:bldLst>
      <p:bldP spid="98311" grpId="0" animBg="1"/>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1618" name="Rectangle 5">
            <a:extLst>
              <a:ext uri="{FF2B5EF4-FFF2-40B4-BE49-F238E27FC236}">
                <a16:creationId xmlns:a16="http://schemas.microsoft.com/office/drawing/2014/main" id="{10661317-6E39-B24A-99A0-59FD06FE7612}"/>
              </a:ext>
            </a:extLst>
          </p:cNvPr>
          <p:cNvSpPr txBox="1">
            <a:spLocks noGrp="1" noChangeArrowheads="1"/>
          </p:cNvSpPr>
          <p:nvPr/>
        </p:nvSpPr>
        <p:spPr bwMode="white">
          <a:xfrm>
            <a:off x="1992314" y="6524626"/>
            <a:ext cx="8207375"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pPr>
            <a:r>
              <a:rPr lang="en-GB" altLang="en-US" sz="1000">
                <a:solidFill>
                  <a:srgbClr val="FFFFFF"/>
                </a:solidFill>
              </a:rPr>
              <a:t>© Pearson Education Ltd 2014. Copying permitted for purchasing institution only.  This material is not copyright free.</a:t>
            </a:r>
          </a:p>
        </p:txBody>
      </p:sp>
      <p:sp>
        <p:nvSpPr>
          <p:cNvPr id="111619" name="AutoShape 6">
            <a:hlinkClick r:id="rId2" action="ppaction://hlinksldjump" highlightClick="1"/>
            <a:extLst>
              <a:ext uri="{FF2B5EF4-FFF2-40B4-BE49-F238E27FC236}">
                <a16:creationId xmlns:a16="http://schemas.microsoft.com/office/drawing/2014/main" id="{A603C78B-80F9-3040-8992-B7499F0F1ED8}"/>
              </a:ext>
            </a:extLst>
          </p:cNvPr>
          <p:cNvSpPr>
            <a:spLocks noChangeArrowheads="1"/>
          </p:cNvSpPr>
          <p:nvPr/>
        </p:nvSpPr>
        <p:spPr bwMode="auto">
          <a:xfrm>
            <a:off x="8256590" y="5661025"/>
            <a:ext cx="2122487" cy="538163"/>
          </a:xfrm>
          <a:prstGeom prst="actionButtonBlank">
            <a:avLst/>
          </a:prstGeom>
          <a:solidFill>
            <a:srgbClr val="934C7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pPr>
            <a:r>
              <a:rPr lang="en-GB" altLang="en-US" sz="2400">
                <a:solidFill>
                  <a:srgbClr val="FFFFFF"/>
                </a:solidFill>
              </a:rPr>
              <a:t>Next question</a:t>
            </a:r>
          </a:p>
        </p:txBody>
      </p:sp>
      <p:sp>
        <p:nvSpPr>
          <p:cNvPr id="111620" name="AutoShape 6">
            <a:hlinkClick r:id="" action="ppaction://hlinkshowjump?jump=nextslide" highlightClick="1"/>
            <a:extLst>
              <a:ext uri="{FF2B5EF4-FFF2-40B4-BE49-F238E27FC236}">
                <a16:creationId xmlns:a16="http://schemas.microsoft.com/office/drawing/2014/main" id="{FAF870F6-FF1F-854B-844B-2050D022A291}"/>
              </a:ext>
            </a:extLst>
          </p:cNvPr>
          <p:cNvSpPr>
            <a:spLocks noChangeArrowheads="1"/>
          </p:cNvSpPr>
          <p:nvPr/>
        </p:nvSpPr>
        <p:spPr bwMode="auto">
          <a:xfrm>
            <a:off x="8256590" y="4941888"/>
            <a:ext cx="2122487" cy="538163"/>
          </a:xfrm>
          <a:prstGeom prst="actionButtonBlank">
            <a:avLst/>
          </a:prstGeom>
          <a:solidFill>
            <a:srgbClr val="934C7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pPr>
            <a:r>
              <a:rPr lang="en-GB" altLang="en-US" sz="2400">
                <a:solidFill>
                  <a:srgbClr val="FFFFFF"/>
                </a:solidFill>
              </a:rPr>
              <a:t>Possible answers</a:t>
            </a:r>
          </a:p>
        </p:txBody>
      </p:sp>
      <p:sp>
        <p:nvSpPr>
          <p:cNvPr id="111621" name="Rectangle 4">
            <a:extLst>
              <a:ext uri="{FF2B5EF4-FFF2-40B4-BE49-F238E27FC236}">
                <a16:creationId xmlns:a16="http://schemas.microsoft.com/office/drawing/2014/main" id="{529A0204-030F-5F4D-95E2-376EAEAC339E}"/>
              </a:ext>
            </a:extLst>
          </p:cNvPr>
          <p:cNvSpPr>
            <a:spLocks noChangeArrowheads="1"/>
          </p:cNvSpPr>
          <p:nvPr/>
        </p:nvSpPr>
        <p:spPr bwMode="auto">
          <a:xfrm>
            <a:off x="1992313" y="836614"/>
            <a:ext cx="8229600"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b="1">
                <a:solidFill>
                  <a:schemeClr val="tx1"/>
                </a:solidFill>
                <a:latin typeface="Arial" panose="020B0604020202020204" pitchFamily="34" charset="0"/>
              </a:defRPr>
            </a:lvl1pPr>
            <a:lvl2pPr eaLnBrk="0" hangingPunct="0">
              <a:defRPr sz="2400" b="1">
                <a:solidFill>
                  <a:schemeClr val="tx1"/>
                </a:solidFill>
                <a:latin typeface="Arial" panose="020B0604020202020204" pitchFamily="34" charset="0"/>
              </a:defRPr>
            </a:lvl2pPr>
            <a:lvl3pPr eaLnBrk="0" hangingPunct="0">
              <a:defRPr sz="2400" b="1">
                <a:solidFill>
                  <a:schemeClr val="tx1"/>
                </a:solidFill>
                <a:latin typeface="Arial" panose="020B0604020202020204" pitchFamily="34" charset="0"/>
              </a:defRPr>
            </a:lvl3pPr>
            <a:lvl4pPr eaLnBrk="0" hangingPunct="0">
              <a:defRPr sz="2400" b="1">
                <a:solidFill>
                  <a:schemeClr val="tx1"/>
                </a:solidFill>
                <a:latin typeface="Arial" panose="020B0604020202020204" pitchFamily="34" charset="0"/>
              </a:defRPr>
            </a:lvl4pPr>
            <a:lvl5pPr eaLnBrk="0" hangingPunct="0">
              <a:defRPr sz="2400" b="1">
                <a:solidFill>
                  <a:schemeClr val="tx1"/>
                </a:solidFill>
                <a:latin typeface="Arial" panose="020B0604020202020204" pitchFamily="34" charset="0"/>
              </a:defRPr>
            </a:lvl5pPr>
            <a:lvl6pPr marL="457200" eaLnBrk="0" fontAlgn="base" hangingPunct="0">
              <a:spcBef>
                <a:spcPct val="0"/>
              </a:spcBef>
              <a:spcAft>
                <a:spcPct val="0"/>
              </a:spcAft>
              <a:defRPr sz="2400" b="1">
                <a:solidFill>
                  <a:schemeClr val="tx1"/>
                </a:solidFill>
                <a:latin typeface="Arial" panose="020B0604020202020204" pitchFamily="34" charset="0"/>
              </a:defRPr>
            </a:lvl6pPr>
            <a:lvl7pPr marL="914400" eaLnBrk="0" fontAlgn="base" hangingPunct="0">
              <a:spcBef>
                <a:spcPct val="0"/>
              </a:spcBef>
              <a:spcAft>
                <a:spcPct val="0"/>
              </a:spcAft>
              <a:defRPr sz="2400" b="1">
                <a:solidFill>
                  <a:schemeClr val="tx1"/>
                </a:solidFill>
                <a:latin typeface="Arial" panose="020B0604020202020204" pitchFamily="34" charset="0"/>
              </a:defRPr>
            </a:lvl7pPr>
            <a:lvl8pPr marL="1371600" eaLnBrk="0" fontAlgn="base" hangingPunct="0">
              <a:spcBef>
                <a:spcPct val="0"/>
              </a:spcBef>
              <a:spcAft>
                <a:spcPct val="0"/>
              </a:spcAft>
              <a:defRPr sz="2400" b="1">
                <a:solidFill>
                  <a:schemeClr val="tx1"/>
                </a:solidFill>
                <a:latin typeface="Arial" panose="020B0604020202020204" pitchFamily="34" charset="0"/>
              </a:defRPr>
            </a:lvl8pPr>
            <a:lvl9pPr marL="1828800" eaLnBrk="0" fontAlgn="base" hangingPunct="0">
              <a:spcBef>
                <a:spcPct val="0"/>
              </a:spcBef>
              <a:spcAft>
                <a:spcPct val="0"/>
              </a:spcAft>
              <a:defRPr sz="2400" b="1">
                <a:solidFill>
                  <a:schemeClr val="tx1"/>
                </a:solidFill>
                <a:latin typeface="Arial" panose="020B0604020202020204" pitchFamily="34" charset="0"/>
              </a:defRPr>
            </a:lvl9pPr>
          </a:lstStyle>
          <a:p>
            <a:pPr eaLnBrk="1" fontAlgn="base" hangingPunct="1">
              <a:spcBef>
                <a:spcPct val="0"/>
              </a:spcBef>
              <a:spcAft>
                <a:spcPct val="0"/>
              </a:spcAft>
            </a:pPr>
            <a:r>
              <a:rPr lang="en-GB" altLang="en-US">
                <a:solidFill>
                  <a:srgbClr val="000000"/>
                </a:solidFill>
                <a:cs typeface="Arial" panose="020B0604020202020204" pitchFamily="34" charset="0"/>
              </a:rPr>
              <a:t>Think of a Plus, a Minus and an Interesting point about this statement:</a:t>
            </a:r>
          </a:p>
        </p:txBody>
      </p:sp>
      <p:sp>
        <p:nvSpPr>
          <p:cNvPr id="111622" name="Content Placeholder 5">
            <a:extLst>
              <a:ext uri="{FF2B5EF4-FFF2-40B4-BE49-F238E27FC236}">
                <a16:creationId xmlns:a16="http://schemas.microsoft.com/office/drawing/2014/main" id="{3CCDD02C-83C1-7F48-BEB5-4D77316049E6}"/>
              </a:ext>
            </a:extLst>
          </p:cNvPr>
          <p:cNvSpPr>
            <a:spLocks/>
          </p:cNvSpPr>
          <p:nvPr/>
        </p:nvSpPr>
        <p:spPr bwMode="auto">
          <a:xfrm>
            <a:off x="1992314" y="1619252"/>
            <a:ext cx="82073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44500" eaLnBrk="0" hangingPunct="0">
              <a:spcBef>
                <a:spcPct val="20000"/>
              </a:spcBef>
              <a:buFont typeface="Wingdings" pitchFamily="2" charset="2"/>
              <a:defRPr sz="2400">
                <a:solidFill>
                  <a:srgbClr val="934C74"/>
                </a:solidFill>
                <a:latin typeface="Arial" panose="020B0604020202020204" pitchFamily="34" charset="0"/>
              </a:defRPr>
            </a:lvl1pPr>
            <a:lvl2pPr marL="742950" indent="-285750" eaLnBrk="0" hangingPunct="0">
              <a:spcBef>
                <a:spcPct val="20000"/>
              </a:spcBef>
              <a:buFont typeface="Wingdings" pitchFamily="2" charset="2"/>
              <a:buChar char="§"/>
              <a:defRPr sz="2400">
                <a:solidFill>
                  <a:srgbClr val="934C74"/>
                </a:solidFill>
                <a:latin typeface="Arial" panose="020B0604020202020204" pitchFamily="34" charset="0"/>
              </a:defRPr>
            </a:lvl2pPr>
            <a:lvl3pPr marL="1143000" indent="-228600" eaLnBrk="0" hangingPunct="0">
              <a:spcBef>
                <a:spcPct val="20000"/>
              </a:spcBef>
              <a:buFont typeface="Wingdings" pitchFamily="2" charset="2"/>
              <a:buChar char="§"/>
              <a:defRPr sz="2400">
                <a:solidFill>
                  <a:srgbClr val="934C74"/>
                </a:solidFill>
                <a:latin typeface="Arial" panose="020B0604020202020204" pitchFamily="34" charset="0"/>
              </a:defRPr>
            </a:lvl3pPr>
            <a:lvl4pPr marL="1600200" indent="-228600" eaLnBrk="0" hangingPunct="0">
              <a:spcBef>
                <a:spcPct val="20000"/>
              </a:spcBef>
              <a:buFont typeface="Wingdings" pitchFamily="2" charset="2"/>
              <a:buChar char="§"/>
              <a:defRPr sz="2400">
                <a:solidFill>
                  <a:srgbClr val="934C74"/>
                </a:solidFill>
                <a:latin typeface="Arial" panose="020B0604020202020204" pitchFamily="34" charset="0"/>
              </a:defRPr>
            </a:lvl4pPr>
            <a:lvl5pPr marL="2057400" indent="-228600" eaLnBrk="0" hangingPunct="0">
              <a:spcBef>
                <a:spcPct val="20000"/>
              </a:spcBef>
              <a:buFont typeface="Wingdings" pitchFamily="2" charset="2"/>
              <a:buChar char="»"/>
              <a:defRPr sz="2400">
                <a:solidFill>
                  <a:srgbClr val="934C74"/>
                </a:solidFill>
                <a:latin typeface="Arial" panose="020B0604020202020204" pitchFamily="34" charset="0"/>
              </a:defRPr>
            </a:lvl5pPr>
            <a:lvl6pPr marL="2514600" indent="-228600" eaLnBrk="0" fontAlgn="base" hangingPunct="0">
              <a:spcBef>
                <a:spcPct val="20000"/>
              </a:spcBef>
              <a:spcAft>
                <a:spcPct val="0"/>
              </a:spcAft>
              <a:buFont typeface="Wingdings" pitchFamily="2" charset="2"/>
              <a:buChar char="»"/>
              <a:defRPr sz="2400">
                <a:solidFill>
                  <a:srgbClr val="934C74"/>
                </a:solidFill>
                <a:latin typeface="Arial" panose="020B0604020202020204" pitchFamily="34" charset="0"/>
              </a:defRPr>
            </a:lvl6pPr>
            <a:lvl7pPr marL="2971800" indent="-228600" eaLnBrk="0" fontAlgn="base" hangingPunct="0">
              <a:spcBef>
                <a:spcPct val="20000"/>
              </a:spcBef>
              <a:spcAft>
                <a:spcPct val="0"/>
              </a:spcAft>
              <a:buFont typeface="Wingdings" pitchFamily="2" charset="2"/>
              <a:buChar char="»"/>
              <a:defRPr sz="2400">
                <a:solidFill>
                  <a:srgbClr val="934C74"/>
                </a:solidFill>
                <a:latin typeface="Arial" panose="020B0604020202020204" pitchFamily="34" charset="0"/>
              </a:defRPr>
            </a:lvl7pPr>
            <a:lvl8pPr marL="3429000" indent="-228600" eaLnBrk="0" fontAlgn="base" hangingPunct="0">
              <a:spcBef>
                <a:spcPct val="20000"/>
              </a:spcBef>
              <a:spcAft>
                <a:spcPct val="0"/>
              </a:spcAft>
              <a:buFont typeface="Wingdings" pitchFamily="2" charset="2"/>
              <a:buChar char="»"/>
              <a:defRPr sz="2400">
                <a:solidFill>
                  <a:srgbClr val="934C74"/>
                </a:solidFill>
                <a:latin typeface="Arial" panose="020B0604020202020204" pitchFamily="34" charset="0"/>
              </a:defRPr>
            </a:lvl8pPr>
            <a:lvl9pPr marL="3886200" indent="-228600" eaLnBrk="0" fontAlgn="base" hangingPunct="0">
              <a:spcBef>
                <a:spcPct val="20000"/>
              </a:spcBef>
              <a:spcAft>
                <a:spcPct val="0"/>
              </a:spcAft>
              <a:buFont typeface="Wingdings" pitchFamily="2" charset="2"/>
              <a:buChar char="»"/>
              <a:defRPr sz="2400">
                <a:solidFill>
                  <a:srgbClr val="934C74"/>
                </a:solidFill>
                <a:latin typeface="Arial" panose="020B0604020202020204" pitchFamily="34" charset="0"/>
              </a:defRPr>
            </a:lvl9pPr>
          </a:lstStyle>
          <a:p>
            <a:pPr marL="444489" fontAlgn="base">
              <a:spcAft>
                <a:spcPct val="0"/>
              </a:spcAft>
            </a:pPr>
            <a:r>
              <a:rPr lang="en-GB" altLang="en-US">
                <a:cs typeface="Arial" panose="020B0604020202020204" pitchFamily="34" charset="0"/>
              </a:rPr>
              <a:t>Our feet should be much smaller</a:t>
            </a:r>
            <a:r>
              <a:rPr lang="en-US" altLang="en-US">
                <a:cs typeface="Arial" panose="020B0604020202020204" pitchFamily="34" charset="0"/>
              </a:rPr>
              <a:t>.</a:t>
            </a:r>
            <a:endParaRPr lang="en-GB" altLang="en-US">
              <a:cs typeface="Arial" panose="020B0604020202020204" pitchFamily="34" charset="0"/>
            </a:endParaRPr>
          </a:p>
        </p:txBody>
      </p:sp>
    </p:spTree>
    <p:extLst>
      <p:ext uri="{BB962C8B-B14F-4D97-AF65-F5344CB8AC3E}">
        <p14:creationId xmlns:p14="http://schemas.microsoft.com/office/powerpoint/2010/main" val="284448677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111622">
                                            <p:txEl>
                                              <p:pRg st="0" end="0"/>
                                            </p:txEl>
                                          </p:spTgt>
                                        </p:tgtEl>
                                        <p:attrNameLst>
                                          <p:attrName>style.visibility</p:attrName>
                                        </p:attrNameLst>
                                      </p:cBhvr>
                                      <p:to>
                                        <p:strVal val="visible"/>
                                      </p:to>
                                    </p:set>
                                    <p:animEffect transition="in" filter="fade">
                                      <p:cBhvr>
                                        <p:cTn id="7" dur="500"/>
                                        <p:tgtEl>
                                          <p:spTgt spid="11162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D710A6-614C-44A1-8675-73B65B8C8DC7}"/>
              </a:ext>
            </a:extLst>
          </p:cNvPr>
          <p:cNvSpPr>
            <a:spLocks noGrp="1"/>
          </p:cNvSpPr>
          <p:nvPr>
            <p:ph type="title"/>
          </p:nvPr>
        </p:nvSpPr>
        <p:spPr/>
        <p:txBody>
          <a:bodyPr/>
          <a:lstStyle/>
          <a:p>
            <a:r>
              <a:rPr lang="en-GB" dirty="0"/>
              <a:t>Objectives</a:t>
            </a:r>
          </a:p>
        </p:txBody>
      </p:sp>
      <p:sp>
        <p:nvSpPr>
          <p:cNvPr id="3" name="Content Placeholder 2">
            <a:extLst>
              <a:ext uri="{FF2B5EF4-FFF2-40B4-BE49-F238E27FC236}">
                <a16:creationId xmlns:a16="http://schemas.microsoft.com/office/drawing/2014/main" id="{5A6D0F07-C39E-401B-8E80-8D37676DAB62}"/>
              </a:ext>
            </a:extLst>
          </p:cNvPr>
          <p:cNvSpPr>
            <a:spLocks noGrp="1"/>
          </p:cNvSpPr>
          <p:nvPr>
            <p:ph idx="1"/>
          </p:nvPr>
        </p:nvSpPr>
        <p:spPr/>
        <p:txBody>
          <a:bodyPr>
            <a:normAutofit lnSpcReduction="10000"/>
          </a:bodyPr>
          <a:lstStyle/>
          <a:p>
            <a:pPr marL="403622" lvl="1" indent="-269081">
              <a:spcBef>
                <a:spcPct val="40000"/>
              </a:spcBef>
            </a:pPr>
            <a:r>
              <a:rPr lang="en-GB" altLang="en-US" sz="3200" dirty="0"/>
              <a:t>State what is meant by: </a:t>
            </a:r>
            <a:r>
              <a:rPr lang="en-GB" altLang="en-US" sz="3200" dirty="0">
                <a:solidFill>
                  <a:srgbClr val="934C74"/>
                </a:solidFill>
              </a:rPr>
              <a:t>pressure.</a:t>
            </a:r>
          </a:p>
          <a:p>
            <a:pPr marL="403622" lvl="1" indent="-269081">
              <a:spcBef>
                <a:spcPct val="40000"/>
              </a:spcBef>
            </a:pPr>
            <a:r>
              <a:rPr lang="en-GB" altLang="en-US" sz="3200" dirty="0"/>
              <a:t>Recall that 1 Pa = 1 N/m</a:t>
            </a:r>
            <a:r>
              <a:rPr lang="en-GB" altLang="en-US" sz="3200" baseline="40000" dirty="0"/>
              <a:t>2</a:t>
            </a:r>
            <a:r>
              <a:rPr lang="en-GB" altLang="en-US" sz="3200" dirty="0"/>
              <a:t>.</a:t>
            </a:r>
          </a:p>
          <a:p>
            <a:pPr marL="403622" lvl="1" indent="-269081">
              <a:spcBef>
                <a:spcPct val="40000"/>
              </a:spcBef>
            </a:pPr>
            <a:r>
              <a:rPr lang="en-GB" altLang="en-US" sz="3200" dirty="0"/>
              <a:t>Describe how the pressure depends on force and area.</a:t>
            </a:r>
          </a:p>
          <a:p>
            <a:pPr marL="403622" lvl="1" indent="-269081">
              <a:spcBef>
                <a:spcPct val="40000"/>
              </a:spcBef>
            </a:pPr>
            <a:r>
              <a:rPr lang="en-GB" altLang="en-US" sz="3200" dirty="0"/>
              <a:t>Describe the effects of high and low pressure in simple situations.</a:t>
            </a:r>
          </a:p>
          <a:p>
            <a:pPr marL="403622" lvl="1" indent="-269081">
              <a:spcBef>
                <a:spcPct val="40000"/>
              </a:spcBef>
            </a:pPr>
            <a:r>
              <a:rPr lang="en-GB" altLang="en-US" sz="3200" dirty="0"/>
              <a:t>Recall some common units for measuring pressures.</a:t>
            </a:r>
          </a:p>
          <a:p>
            <a:pPr marL="403622" lvl="1" indent="-269081">
              <a:spcBef>
                <a:spcPct val="40000"/>
              </a:spcBef>
            </a:pPr>
            <a:r>
              <a:rPr lang="en-GB" altLang="en-US" sz="3200" dirty="0"/>
              <a:t>Use the formula relating force, pressure and area.</a:t>
            </a:r>
          </a:p>
          <a:p>
            <a:pPr marL="403622" lvl="1" indent="-269081">
              <a:spcBef>
                <a:spcPct val="40000"/>
              </a:spcBef>
            </a:pPr>
            <a:r>
              <a:rPr lang="en-GB" altLang="en-US" sz="2800" dirty="0"/>
              <a:t>Explain applications of pressure in different situations.</a:t>
            </a:r>
          </a:p>
          <a:p>
            <a:endParaRPr lang="en-GB" dirty="0"/>
          </a:p>
        </p:txBody>
      </p:sp>
    </p:spTree>
    <p:extLst>
      <p:ext uri="{BB962C8B-B14F-4D97-AF65-F5344CB8AC3E}">
        <p14:creationId xmlns:p14="http://schemas.microsoft.com/office/powerpoint/2010/main" val="153449497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43" name="Content Placeholder 5">
            <a:extLst>
              <a:ext uri="{FF2B5EF4-FFF2-40B4-BE49-F238E27FC236}">
                <a16:creationId xmlns:a16="http://schemas.microsoft.com/office/drawing/2014/main" id="{DA25D17A-345F-8749-98F4-95C19AD3EC91}"/>
              </a:ext>
            </a:extLst>
          </p:cNvPr>
          <p:cNvSpPr>
            <a:spLocks/>
          </p:cNvSpPr>
          <p:nvPr/>
        </p:nvSpPr>
        <p:spPr bwMode="auto">
          <a:xfrm>
            <a:off x="1992314" y="2312989"/>
            <a:ext cx="8207375" cy="262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Wingdings" pitchFamily="2" charset="2"/>
              <a:defRPr sz="2400">
                <a:solidFill>
                  <a:srgbClr val="934C74"/>
                </a:solidFill>
                <a:latin typeface="Arial" panose="020B0604020202020204" pitchFamily="34" charset="0"/>
              </a:defRPr>
            </a:lvl1pPr>
            <a:lvl2pPr marL="2347913" indent="-285750" eaLnBrk="0" hangingPunct="0">
              <a:spcBef>
                <a:spcPct val="20000"/>
              </a:spcBef>
              <a:buFont typeface="Wingdings" pitchFamily="2" charset="2"/>
              <a:buChar char="§"/>
              <a:defRPr sz="2400">
                <a:solidFill>
                  <a:srgbClr val="934C74"/>
                </a:solidFill>
                <a:latin typeface="Arial" panose="020B0604020202020204" pitchFamily="34" charset="0"/>
              </a:defRPr>
            </a:lvl2pPr>
            <a:lvl3pPr marL="2755900" indent="-228600" eaLnBrk="0" hangingPunct="0">
              <a:spcBef>
                <a:spcPct val="20000"/>
              </a:spcBef>
              <a:buFont typeface="Wingdings" pitchFamily="2" charset="2"/>
              <a:buChar char="§"/>
              <a:defRPr sz="2400">
                <a:solidFill>
                  <a:srgbClr val="934C74"/>
                </a:solidFill>
                <a:latin typeface="Arial" panose="020B0604020202020204" pitchFamily="34" charset="0"/>
              </a:defRPr>
            </a:lvl3pPr>
            <a:lvl4pPr marL="3163888" indent="-228600" eaLnBrk="0" hangingPunct="0">
              <a:spcBef>
                <a:spcPct val="20000"/>
              </a:spcBef>
              <a:buFont typeface="Wingdings" pitchFamily="2" charset="2"/>
              <a:buChar char="§"/>
              <a:defRPr sz="2400">
                <a:solidFill>
                  <a:srgbClr val="934C74"/>
                </a:solidFill>
                <a:latin typeface="Arial" panose="020B0604020202020204" pitchFamily="34" charset="0"/>
              </a:defRPr>
            </a:lvl4pPr>
            <a:lvl5pPr marL="3571875" indent="-228600" eaLnBrk="0" hangingPunct="0">
              <a:spcBef>
                <a:spcPct val="20000"/>
              </a:spcBef>
              <a:buFont typeface="Wingdings" pitchFamily="2" charset="2"/>
              <a:buChar char="»"/>
              <a:defRPr sz="2400">
                <a:solidFill>
                  <a:srgbClr val="934C74"/>
                </a:solidFill>
                <a:latin typeface="Arial" panose="020B0604020202020204" pitchFamily="34" charset="0"/>
              </a:defRPr>
            </a:lvl5pPr>
            <a:lvl6pPr marL="4029075" indent="-228600" eaLnBrk="0" fontAlgn="base" hangingPunct="0">
              <a:spcBef>
                <a:spcPct val="20000"/>
              </a:spcBef>
              <a:spcAft>
                <a:spcPct val="0"/>
              </a:spcAft>
              <a:buFont typeface="Wingdings" pitchFamily="2" charset="2"/>
              <a:buChar char="»"/>
              <a:defRPr sz="2400">
                <a:solidFill>
                  <a:srgbClr val="934C74"/>
                </a:solidFill>
                <a:latin typeface="Arial" panose="020B0604020202020204" pitchFamily="34" charset="0"/>
              </a:defRPr>
            </a:lvl6pPr>
            <a:lvl7pPr marL="4486275" indent="-228600" eaLnBrk="0" fontAlgn="base" hangingPunct="0">
              <a:spcBef>
                <a:spcPct val="20000"/>
              </a:spcBef>
              <a:spcAft>
                <a:spcPct val="0"/>
              </a:spcAft>
              <a:buFont typeface="Wingdings" pitchFamily="2" charset="2"/>
              <a:buChar char="»"/>
              <a:defRPr sz="2400">
                <a:solidFill>
                  <a:srgbClr val="934C74"/>
                </a:solidFill>
                <a:latin typeface="Arial" panose="020B0604020202020204" pitchFamily="34" charset="0"/>
              </a:defRPr>
            </a:lvl7pPr>
            <a:lvl8pPr marL="4943475" indent="-228600" eaLnBrk="0" fontAlgn="base" hangingPunct="0">
              <a:spcBef>
                <a:spcPct val="20000"/>
              </a:spcBef>
              <a:spcAft>
                <a:spcPct val="0"/>
              </a:spcAft>
              <a:buFont typeface="Wingdings" pitchFamily="2" charset="2"/>
              <a:buChar char="»"/>
              <a:defRPr sz="2400">
                <a:solidFill>
                  <a:srgbClr val="934C74"/>
                </a:solidFill>
                <a:latin typeface="Arial" panose="020B0604020202020204" pitchFamily="34" charset="0"/>
              </a:defRPr>
            </a:lvl8pPr>
            <a:lvl9pPr marL="5400675" indent="-228600" eaLnBrk="0" fontAlgn="base" hangingPunct="0">
              <a:spcBef>
                <a:spcPct val="20000"/>
              </a:spcBef>
              <a:spcAft>
                <a:spcPct val="0"/>
              </a:spcAft>
              <a:buFont typeface="Wingdings" pitchFamily="2" charset="2"/>
              <a:buChar char="»"/>
              <a:defRPr sz="2400">
                <a:solidFill>
                  <a:srgbClr val="934C74"/>
                </a:solidFill>
                <a:latin typeface="Arial" panose="020B0604020202020204" pitchFamily="34" charset="0"/>
              </a:defRPr>
            </a:lvl9pPr>
          </a:lstStyle>
          <a:p>
            <a:pPr fontAlgn="base">
              <a:spcAft>
                <a:spcPct val="0"/>
              </a:spcAft>
            </a:pPr>
            <a:r>
              <a:rPr lang="en-GB" altLang="en-US" b="1">
                <a:solidFill>
                  <a:srgbClr val="000000"/>
                </a:solidFill>
                <a:cs typeface="Arial" panose="020B0604020202020204" pitchFamily="34" charset="0"/>
              </a:rPr>
              <a:t>Plus:</a:t>
            </a:r>
            <a:r>
              <a:rPr lang="en-GB" altLang="en-US">
                <a:solidFill>
                  <a:srgbClr val="000000"/>
                </a:solidFill>
                <a:cs typeface="Arial" panose="020B0604020202020204" pitchFamily="34" charset="0"/>
              </a:rPr>
              <a:t> Shoes would be cheaper</a:t>
            </a:r>
            <a:r>
              <a:rPr lang="en-US" altLang="en-US">
                <a:solidFill>
                  <a:srgbClr val="000000"/>
                </a:solidFill>
                <a:cs typeface="Arial" panose="020B0604020202020204" pitchFamily="34" charset="0"/>
              </a:rPr>
              <a:t>.</a:t>
            </a:r>
            <a:endParaRPr lang="en-GB" altLang="en-US">
              <a:solidFill>
                <a:srgbClr val="000000"/>
              </a:solidFill>
              <a:cs typeface="Arial" panose="020B0604020202020204" pitchFamily="34" charset="0"/>
            </a:endParaRPr>
          </a:p>
          <a:p>
            <a:pPr fontAlgn="base">
              <a:spcAft>
                <a:spcPct val="0"/>
              </a:spcAft>
            </a:pPr>
            <a:r>
              <a:rPr lang="en-GB" altLang="en-US" b="1">
                <a:solidFill>
                  <a:srgbClr val="000000"/>
                </a:solidFill>
                <a:cs typeface="Arial" panose="020B0604020202020204" pitchFamily="34" charset="0"/>
              </a:rPr>
              <a:t>Minus:</a:t>
            </a:r>
            <a:r>
              <a:rPr lang="en-GB" altLang="en-US">
                <a:solidFill>
                  <a:srgbClr val="000000"/>
                </a:solidFill>
                <a:cs typeface="Arial" panose="020B0604020202020204" pitchFamily="34" charset="0"/>
              </a:rPr>
              <a:t> It might be harder to balance on smaller feet.</a:t>
            </a:r>
          </a:p>
          <a:p>
            <a:pPr fontAlgn="base">
              <a:spcAft>
                <a:spcPct val="0"/>
              </a:spcAft>
            </a:pPr>
            <a:r>
              <a:rPr lang="en-GB" altLang="en-US" b="1">
                <a:solidFill>
                  <a:srgbClr val="000000"/>
                </a:solidFill>
                <a:cs typeface="Arial" panose="020B0604020202020204" pitchFamily="34" charset="0"/>
              </a:rPr>
              <a:t>Interesting:</a:t>
            </a:r>
            <a:r>
              <a:rPr lang="en-GB" altLang="en-US">
                <a:solidFill>
                  <a:srgbClr val="000000"/>
                </a:solidFill>
                <a:cs typeface="Arial" panose="020B0604020202020204" pitchFamily="34" charset="0"/>
              </a:rPr>
              <a:t> Would they make steps on staircases smaller if we had smaller feet? Why did some Chinese women used to have their feet bound? The person with the biggest feet in the world is Brahim Takioullah, whose feet are </a:t>
            </a:r>
            <a:br>
              <a:rPr lang="en-GB" altLang="en-US">
                <a:solidFill>
                  <a:srgbClr val="000000"/>
                </a:solidFill>
                <a:cs typeface="Arial" panose="020B0604020202020204" pitchFamily="34" charset="0"/>
              </a:rPr>
            </a:br>
            <a:r>
              <a:rPr lang="en-GB" altLang="en-US">
                <a:solidFill>
                  <a:srgbClr val="000000"/>
                </a:solidFill>
                <a:cs typeface="Arial" panose="020B0604020202020204" pitchFamily="34" charset="0"/>
              </a:rPr>
              <a:t>38</a:t>
            </a:r>
            <a:r>
              <a:rPr lang="en-GB" altLang="en-US" sz="1200">
                <a:solidFill>
                  <a:srgbClr val="000000"/>
                </a:solidFill>
                <a:cs typeface="Arial" panose="020B0604020202020204" pitchFamily="34" charset="0"/>
              </a:rPr>
              <a:t> </a:t>
            </a:r>
            <a:r>
              <a:rPr lang="en-GB" altLang="en-US">
                <a:solidFill>
                  <a:srgbClr val="000000"/>
                </a:solidFill>
                <a:cs typeface="Arial" panose="020B0604020202020204" pitchFamily="34" charset="0"/>
              </a:rPr>
              <a:t>cm long.</a:t>
            </a:r>
          </a:p>
        </p:txBody>
      </p:sp>
      <p:sp>
        <p:nvSpPr>
          <p:cNvPr id="112643" name="Rectangle 5">
            <a:extLst>
              <a:ext uri="{FF2B5EF4-FFF2-40B4-BE49-F238E27FC236}">
                <a16:creationId xmlns:a16="http://schemas.microsoft.com/office/drawing/2014/main" id="{2717CCAA-C0F1-EB4E-ADB1-D1BEAB7A6A5D}"/>
              </a:ext>
            </a:extLst>
          </p:cNvPr>
          <p:cNvSpPr txBox="1">
            <a:spLocks noGrp="1" noChangeArrowheads="1"/>
          </p:cNvSpPr>
          <p:nvPr/>
        </p:nvSpPr>
        <p:spPr bwMode="white">
          <a:xfrm>
            <a:off x="1992314" y="6524626"/>
            <a:ext cx="8207375"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pPr>
            <a:r>
              <a:rPr lang="en-GB" altLang="en-US" sz="1000">
                <a:solidFill>
                  <a:srgbClr val="FFFFFF"/>
                </a:solidFill>
              </a:rPr>
              <a:t>© Pearson Education Ltd 2014. Copying permitted for purchasing institution only.  This material is not copyright free.</a:t>
            </a:r>
          </a:p>
        </p:txBody>
      </p:sp>
      <p:sp>
        <p:nvSpPr>
          <p:cNvPr id="112644" name="AutoShape 6">
            <a:hlinkClick r:id="" action="ppaction://hlinkshowjump?jump=nextslide" highlightClick="1"/>
            <a:extLst>
              <a:ext uri="{FF2B5EF4-FFF2-40B4-BE49-F238E27FC236}">
                <a16:creationId xmlns:a16="http://schemas.microsoft.com/office/drawing/2014/main" id="{6D7F0C96-AC6A-894D-832B-FBBE3ACDDA83}"/>
              </a:ext>
            </a:extLst>
          </p:cNvPr>
          <p:cNvSpPr>
            <a:spLocks noChangeArrowheads="1"/>
          </p:cNvSpPr>
          <p:nvPr/>
        </p:nvSpPr>
        <p:spPr bwMode="auto">
          <a:xfrm>
            <a:off x="8256590" y="5661025"/>
            <a:ext cx="2122487" cy="538163"/>
          </a:xfrm>
          <a:prstGeom prst="actionButtonBlank">
            <a:avLst/>
          </a:prstGeom>
          <a:solidFill>
            <a:srgbClr val="934C7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pPr>
            <a:r>
              <a:rPr lang="en-GB" altLang="en-US" sz="2400">
                <a:solidFill>
                  <a:srgbClr val="FFFFFF"/>
                </a:solidFill>
              </a:rPr>
              <a:t>Next question</a:t>
            </a:r>
          </a:p>
        </p:txBody>
      </p:sp>
      <p:sp>
        <p:nvSpPr>
          <p:cNvPr id="112645" name="AutoShape 6">
            <a:hlinkClick r:id="" action="ppaction://noaction" highlightClick="1"/>
            <a:extLst>
              <a:ext uri="{FF2B5EF4-FFF2-40B4-BE49-F238E27FC236}">
                <a16:creationId xmlns:a16="http://schemas.microsoft.com/office/drawing/2014/main" id="{A76BBFAF-C355-CA4A-AC01-E3C18D2A83FC}"/>
              </a:ext>
            </a:extLst>
          </p:cNvPr>
          <p:cNvSpPr>
            <a:spLocks noChangeArrowheads="1"/>
          </p:cNvSpPr>
          <p:nvPr/>
        </p:nvSpPr>
        <p:spPr bwMode="auto">
          <a:xfrm>
            <a:off x="8256590" y="4941888"/>
            <a:ext cx="2122487" cy="538163"/>
          </a:xfrm>
          <a:prstGeom prst="actionButtonBlank">
            <a:avLst/>
          </a:prstGeom>
          <a:solidFill>
            <a:srgbClr val="934C7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pPr>
            <a:r>
              <a:rPr lang="en-GB" altLang="en-US" sz="2400">
                <a:solidFill>
                  <a:srgbClr val="FFFFFF"/>
                </a:solidFill>
              </a:rPr>
              <a:t>Possible answers</a:t>
            </a:r>
          </a:p>
        </p:txBody>
      </p:sp>
      <p:sp>
        <p:nvSpPr>
          <p:cNvPr id="112646" name="Rectangle 4">
            <a:extLst>
              <a:ext uri="{FF2B5EF4-FFF2-40B4-BE49-F238E27FC236}">
                <a16:creationId xmlns:a16="http://schemas.microsoft.com/office/drawing/2014/main" id="{10E3EE5B-9842-1244-8476-22581ECAEE5B}"/>
              </a:ext>
            </a:extLst>
          </p:cNvPr>
          <p:cNvSpPr>
            <a:spLocks noChangeArrowheads="1"/>
          </p:cNvSpPr>
          <p:nvPr/>
        </p:nvSpPr>
        <p:spPr bwMode="auto">
          <a:xfrm>
            <a:off x="1992313" y="836614"/>
            <a:ext cx="8229600"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b="1">
                <a:solidFill>
                  <a:schemeClr val="tx1"/>
                </a:solidFill>
                <a:latin typeface="Arial" panose="020B0604020202020204" pitchFamily="34" charset="0"/>
              </a:defRPr>
            </a:lvl1pPr>
            <a:lvl2pPr eaLnBrk="0" hangingPunct="0">
              <a:defRPr sz="2400" b="1">
                <a:solidFill>
                  <a:schemeClr val="tx1"/>
                </a:solidFill>
                <a:latin typeface="Arial" panose="020B0604020202020204" pitchFamily="34" charset="0"/>
              </a:defRPr>
            </a:lvl2pPr>
            <a:lvl3pPr eaLnBrk="0" hangingPunct="0">
              <a:defRPr sz="2400" b="1">
                <a:solidFill>
                  <a:schemeClr val="tx1"/>
                </a:solidFill>
                <a:latin typeface="Arial" panose="020B0604020202020204" pitchFamily="34" charset="0"/>
              </a:defRPr>
            </a:lvl3pPr>
            <a:lvl4pPr eaLnBrk="0" hangingPunct="0">
              <a:defRPr sz="2400" b="1">
                <a:solidFill>
                  <a:schemeClr val="tx1"/>
                </a:solidFill>
                <a:latin typeface="Arial" panose="020B0604020202020204" pitchFamily="34" charset="0"/>
              </a:defRPr>
            </a:lvl4pPr>
            <a:lvl5pPr eaLnBrk="0" hangingPunct="0">
              <a:defRPr sz="2400" b="1">
                <a:solidFill>
                  <a:schemeClr val="tx1"/>
                </a:solidFill>
                <a:latin typeface="Arial" panose="020B0604020202020204" pitchFamily="34" charset="0"/>
              </a:defRPr>
            </a:lvl5pPr>
            <a:lvl6pPr marL="457200" eaLnBrk="0" fontAlgn="base" hangingPunct="0">
              <a:spcBef>
                <a:spcPct val="0"/>
              </a:spcBef>
              <a:spcAft>
                <a:spcPct val="0"/>
              </a:spcAft>
              <a:defRPr sz="2400" b="1">
                <a:solidFill>
                  <a:schemeClr val="tx1"/>
                </a:solidFill>
                <a:latin typeface="Arial" panose="020B0604020202020204" pitchFamily="34" charset="0"/>
              </a:defRPr>
            </a:lvl6pPr>
            <a:lvl7pPr marL="914400" eaLnBrk="0" fontAlgn="base" hangingPunct="0">
              <a:spcBef>
                <a:spcPct val="0"/>
              </a:spcBef>
              <a:spcAft>
                <a:spcPct val="0"/>
              </a:spcAft>
              <a:defRPr sz="2400" b="1">
                <a:solidFill>
                  <a:schemeClr val="tx1"/>
                </a:solidFill>
                <a:latin typeface="Arial" panose="020B0604020202020204" pitchFamily="34" charset="0"/>
              </a:defRPr>
            </a:lvl7pPr>
            <a:lvl8pPr marL="1371600" eaLnBrk="0" fontAlgn="base" hangingPunct="0">
              <a:spcBef>
                <a:spcPct val="0"/>
              </a:spcBef>
              <a:spcAft>
                <a:spcPct val="0"/>
              </a:spcAft>
              <a:defRPr sz="2400" b="1">
                <a:solidFill>
                  <a:schemeClr val="tx1"/>
                </a:solidFill>
                <a:latin typeface="Arial" panose="020B0604020202020204" pitchFamily="34" charset="0"/>
              </a:defRPr>
            </a:lvl8pPr>
            <a:lvl9pPr marL="1828800" eaLnBrk="0" fontAlgn="base" hangingPunct="0">
              <a:spcBef>
                <a:spcPct val="0"/>
              </a:spcBef>
              <a:spcAft>
                <a:spcPct val="0"/>
              </a:spcAft>
              <a:defRPr sz="2400" b="1">
                <a:solidFill>
                  <a:schemeClr val="tx1"/>
                </a:solidFill>
                <a:latin typeface="Arial" panose="020B0604020202020204" pitchFamily="34" charset="0"/>
              </a:defRPr>
            </a:lvl9pPr>
          </a:lstStyle>
          <a:p>
            <a:pPr eaLnBrk="1" fontAlgn="base" hangingPunct="1">
              <a:spcBef>
                <a:spcPct val="0"/>
              </a:spcBef>
              <a:spcAft>
                <a:spcPct val="0"/>
              </a:spcAft>
            </a:pPr>
            <a:r>
              <a:rPr lang="en-GB" altLang="en-US">
                <a:solidFill>
                  <a:srgbClr val="000000"/>
                </a:solidFill>
                <a:cs typeface="Arial" panose="020B0604020202020204" pitchFamily="34" charset="0"/>
              </a:rPr>
              <a:t>Think of a Plus, a Minus and an Interesting point about this statement:</a:t>
            </a:r>
          </a:p>
        </p:txBody>
      </p:sp>
      <p:sp>
        <p:nvSpPr>
          <p:cNvPr id="112647" name="Content Placeholder 5">
            <a:extLst>
              <a:ext uri="{FF2B5EF4-FFF2-40B4-BE49-F238E27FC236}">
                <a16:creationId xmlns:a16="http://schemas.microsoft.com/office/drawing/2014/main" id="{2FED205C-8EC3-7649-A46C-BB68882DF9A2}"/>
              </a:ext>
            </a:extLst>
          </p:cNvPr>
          <p:cNvSpPr>
            <a:spLocks/>
          </p:cNvSpPr>
          <p:nvPr/>
        </p:nvSpPr>
        <p:spPr bwMode="auto">
          <a:xfrm>
            <a:off x="1992314" y="1619252"/>
            <a:ext cx="82073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44500" eaLnBrk="0" hangingPunct="0">
              <a:spcBef>
                <a:spcPct val="20000"/>
              </a:spcBef>
              <a:buFont typeface="Wingdings" pitchFamily="2" charset="2"/>
              <a:defRPr sz="2400">
                <a:solidFill>
                  <a:srgbClr val="934C74"/>
                </a:solidFill>
                <a:latin typeface="Arial" panose="020B0604020202020204" pitchFamily="34" charset="0"/>
              </a:defRPr>
            </a:lvl1pPr>
            <a:lvl2pPr marL="742950" indent="-285750" eaLnBrk="0" hangingPunct="0">
              <a:spcBef>
                <a:spcPct val="20000"/>
              </a:spcBef>
              <a:buFont typeface="Wingdings" pitchFamily="2" charset="2"/>
              <a:buChar char="§"/>
              <a:defRPr sz="2400">
                <a:solidFill>
                  <a:srgbClr val="934C74"/>
                </a:solidFill>
                <a:latin typeface="Arial" panose="020B0604020202020204" pitchFamily="34" charset="0"/>
              </a:defRPr>
            </a:lvl2pPr>
            <a:lvl3pPr marL="1143000" indent="-228600" eaLnBrk="0" hangingPunct="0">
              <a:spcBef>
                <a:spcPct val="20000"/>
              </a:spcBef>
              <a:buFont typeface="Wingdings" pitchFamily="2" charset="2"/>
              <a:buChar char="§"/>
              <a:defRPr sz="2400">
                <a:solidFill>
                  <a:srgbClr val="934C74"/>
                </a:solidFill>
                <a:latin typeface="Arial" panose="020B0604020202020204" pitchFamily="34" charset="0"/>
              </a:defRPr>
            </a:lvl3pPr>
            <a:lvl4pPr marL="1600200" indent="-228600" eaLnBrk="0" hangingPunct="0">
              <a:spcBef>
                <a:spcPct val="20000"/>
              </a:spcBef>
              <a:buFont typeface="Wingdings" pitchFamily="2" charset="2"/>
              <a:buChar char="§"/>
              <a:defRPr sz="2400">
                <a:solidFill>
                  <a:srgbClr val="934C74"/>
                </a:solidFill>
                <a:latin typeface="Arial" panose="020B0604020202020204" pitchFamily="34" charset="0"/>
              </a:defRPr>
            </a:lvl4pPr>
            <a:lvl5pPr marL="2057400" indent="-228600" eaLnBrk="0" hangingPunct="0">
              <a:spcBef>
                <a:spcPct val="20000"/>
              </a:spcBef>
              <a:buFont typeface="Wingdings" pitchFamily="2" charset="2"/>
              <a:buChar char="»"/>
              <a:defRPr sz="2400">
                <a:solidFill>
                  <a:srgbClr val="934C74"/>
                </a:solidFill>
                <a:latin typeface="Arial" panose="020B0604020202020204" pitchFamily="34" charset="0"/>
              </a:defRPr>
            </a:lvl5pPr>
            <a:lvl6pPr marL="2514600" indent="-228600" eaLnBrk="0" fontAlgn="base" hangingPunct="0">
              <a:spcBef>
                <a:spcPct val="20000"/>
              </a:spcBef>
              <a:spcAft>
                <a:spcPct val="0"/>
              </a:spcAft>
              <a:buFont typeface="Wingdings" pitchFamily="2" charset="2"/>
              <a:buChar char="»"/>
              <a:defRPr sz="2400">
                <a:solidFill>
                  <a:srgbClr val="934C74"/>
                </a:solidFill>
                <a:latin typeface="Arial" panose="020B0604020202020204" pitchFamily="34" charset="0"/>
              </a:defRPr>
            </a:lvl6pPr>
            <a:lvl7pPr marL="2971800" indent="-228600" eaLnBrk="0" fontAlgn="base" hangingPunct="0">
              <a:spcBef>
                <a:spcPct val="20000"/>
              </a:spcBef>
              <a:spcAft>
                <a:spcPct val="0"/>
              </a:spcAft>
              <a:buFont typeface="Wingdings" pitchFamily="2" charset="2"/>
              <a:buChar char="»"/>
              <a:defRPr sz="2400">
                <a:solidFill>
                  <a:srgbClr val="934C74"/>
                </a:solidFill>
                <a:latin typeface="Arial" panose="020B0604020202020204" pitchFamily="34" charset="0"/>
              </a:defRPr>
            </a:lvl7pPr>
            <a:lvl8pPr marL="3429000" indent="-228600" eaLnBrk="0" fontAlgn="base" hangingPunct="0">
              <a:spcBef>
                <a:spcPct val="20000"/>
              </a:spcBef>
              <a:spcAft>
                <a:spcPct val="0"/>
              </a:spcAft>
              <a:buFont typeface="Wingdings" pitchFamily="2" charset="2"/>
              <a:buChar char="»"/>
              <a:defRPr sz="2400">
                <a:solidFill>
                  <a:srgbClr val="934C74"/>
                </a:solidFill>
                <a:latin typeface="Arial" panose="020B0604020202020204" pitchFamily="34" charset="0"/>
              </a:defRPr>
            </a:lvl8pPr>
            <a:lvl9pPr marL="3886200" indent="-228600" eaLnBrk="0" fontAlgn="base" hangingPunct="0">
              <a:spcBef>
                <a:spcPct val="20000"/>
              </a:spcBef>
              <a:spcAft>
                <a:spcPct val="0"/>
              </a:spcAft>
              <a:buFont typeface="Wingdings" pitchFamily="2" charset="2"/>
              <a:buChar char="»"/>
              <a:defRPr sz="2400">
                <a:solidFill>
                  <a:srgbClr val="934C74"/>
                </a:solidFill>
                <a:latin typeface="Arial" panose="020B0604020202020204" pitchFamily="34" charset="0"/>
              </a:defRPr>
            </a:lvl9pPr>
          </a:lstStyle>
          <a:p>
            <a:pPr marL="444489" fontAlgn="base">
              <a:spcAft>
                <a:spcPct val="0"/>
              </a:spcAft>
            </a:pPr>
            <a:r>
              <a:rPr lang="en-GB" altLang="en-US">
                <a:cs typeface="Arial" panose="020B0604020202020204" pitchFamily="34" charset="0"/>
              </a:rPr>
              <a:t>Our feet should be much smaller</a:t>
            </a:r>
            <a:r>
              <a:rPr lang="en-US" altLang="en-US">
                <a:cs typeface="Arial" panose="020B0604020202020204" pitchFamily="34" charset="0"/>
              </a:rPr>
              <a:t>.</a:t>
            </a:r>
            <a:endParaRPr lang="en-GB" altLang="en-US">
              <a:cs typeface="Arial" panose="020B0604020202020204" pitchFamily="34" charset="0"/>
            </a:endParaRPr>
          </a:p>
        </p:txBody>
      </p:sp>
    </p:spTree>
    <p:extLst>
      <p:ext uri="{BB962C8B-B14F-4D97-AF65-F5344CB8AC3E}">
        <p14:creationId xmlns:p14="http://schemas.microsoft.com/office/powerpoint/2010/main" val="42229684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61443">
                                            <p:txEl>
                                              <p:pRg st="0" end="0"/>
                                            </p:txEl>
                                          </p:spTgt>
                                        </p:tgtEl>
                                        <p:attrNameLst>
                                          <p:attrName>style.visibility</p:attrName>
                                        </p:attrNameLst>
                                      </p:cBhvr>
                                      <p:to>
                                        <p:strVal val="visible"/>
                                      </p:to>
                                    </p:set>
                                    <p:animEffect transition="in" filter="fade">
                                      <p:cBhvr>
                                        <p:cTn id="7" dur="500"/>
                                        <p:tgtEl>
                                          <p:spTgt spid="6144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112645"/>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10" presetClass="entr" presetSubtype="0" fill="hold" nodeType="clickEffect">
                                  <p:stCondLst>
                                    <p:cond delay="0"/>
                                  </p:stCondLst>
                                  <p:childTnLst>
                                    <p:set>
                                      <p:cBhvr>
                                        <p:cTn id="12" dur="1" fill="hold">
                                          <p:stCondLst>
                                            <p:cond delay="0"/>
                                          </p:stCondLst>
                                        </p:cTn>
                                        <p:tgtEl>
                                          <p:spTgt spid="61443">
                                            <p:txEl>
                                              <p:pRg st="1" end="1"/>
                                            </p:txEl>
                                          </p:spTgt>
                                        </p:tgtEl>
                                        <p:attrNameLst>
                                          <p:attrName>style.visibility</p:attrName>
                                        </p:attrNameLst>
                                      </p:cBhvr>
                                      <p:to>
                                        <p:strVal val="visible"/>
                                      </p:to>
                                    </p:set>
                                    <p:animEffect transition="in" filter="fade">
                                      <p:cBhvr>
                                        <p:cTn id="13" dur="500"/>
                                        <p:tgtEl>
                                          <p:spTgt spid="61443">
                                            <p:txEl>
                                              <p:pRg st="1" end="1"/>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ntr" presetSubtype="0" fill="hold" nodeType="clickEffect">
                                  <p:stCondLst>
                                    <p:cond delay="0"/>
                                  </p:stCondLst>
                                  <p:childTnLst>
                                    <p:set>
                                      <p:cBhvr>
                                        <p:cTn id="17" dur="1" fill="hold">
                                          <p:stCondLst>
                                            <p:cond delay="0"/>
                                          </p:stCondLst>
                                        </p:cTn>
                                        <p:tgtEl>
                                          <p:spTgt spid="61443">
                                            <p:txEl>
                                              <p:pRg st="2" end="2"/>
                                            </p:txEl>
                                          </p:spTgt>
                                        </p:tgtEl>
                                        <p:attrNameLst>
                                          <p:attrName>style.visibility</p:attrName>
                                        </p:attrNameLst>
                                      </p:cBhvr>
                                      <p:to>
                                        <p:strVal val="visible"/>
                                      </p:to>
                                    </p:set>
                                    <p:animEffect transition="in" filter="fade">
                                      <p:cBhvr>
                                        <p:cTn id="18" dur="500"/>
                                        <p:tgtEl>
                                          <p:spTgt spid="61443">
                                            <p:txEl>
                                              <p:pRg st="2" end="2"/>
                                            </p:txEl>
                                          </p:spTgt>
                                        </p:tgtEl>
                                      </p:cBhvr>
                                    </p:animEffect>
                                  </p:childTnLst>
                                </p:cTn>
                              </p:par>
                              <p:par>
                                <p:cTn id="19" presetID="1" presetClass="exit" presetSubtype="0" fill="hold" grpId="0" nodeType="withEffect">
                                  <p:stCondLst>
                                    <p:cond delay="0"/>
                                  </p:stCondLst>
                                  <p:childTnLst>
                                    <p:set>
                                      <p:cBhvr>
                                        <p:cTn id="20" dur="1" fill="hold">
                                          <p:stCondLst>
                                            <p:cond delay="0"/>
                                          </p:stCondLst>
                                        </p:cTn>
                                        <p:tgtEl>
                                          <p:spTgt spid="112645"/>
                                        </p:tgtEl>
                                        <p:attrNameLst>
                                          <p:attrName>style.visibility</p:attrName>
                                        </p:attrNameLst>
                                      </p:cBhvr>
                                      <p:to>
                                        <p:strVal val="hidden"/>
                                      </p:to>
                                    </p:set>
                                  </p:childTnLst>
                                </p:cTn>
                              </p:par>
                            </p:childTnLst>
                          </p:cTn>
                        </p:par>
                      </p:childTnLst>
                    </p:cTn>
                  </p:par>
                </p:childTnLst>
              </p:cTn>
              <p:nextCondLst>
                <p:cond evt="onClick" delay="0">
                  <p:tgtEl>
                    <p:spTgt spid="112645"/>
                  </p:tgtEl>
                </p:cond>
              </p:nextCondLst>
            </p:seq>
          </p:childTnLst>
        </p:cTn>
      </p:par>
    </p:tnLst>
    <p:bldLst>
      <p:bldP spid="112645" grpId="0" animBg="1"/>
    </p:bld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3666" name="Rectangle 5">
            <a:extLst>
              <a:ext uri="{FF2B5EF4-FFF2-40B4-BE49-F238E27FC236}">
                <a16:creationId xmlns:a16="http://schemas.microsoft.com/office/drawing/2014/main" id="{2CB162A1-FA91-9A4B-A24B-A29C7829D9BB}"/>
              </a:ext>
            </a:extLst>
          </p:cNvPr>
          <p:cNvSpPr txBox="1">
            <a:spLocks noGrp="1" noChangeArrowheads="1"/>
          </p:cNvSpPr>
          <p:nvPr/>
        </p:nvSpPr>
        <p:spPr bwMode="white">
          <a:xfrm>
            <a:off x="1992314" y="6524626"/>
            <a:ext cx="8207375"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pPr>
            <a:r>
              <a:rPr lang="en-GB" altLang="en-US" sz="1000">
                <a:solidFill>
                  <a:srgbClr val="FFFFFF"/>
                </a:solidFill>
              </a:rPr>
              <a:t>© Pearson Education Ltd 2014. Copying permitted for purchasing institution only.  This material is not copyright free.</a:t>
            </a:r>
          </a:p>
        </p:txBody>
      </p:sp>
      <p:sp>
        <p:nvSpPr>
          <p:cNvPr id="113667" name="AutoShape 6">
            <a:hlinkClick r:id="rId2" action="ppaction://hlinksldjump" highlightClick="1"/>
            <a:extLst>
              <a:ext uri="{FF2B5EF4-FFF2-40B4-BE49-F238E27FC236}">
                <a16:creationId xmlns:a16="http://schemas.microsoft.com/office/drawing/2014/main" id="{5612A595-89A9-614A-8E90-306C17D5A8B9}"/>
              </a:ext>
            </a:extLst>
          </p:cNvPr>
          <p:cNvSpPr>
            <a:spLocks noChangeArrowheads="1"/>
          </p:cNvSpPr>
          <p:nvPr/>
        </p:nvSpPr>
        <p:spPr bwMode="auto">
          <a:xfrm>
            <a:off x="8256590" y="5661025"/>
            <a:ext cx="2122487" cy="538163"/>
          </a:xfrm>
          <a:prstGeom prst="actionButtonBlank">
            <a:avLst/>
          </a:prstGeom>
          <a:solidFill>
            <a:srgbClr val="934C7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pPr>
            <a:r>
              <a:rPr lang="en-GB" altLang="en-US" sz="2400">
                <a:solidFill>
                  <a:srgbClr val="FFFFFF"/>
                </a:solidFill>
              </a:rPr>
              <a:t>Next question</a:t>
            </a:r>
          </a:p>
        </p:txBody>
      </p:sp>
      <p:sp>
        <p:nvSpPr>
          <p:cNvPr id="113668" name="AutoShape 6">
            <a:hlinkClick r:id="" action="ppaction://hlinkshowjump?jump=nextslide" highlightClick="1"/>
            <a:extLst>
              <a:ext uri="{FF2B5EF4-FFF2-40B4-BE49-F238E27FC236}">
                <a16:creationId xmlns:a16="http://schemas.microsoft.com/office/drawing/2014/main" id="{91BC9722-0BC7-264E-B872-308270A34B3F}"/>
              </a:ext>
            </a:extLst>
          </p:cNvPr>
          <p:cNvSpPr>
            <a:spLocks noChangeArrowheads="1"/>
          </p:cNvSpPr>
          <p:nvPr/>
        </p:nvSpPr>
        <p:spPr bwMode="auto">
          <a:xfrm>
            <a:off x="8256590" y="4941888"/>
            <a:ext cx="2122487" cy="538163"/>
          </a:xfrm>
          <a:prstGeom prst="actionButtonBlank">
            <a:avLst/>
          </a:prstGeom>
          <a:solidFill>
            <a:srgbClr val="934C7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pPr>
            <a:r>
              <a:rPr lang="en-GB" altLang="en-US" sz="2400">
                <a:solidFill>
                  <a:srgbClr val="FFFFFF"/>
                </a:solidFill>
              </a:rPr>
              <a:t>Possible answers</a:t>
            </a:r>
          </a:p>
        </p:txBody>
      </p:sp>
      <p:sp>
        <p:nvSpPr>
          <p:cNvPr id="113669" name="Rectangle 4">
            <a:extLst>
              <a:ext uri="{FF2B5EF4-FFF2-40B4-BE49-F238E27FC236}">
                <a16:creationId xmlns:a16="http://schemas.microsoft.com/office/drawing/2014/main" id="{E2AB829A-7584-A642-8F96-C87FCAC754E0}"/>
              </a:ext>
            </a:extLst>
          </p:cNvPr>
          <p:cNvSpPr>
            <a:spLocks noChangeArrowheads="1"/>
          </p:cNvSpPr>
          <p:nvPr/>
        </p:nvSpPr>
        <p:spPr bwMode="auto">
          <a:xfrm>
            <a:off x="1992313" y="836614"/>
            <a:ext cx="8229600"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b="1">
                <a:solidFill>
                  <a:schemeClr val="tx1"/>
                </a:solidFill>
                <a:latin typeface="Arial" panose="020B0604020202020204" pitchFamily="34" charset="0"/>
              </a:defRPr>
            </a:lvl1pPr>
            <a:lvl2pPr eaLnBrk="0" hangingPunct="0">
              <a:defRPr sz="2400" b="1">
                <a:solidFill>
                  <a:schemeClr val="tx1"/>
                </a:solidFill>
                <a:latin typeface="Arial" panose="020B0604020202020204" pitchFamily="34" charset="0"/>
              </a:defRPr>
            </a:lvl2pPr>
            <a:lvl3pPr eaLnBrk="0" hangingPunct="0">
              <a:defRPr sz="2400" b="1">
                <a:solidFill>
                  <a:schemeClr val="tx1"/>
                </a:solidFill>
                <a:latin typeface="Arial" panose="020B0604020202020204" pitchFamily="34" charset="0"/>
              </a:defRPr>
            </a:lvl3pPr>
            <a:lvl4pPr eaLnBrk="0" hangingPunct="0">
              <a:defRPr sz="2400" b="1">
                <a:solidFill>
                  <a:schemeClr val="tx1"/>
                </a:solidFill>
                <a:latin typeface="Arial" panose="020B0604020202020204" pitchFamily="34" charset="0"/>
              </a:defRPr>
            </a:lvl4pPr>
            <a:lvl5pPr eaLnBrk="0" hangingPunct="0">
              <a:defRPr sz="2400" b="1">
                <a:solidFill>
                  <a:schemeClr val="tx1"/>
                </a:solidFill>
                <a:latin typeface="Arial" panose="020B0604020202020204" pitchFamily="34" charset="0"/>
              </a:defRPr>
            </a:lvl5pPr>
            <a:lvl6pPr marL="457200" eaLnBrk="0" fontAlgn="base" hangingPunct="0">
              <a:spcBef>
                <a:spcPct val="0"/>
              </a:spcBef>
              <a:spcAft>
                <a:spcPct val="0"/>
              </a:spcAft>
              <a:defRPr sz="2400" b="1">
                <a:solidFill>
                  <a:schemeClr val="tx1"/>
                </a:solidFill>
                <a:latin typeface="Arial" panose="020B0604020202020204" pitchFamily="34" charset="0"/>
              </a:defRPr>
            </a:lvl6pPr>
            <a:lvl7pPr marL="914400" eaLnBrk="0" fontAlgn="base" hangingPunct="0">
              <a:spcBef>
                <a:spcPct val="0"/>
              </a:spcBef>
              <a:spcAft>
                <a:spcPct val="0"/>
              </a:spcAft>
              <a:defRPr sz="2400" b="1">
                <a:solidFill>
                  <a:schemeClr val="tx1"/>
                </a:solidFill>
                <a:latin typeface="Arial" panose="020B0604020202020204" pitchFamily="34" charset="0"/>
              </a:defRPr>
            </a:lvl7pPr>
            <a:lvl8pPr marL="1371600" eaLnBrk="0" fontAlgn="base" hangingPunct="0">
              <a:spcBef>
                <a:spcPct val="0"/>
              </a:spcBef>
              <a:spcAft>
                <a:spcPct val="0"/>
              </a:spcAft>
              <a:defRPr sz="2400" b="1">
                <a:solidFill>
                  <a:schemeClr val="tx1"/>
                </a:solidFill>
                <a:latin typeface="Arial" panose="020B0604020202020204" pitchFamily="34" charset="0"/>
              </a:defRPr>
            </a:lvl8pPr>
            <a:lvl9pPr marL="1828800" eaLnBrk="0" fontAlgn="base" hangingPunct="0">
              <a:spcBef>
                <a:spcPct val="0"/>
              </a:spcBef>
              <a:spcAft>
                <a:spcPct val="0"/>
              </a:spcAft>
              <a:defRPr sz="2400" b="1">
                <a:solidFill>
                  <a:schemeClr val="tx1"/>
                </a:solidFill>
                <a:latin typeface="Arial" panose="020B0604020202020204" pitchFamily="34" charset="0"/>
              </a:defRPr>
            </a:lvl9pPr>
          </a:lstStyle>
          <a:p>
            <a:pPr eaLnBrk="1" fontAlgn="base" hangingPunct="1">
              <a:spcBef>
                <a:spcPct val="0"/>
              </a:spcBef>
              <a:spcAft>
                <a:spcPct val="0"/>
              </a:spcAft>
            </a:pPr>
            <a:r>
              <a:rPr lang="en-GB" altLang="en-US">
                <a:solidFill>
                  <a:srgbClr val="000000"/>
                </a:solidFill>
                <a:cs typeface="Arial" panose="020B0604020202020204" pitchFamily="34" charset="0"/>
              </a:rPr>
              <a:t>Think of a Plus, a Minus and an Interesting point about this statement:</a:t>
            </a:r>
          </a:p>
        </p:txBody>
      </p:sp>
      <p:sp>
        <p:nvSpPr>
          <p:cNvPr id="113670" name="Content Placeholder 5">
            <a:extLst>
              <a:ext uri="{FF2B5EF4-FFF2-40B4-BE49-F238E27FC236}">
                <a16:creationId xmlns:a16="http://schemas.microsoft.com/office/drawing/2014/main" id="{318BA1ED-9771-2E4A-822A-15AFE49BB61A}"/>
              </a:ext>
            </a:extLst>
          </p:cNvPr>
          <p:cNvSpPr>
            <a:spLocks/>
          </p:cNvSpPr>
          <p:nvPr/>
        </p:nvSpPr>
        <p:spPr bwMode="auto">
          <a:xfrm>
            <a:off x="1992314" y="1619252"/>
            <a:ext cx="82073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44500" eaLnBrk="0" hangingPunct="0">
              <a:spcBef>
                <a:spcPct val="20000"/>
              </a:spcBef>
              <a:buFont typeface="Wingdings" pitchFamily="2" charset="2"/>
              <a:defRPr sz="2400">
                <a:solidFill>
                  <a:srgbClr val="934C74"/>
                </a:solidFill>
                <a:latin typeface="Arial" panose="020B0604020202020204" pitchFamily="34" charset="0"/>
              </a:defRPr>
            </a:lvl1pPr>
            <a:lvl2pPr marL="742950" indent="-285750" eaLnBrk="0" hangingPunct="0">
              <a:spcBef>
                <a:spcPct val="20000"/>
              </a:spcBef>
              <a:buFont typeface="Wingdings" pitchFamily="2" charset="2"/>
              <a:buChar char="§"/>
              <a:defRPr sz="2400">
                <a:solidFill>
                  <a:srgbClr val="934C74"/>
                </a:solidFill>
                <a:latin typeface="Arial" panose="020B0604020202020204" pitchFamily="34" charset="0"/>
              </a:defRPr>
            </a:lvl2pPr>
            <a:lvl3pPr marL="1143000" indent="-228600" eaLnBrk="0" hangingPunct="0">
              <a:spcBef>
                <a:spcPct val="20000"/>
              </a:spcBef>
              <a:buFont typeface="Wingdings" pitchFamily="2" charset="2"/>
              <a:buChar char="§"/>
              <a:defRPr sz="2400">
                <a:solidFill>
                  <a:srgbClr val="934C74"/>
                </a:solidFill>
                <a:latin typeface="Arial" panose="020B0604020202020204" pitchFamily="34" charset="0"/>
              </a:defRPr>
            </a:lvl3pPr>
            <a:lvl4pPr marL="1600200" indent="-228600" eaLnBrk="0" hangingPunct="0">
              <a:spcBef>
                <a:spcPct val="20000"/>
              </a:spcBef>
              <a:buFont typeface="Wingdings" pitchFamily="2" charset="2"/>
              <a:buChar char="§"/>
              <a:defRPr sz="2400">
                <a:solidFill>
                  <a:srgbClr val="934C74"/>
                </a:solidFill>
                <a:latin typeface="Arial" panose="020B0604020202020204" pitchFamily="34" charset="0"/>
              </a:defRPr>
            </a:lvl4pPr>
            <a:lvl5pPr marL="2057400" indent="-228600" eaLnBrk="0" hangingPunct="0">
              <a:spcBef>
                <a:spcPct val="20000"/>
              </a:spcBef>
              <a:buFont typeface="Wingdings" pitchFamily="2" charset="2"/>
              <a:buChar char="»"/>
              <a:defRPr sz="2400">
                <a:solidFill>
                  <a:srgbClr val="934C74"/>
                </a:solidFill>
                <a:latin typeface="Arial" panose="020B0604020202020204" pitchFamily="34" charset="0"/>
              </a:defRPr>
            </a:lvl5pPr>
            <a:lvl6pPr marL="2514600" indent="-228600" eaLnBrk="0" fontAlgn="base" hangingPunct="0">
              <a:spcBef>
                <a:spcPct val="20000"/>
              </a:spcBef>
              <a:spcAft>
                <a:spcPct val="0"/>
              </a:spcAft>
              <a:buFont typeface="Wingdings" pitchFamily="2" charset="2"/>
              <a:buChar char="»"/>
              <a:defRPr sz="2400">
                <a:solidFill>
                  <a:srgbClr val="934C74"/>
                </a:solidFill>
                <a:latin typeface="Arial" panose="020B0604020202020204" pitchFamily="34" charset="0"/>
              </a:defRPr>
            </a:lvl6pPr>
            <a:lvl7pPr marL="2971800" indent="-228600" eaLnBrk="0" fontAlgn="base" hangingPunct="0">
              <a:spcBef>
                <a:spcPct val="20000"/>
              </a:spcBef>
              <a:spcAft>
                <a:spcPct val="0"/>
              </a:spcAft>
              <a:buFont typeface="Wingdings" pitchFamily="2" charset="2"/>
              <a:buChar char="»"/>
              <a:defRPr sz="2400">
                <a:solidFill>
                  <a:srgbClr val="934C74"/>
                </a:solidFill>
                <a:latin typeface="Arial" panose="020B0604020202020204" pitchFamily="34" charset="0"/>
              </a:defRPr>
            </a:lvl7pPr>
            <a:lvl8pPr marL="3429000" indent="-228600" eaLnBrk="0" fontAlgn="base" hangingPunct="0">
              <a:spcBef>
                <a:spcPct val="20000"/>
              </a:spcBef>
              <a:spcAft>
                <a:spcPct val="0"/>
              </a:spcAft>
              <a:buFont typeface="Wingdings" pitchFamily="2" charset="2"/>
              <a:buChar char="»"/>
              <a:defRPr sz="2400">
                <a:solidFill>
                  <a:srgbClr val="934C74"/>
                </a:solidFill>
                <a:latin typeface="Arial" panose="020B0604020202020204" pitchFamily="34" charset="0"/>
              </a:defRPr>
            </a:lvl8pPr>
            <a:lvl9pPr marL="3886200" indent="-228600" eaLnBrk="0" fontAlgn="base" hangingPunct="0">
              <a:spcBef>
                <a:spcPct val="20000"/>
              </a:spcBef>
              <a:spcAft>
                <a:spcPct val="0"/>
              </a:spcAft>
              <a:buFont typeface="Wingdings" pitchFamily="2" charset="2"/>
              <a:buChar char="»"/>
              <a:defRPr sz="2400">
                <a:solidFill>
                  <a:srgbClr val="934C74"/>
                </a:solidFill>
                <a:latin typeface="Arial" panose="020B0604020202020204" pitchFamily="34" charset="0"/>
              </a:defRPr>
            </a:lvl9pPr>
          </a:lstStyle>
          <a:p>
            <a:pPr marL="444489" fontAlgn="base">
              <a:spcAft>
                <a:spcPct val="0"/>
              </a:spcAft>
            </a:pPr>
            <a:r>
              <a:rPr lang="en-GB" altLang="en-US">
                <a:cs typeface="Arial" panose="020B0604020202020204" pitchFamily="34" charset="0"/>
              </a:rPr>
              <a:t>All knives should have wide edges</a:t>
            </a:r>
            <a:r>
              <a:rPr lang="en-US" altLang="en-US">
                <a:cs typeface="Arial" panose="020B0604020202020204" pitchFamily="34" charset="0"/>
              </a:rPr>
              <a:t>.</a:t>
            </a:r>
            <a:endParaRPr lang="en-GB" altLang="en-US">
              <a:cs typeface="Arial" panose="020B0604020202020204" pitchFamily="34" charset="0"/>
            </a:endParaRPr>
          </a:p>
        </p:txBody>
      </p:sp>
    </p:spTree>
    <p:extLst>
      <p:ext uri="{BB962C8B-B14F-4D97-AF65-F5344CB8AC3E}">
        <p14:creationId xmlns:p14="http://schemas.microsoft.com/office/powerpoint/2010/main" val="162092818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113670">
                                            <p:txEl>
                                              <p:pRg st="0" end="0"/>
                                            </p:txEl>
                                          </p:spTgt>
                                        </p:tgtEl>
                                        <p:attrNameLst>
                                          <p:attrName>style.visibility</p:attrName>
                                        </p:attrNameLst>
                                      </p:cBhvr>
                                      <p:to>
                                        <p:strVal val="visible"/>
                                      </p:to>
                                    </p:set>
                                    <p:animEffect transition="in" filter="fade">
                                      <p:cBhvr>
                                        <p:cTn id="7" dur="500"/>
                                        <p:tgtEl>
                                          <p:spTgt spid="11367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43" name="Content Placeholder 5">
            <a:extLst>
              <a:ext uri="{FF2B5EF4-FFF2-40B4-BE49-F238E27FC236}">
                <a16:creationId xmlns:a16="http://schemas.microsoft.com/office/drawing/2014/main" id="{5857A9C6-C43E-B34E-A932-5CB83563796E}"/>
              </a:ext>
            </a:extLst>
          </p:cNvPr>
          <p:cNvSpPr>
            <a:spLocks/>
          </p:cNvSpPr>
          <p:nvPr/>
        </p:nvSpPr>
        <p:spPr bwMode="auto">
          <a:xfrm>
            <a:off x="1992314" y="2312989"/>
            <a:ext cx="8207375" cy="2268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Wingdings" pitchFamily="2" charset="2"/>
              <a:defRPr sz="2400">
                <a:solidFill>
                  <a:srgbClr val="934C74"/>
                </a:solidFill>
                <a:latin typeface="Arial" panose="020B0604020202020204" pitchFamily="34" charset="0"/>
              </a:defRPr>
            </a:lvl1pPr>
            <a:lvl2pPr marL="2347913" indent="-285750" eaLnBrk="0" hangingPunct="0">
              <a:spcBef>
                <a:spcPct val="20000"/>
              </a:spcBef>
              <a:buFont typeface="Wingdings" pitchFamily="2" charset="2"/>
              <a:buChar char="§"/>
              <a:defRPr sz="2400">
                <a:solidFill>
                  <a:srgbClr val="934C74"/>
                </a:solidFill>
                <a:latin typeface="Arial" panose="020B0604020202020204" pitchFamily="34" charset="0"/>
              </a:defRPr>
            </a:lvl2pPr>
            <a:lvl3pPr marL="2755900" indent="-228600" eaLnBrk="0" hangingPunct="0">
              <a:spcBef>
                <a:spcPct val="20000"/>
              </a:spcBef>
              <a:buFont typeface="Wingdings" pitchFamily="2" charset="2"/>
              <a:buChar char="§"/>
              <a:defRPr sz="2400">
                <a:solidFill>
                  <a:srgbClr val="934C74"/>
                </a:solidFill>
                <a:latin typeface="Arial" panose="020B0604020202020204" pitchFamily="34" charset="0"/>
              </a:defRPr>
            </a:lvl3pPr>
            <a:lvl4pPr marL="3163888" indent="-228600" eaLnBrk="0" hangingPunct="0">
              <a:spcBef>
                <a:spcPct val="20000"/>
              </a:spcBef>
              <a:buFont typeface="Wingdings" pitchFamily="2" charset="2"/>
              <a:buChar char="§"/>
              <a:defRPr sz="2400">
                <a:solidFill>
                  <a:srgbClr val="934C74"/>
                </a:solidFill>
                <a:latin typeface="Arial" panose="020B0604020202020204" pitchFamily="34" charset="0"/>
              </a:defRPr>
            </a:lvl4pPr>
            <a:lvl5pPr marL="3571875" indent="-228600" eaLnBrk="0" hangingPunct="0">
              <a:spcBef>
                <a:spcPct val="20000"/>
              </a:spcBef>
              <a:buFont typeface="Wingdings" pitchFamily="2" charset="2"/>
              <a:buChar char="»"/>
              <a:defRPr sz="2400">
                <a:solidFill>
                  <a:srgbClr val="934C74"/>
                </a:solidFill>
                <a:latin typeface="Arial" panose="020B0604020202020204" pitchFamily="34" charset="0"/>
              </a:defRPr>
            </a:lvl5pPr>
            <a:lvl6pPr marL="4029075" indent="-228600" eaLnBrk="0" fontAlgn="base" hangingPunct="0">
              <a:spcBef>
                <a:spcPct val="20000"/>
              </a:spcBef>
              <a:spcAft>
                <a:spcPct val="0"/>
              </a:spcAft>
              <a:buFont typeface="Wingdings" pitchFamily="2" charset="2"/>
              <a:buChar char="»"/>
              <a:defRPr sz="2400">
                <a:solidFill>
                  <a:srgbClr val="934C74"/>
                </a:solidFill>
                <a:latin typeface="Arial" panose="020B0604020202020204" pitchFamily="34" charset="0"/>
              </a:defRPr>
            </a:lvl6pPr>
            <a:lvl7pPr marL="4486275" indent="-228600" eaLnBrk="0" fontAlgn="base" hangingPunct="0">
              <a:spcBef>
                <a:spcPct val="20000"/>
              </a:spcBef>
              <a:spcAft>
                <a:spcPct val="0"/>
              </a:spcAft>
              <a:buFont typeface="Wingdings" pitchFamily="2" charset="2"/>
              <a:buChar char="»"/>
              <a:defRPr sz="2400">
                <a:solidFill>
                  <a:srgbClr val="934C74"/>
                </a:solidFill>
                <a:latin typeface="Arial" panose="020B0604020202020204" pitchFamily="34" charset="0"/>
              </a:defRPr>
            </a:lvl7pPr>
            <a:lvl8pPr marL="4943475" indent="-228600" eaLnBrk="0" fontAlgn="base" hangingPunct="0">
              <a:spcBef>
                <a:spcPct val="20000"/>
              </a:spcBef>
              <a:spcAft>
                <a:spcPct val="0"/>
              </a:spcAft>
              <a:buFont typeface="Wingdings" pitchFamily="2" charset="2"/>
              <a:buChar char="»"/>
              <a:defRPr sz="2400">
                <a:solidFill>
                  <a:srgbClr val="934C74"/>
                </a:solidFill>
                <a:latin typeface="Arial" panose="020B0604020202020204" pitchFamily="34" charset="0"/>
              </a:defRPr>
            </a:lvl8pPr>
            <a:lvl9pPr marL="5400675" indent="-228600" eaLnBrk="0" fontAlgn="base" hangingPunct="0">
              <a:spcBef>
                <a:spcPct val="20000"/>
              </a:spcBef>
              <a:spcAft>
                <a:spcPct val="0"/>
              </a:spcAft>
              <a:buFont typeface="Wingdings" pitchFamily="2" charset="2"/>
              <a:buChar char="»"/>
              <a:defRPr sz="2400">
                <a:solidFill>
                  <a:srgbClr val="934C74"/>
                </a:solidFill>
                <a:latin typeface="Arial" panose="020B0604020202020204" pitchFamily="34" charset="0"/>
              </a:defRPr>
            </a:lvl9pPr>
          </a:lstStyle>
          <a:p>
            <a:pPr fontAlgn="base">
              <a:spcAft>
                <a:spcPct val="0"/>
              </a:spcAft>
            </a:pPr>
            <a:r>
              <a:rPr lang="en-GB" altLang="en-US" b="1">
                <a:solidFill>
                  <a:srgbClr val="000000"/>
                </a:solidFill>
                <a:cs typeface="Arial" panose="020B0604020202020204" pitchFamily="34" charset="0"/>
              </a:rPr>
              <a:t>Plus:</a:t>
            </a:r>
            <a:r>
              <a:rPr lang="en-GB" altLang="en-US">
                <a:solidFill>
                  <a:srgbClr val="000000"/>
                </a:solidFill>
                <a:cs typeface="Arial" panose="020B0604020202020204" pitchFamily="34" charset="0"/>
              </a:rPr>
              <a:t> People would not cut themselves accidentally</a:t>
            </a:r>
            <a:r>
              <a:rPr lang="en-US" altLang="en-US">
                <a:solidFill>
                  <a:srgbClr val="000000"/>
                </a:solidFill>
                <a:cs typeface="Arial" panose="020B0604020202020204" pitchFamily="34" charset="0"/>
              </a:rPr>
              <a:t>.</a:t>
            </a:r>
            <a:endParaRPr lang="en-GB" altLang="en-US">
              <a:solidFill>
                <a:srgbClr val="000000"/>
              </a:solidFill>
              <a:cs typeface="Arial" panose="020B0604020202020204" pitchFamily="34" charset="0"/>
            </a:endParaRPr>
          </a:p>
          <a:p>
            <a:pPr fontAlgn="base">
              <a:spcAft>
                <a:spcPct val="0"/>
              </a:spcAft>
            </a:pPr>
            <a:r>
              <a:rPr lang="en-GB" altLang="en-US" b="1">
                <a:solidFill>
                  <a:srgbClr val="000000"/>
                </a:solidFill>
                <a:cs typeface="Arial" panose="020B0604020202020204" pitchFamily="34" charset="0"/>
              </a:rPr>
              <a:t>Minus:</a:t>
            </a:r>
            <a:r>
              <a:rPr lang="en-GB" altLang="en-US">
                <a:solidFill>
                  <a:srgbClr val="000000"/>
                </a:solidFill>
                <a:cs typeface="Arial" panose="020B0604020202020204" pitchFamily="34" charset="0"/>
              </a:rPr>
              <a:t> It would be harder to cut up food.</a:t>
            </a:r>
          </a:p>
          <a:p>
            <a:pPr fontAlgn="base">
              <a:spcAft>
                <a:spcPct val="0"/>
              </a:spcAft>
            </a:pPr>
            <a:r>
              <a:rPr lang="en-GB" altLang="en-US" b="1">
                <a:solidFill>
                  <a:srgbClr val="000000"/>
                </a:solidFill>
                <a:cs typeface="Arial" panose="020B0604020202020204" pitchFamily="34" charset="0"/>
              </a:rPr>
              <a:t>Interesting:</a:t>
            </a:r>
            <a:r>
              <a:rPr lang="en-GB" altLang="en-US">
                <a:solidFill>
                  <a:srgbClr val="000000"/>
                </a:solidFill>
                <a:cs typeface="Arial" panose="020B0604020202020204" pitchFamily="34" charset="0"/>
              </a:rPr>
              <a:t> Which foods wouldn’t we be able to cut? Actors use knives with retractable blades to mimic stabbing people.</a:t>
            </a:r>
          </a:p>
        </p:txBody>
      </p:sp>
      <p:sp>
        <p:nvSpPr>
          <p:cNvPr id="114691" name="Rectangle 5">
            <a:extLst>
              <a:ext uri="{FF2B5EF4-FFF2-40B4-BE49-F238E27FC236}">
                <a16:creationId xmlns:a16="http://schemas.microsoft.com/office/drawing/2014/main" id="{516FB793-D115-AF49-88DB-5B5DC5FE8BB3}"/>
              </a:ext>
            </a:extLst>
          </p:cNvPr>
          <p:cNvSpPr txBox="1">
            <a:spLocks noGrp="1" noChangeArrowheads="1"/>
          </p:cNvSpPr>
          <p:nvPr/>
        </p:nvSpPr>
        <p:spPr bwMode="white">
          <a:xfrm>
            <a:off x="1992314" y="6524626"/>
            <a:ext cx="8207375"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pPr>
            <a:r>
              <a:rPr lang="en-GB" altLang="en-US" sz="1000">
                <a:solidFill>
                  <a:srgbClr val="FFFFFF"/>
                </a:solidFill>
              </a:rPr>
              <a:t>© Pearson Education Ltd 2014. Copying permitted for purchasing institution only.  This material is not copyright free.</a:t>
            </a:r>
          </a:p>
        </p:txBody>
      </p:sp>
      <p:sp>
        <p:nvSpPr>
          <p:cNvPr id="114692" name="AutoShape 6">
            <a:hlinkClick r:id="" action="ppaction://hlinkshowjump?jump=nextslide" highlightClick="1"/>
            <a:extLst>
              <a:ext uri="{FF2B5EF4-FFF2-40B4-BE49-F238E27FC236}">
                <a16:creationId xmlns:a16="http://schemas.microsoft.com/office/drawing/2014/main" id="{DA90F349-A104-884D-8144-EB337FC3C6F4}"/>
              </a:ext>
            </a:extLst>
          </p:cNvPr>
          <p:cNvSpPr>
            <a:spLocks noChangeArrowheads="1"/>
          </p:cNvSpPr>
          <p:nvPr/>
        </p:nvSpPr>
        <p:spPr bwMode="auto">
          <a:xfrm>
            <a:off x="8256590" y="5661025"/>
            <a:ext cx="2122487" cy="538163"/>
          </a:xfrm>
          <a:prstGeom prst="actionButtonBlank">
            <a:avLst/>
          </a:prstGeom>
          <a:solidFill>
            <a:srgbClr val="934C7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pPr>
            <a:r>
              <a:rPr lang="en-GB" altLang="en-US" sz="2400">
                <a:solidFill>
                  <a:srgbClr val="FFFFFF"/>
                </a:solidFill>
              </a:rPr>
              <a:t>Next question</a:t>
            </a:r>
          </a:p>
        </p:txBody>
      </p:sp>
      <p:sp>
        <p:nvSpPr>
          <p:cNvPr id="114693" name="AutoShape 6">
            <a:hlinkClick r:id="" action="ppaction://noaction" highlightClick="1"/>
            <a:extLst>
              <a:ext uri="{FF2B5EF4-FFF2-40B4-BE49-F238E27FC236}">
                <a16:creationId xmlns:a16="http://schemas.microsoft.com/office/drawing/2014/main" id="{8563A825-0A03-F447-8AEA-57F3A6BD0D8D}"/>
              </a:ext>
            </a:extLst>
          </p:cNvPr>
          <p:cNvSpPr>
            <a:spLocks noChangeArrowheads="1"/>
          </p:cNvSpPr>
          <p:nvPr/>
        </p:nvSpPr>
        <p:spPr bwMode="auto">
          <a:xfrm>
            <a:off x="8256590" y="4941888"/>
            <a:ext cx="2122487" cy="538163"/>
          </a:xfrm>
          <a:prstGeom prst="actionButtonBlank">
            <a:avLst/>
          </a:prstGeom>
          <a:solidFill>
            <a:srgbClr val="934C7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pPr>
            <a:r>
              <a:rPr lang="en-GB" altLang="en-US" sz="2400">
                <a:solidFill>
                  <a:srgbClr val="FFFFFF"/>
                </a:solidFill>
              </a:rPr>
              <a:t>Possible answers</a:t>
            </a:r>
          </a:p>
        </p:txBody>
      </p:sp>
      <p:sp>
        <p:nvSpPr>
          <p:cNvPr id="114694" name="Rectangle 4">
            <a:extLst>
              <a:ext uri="{FF2B5EF4-FFF2-40B4-BE49-F238E27FC236}">
                <a16:creationId xmlns:a16="http://schemas.microsoft.com/office/drawing/2014/main" id="{21AF6469-81C2-DB4B-B54D-C3EAAD12E880}"/>
              </a:ext>
            </a:extLst>
          </p:cNvPr>
          <p:cNvSpPr>
            <a:spLocks noChangeArrowheads="1"/>
          </p:cNvSpPr>
          <p:nvPr/>
        </p:nvSpPr>
        <p:spPr bwMode="auto">
          <a:xfrm>
            <a:off x="1992313" y="836614"/>
            <a:ext cx="8229600"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b="1">
                <a:solidFill>
                  <a:schemeClr val="tx1"/>
                </a:solidFill>
                <a:latin typeface="Arial" panose="020B0604020202020204" pitchFamily="34" charset="0"/>
              </a:defRPr>
            </a:lvl1pPr>
            <a:lvl2pPr eaLnBrk="0" hangingPunct="0">
              <a:defRPr sz="2400" b="1">
                <a:solidFill>
                  <a:schemeClr val="tx1"/>
                </a:solidFill>
                <a:latin typeface="Arial" panose="020B0604020202020204" pitchFamily="34" charset="0"/>
              </a:defRPr>
            </a:lvl2pPr>
            <a:lvl3pPr eaLnBrk="0" hangingPunct="0">
              <a:defRPr sz="2400" b="1">
                <a:solidFill>
                  <a:schemeClr val="tx1"/>
                </a:solidFill>
                <a:latin typeface="Arial" panose="020B0604020202020204" pitchFamily="34" charset="0"/>
              </a:defRPr>
            </a:lvl3pPr>
            <a:lvl4pPr eaLnBrk="0" hangingPunct="0">
              <a:defRPr sz="2400" b="1">
                <a:solidFill>
                  <a:schemeClr val="tx1"/>
                </a:solidFill>
                <a:latin typeface="Arial" panose="020B0604020202020204" pitchFamily="34" charset="0"/>
              </a:defRPr>
            </a:lvl4pPr>
            <a:lvl5pPr eaLnBrk="0" hangingPunct="0">
              <a:defRPr sz="2400" b="1">
                <a:solidFill>
                  <a:schemeClr val="tx1"/>
                </a:solidFill>
                <a:latin typeface="Arial" panose="020B0604020202020204" pitchFamily="34" charset="0"/>
              </a:defRPr>
            </a:lvl5pPr>
            <a:lvl6pPr marL="457200" eaLnBrk="0" fontAlgn="base" hangingPunct="0">
              <a:spcBef>
                <a:spcPct val="0"/>
              </a:spcBef>
              <a:spcAft>
                <a:spcPct val="0"/>
              </a:spcAft>
              <a:defRPr sz="2400" b="1">
                <a:solidFill>
                  <a:schemeClr val="tx1"/>
                </a:solidFill>
                <a:latin typeface="Arial" panose="020B0604020202020204" pitchFamily="34" charset="0"/>
              </a:defRPr>
            </a:lvl6pPr>
            <a:lvl7pPr marL="914400" eaLnBrk="0" fontAlgn="base" hangingPunct="0">
              <a:spcBef>
                <a:spcPct val="0"/>
              </a:spcBef>
              <a:spcAft>
                <a:spcPct val="0"/>
              </a:spcAft>
              <a:defRPr sz="2400" b="1">
                <a:solidFill>
                  <a:schemeClr val="tx1"/>
                </a:solidFill>
                <a:latin typeface="Arial" panose="020B0604020202020204" pitchFamily="34" charset="0"/>
              </a:defRPr>
            </a:lvl7pPr>
            <a:lvl8pPr marL="1371600" eaLnBrk="0" fontAlgn="base" hangingPunct="0">
              <a:spcBef>
                <a:spcPct val="0"/>
              </a:spcBef>
              <a:spcAft>
                <a:spcPct val="0"/>
              </a:spcAft>
              <a:defRPr sz="2400" b="1">
                <a:solidFill>
                  <a:schemeClr val="tx1"/>
                </a:solidFill>
                <a:latin typeface="Arial" panose="020B0604020202020204" pitchFamily="34" charset="0"/>
              </a:defRPr>
            </a:lvl8pPr>
            <a:lvl9pPr marL="1828800" eaLnBrk="0" fontAlgn="base" hangingPunct="0">
              <a:spcBef>
                <a:spcPct val="0"/>
              </a:spcBef>
              <a:spcAft>
                <a:spcPct val="0"/>
              </a:spcAft>
              <a:defRPr sz="2400" b="1">
                <a:solidFill>
                  <a:schemeClr val="tx1"/>
                </a:solidFill>
                <a:latin typeface="Arial" panose="020B0604020202020204" pitchFamily="34" charset="0"/>
              </a:defRPr>
            </a:lvl9pPr>
          </a:lstStyle>
          <a:p>
            <a:pPr eaLnBrk="1" fontAlgn="base" hangingPunct="1">
              <a:spcBef>
                <a:spcPct val="0"/>
              </a:spcBef>
              <a:spcAft>
                <a:spcPct val="0"/>
              </a:spcAft>
            </a:pPr>
            <a:r>
              <a:rPr lang="en-GB" altLang="en-US">
                <a:solidFill>
                  <a:srgbClr val="000000"/>
                </a:solidFill>
                <a:cs typeface="Arial" panose="020B0604020202020204" pitchFamily="34" charset="0"/>
              </a:rPr>
              <a:t>Think of a Plus, a Minus and an Interesting point about this statement:</a:t>
            </a:r>
          </a:p>
        </p:txBody>
      </p:sp>
      <p:sp>
        <p:nvSpPr>
          <p:cNvPr id="114695" name="Content Placeholder 5">
            <a:extLst>
              <a:ext uri="{FF2B5EF4-FFF2-40B4-BE49-F238E27FC236}">
                <a16:creationId xmlns:a16="http://schemas.microsoft.com/office/drawing/2014/main" id="{64DCF369-1CFE-644C-9A77-B0908887A141}"/>
              </a:ext>
            </a:extLst>
          </p:cNvPr>
          <p:cNvSpPr>
            <a:spLocks/>
          </p:cNvSpPr>
          <p:nvPr/>
        </p:nvSpPr>
        <p:spPr bwMode="auto">
          <a:xfrm>
            <a:off x="1992314" y="1619252"/>
            <a:ext cx="82073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44500" eaLnBrk="0" hangingPunct="0">
              <a:spcBef>
                <a:spcPct val="20000"/>
              </a:spcBef>
              <a:buFont typeface="Wingdings" pitchFamily="2" charset="2"/>
              <a:defRPr sz="2400">
                <a:solidFill>
                  <a:srgbClr val="934C74"/>
                </a:solidFill>
                <a:latin typeface="Arial" panose="020B0604020202020204" pitchFamily="34" charset="0"/>
              </a:defRPr>
            </a:lvl1pPr>
            <a:lvl2pPr marL="742950" indent="-285750" eaLnBrk="0" hangingPunct="0">
              <a:spcBef>
                <a:spcPct val="20000"/>
              </a:spcBef>
              <a:buFont typeface="Wingdings" pitchFamily="2" charset="2"/>
              <a:buChar char="§"/>
              <a:defRPr sz="2400">
                <a:solidFill>
                  <a:srgbClr val="934C74"/>
                </a:solidFill>
                <a:latin typeface="Arial" panose="020B0604020202020204" pitchFamily="34" charset="0"/>
              </a:defRPr>
            </a:lvl2pPr>
            <a:lvl3pPr marL="1143000" indent="-228600" eaLnBrk="0" hangingPunct="0">
              <a:spcBef>
                <a:spcPct val="20000"/>
              </a:spcBef>
              <a:buFont typeface="Wingdings" pitchFamily="2" charset="2"/>
              <a:buChar char="§"/>
              <a:defRPr sz="2400">
                <a:solidFill>
                  <a:srgbClr val="934C74"/>
                </a:solidFill>
                <a:latin typeface="Arial" panose="020B0604020202020204" pitchFamily="34" charset="0"/>
              </a:defRPr>
            </a:lvl3pPr>
            <a:lvl4pPr marL="1600200" indent="-228600" eaLnBrk="0" hangingPunct="0">
              <a:spcBef>
                <a:spcPct val="20000"/>
              </a:spcBef>
              <a:buFont typeface="Wingdings" pitchFamily="2" charset="2"/>
              <a:buChar char="§"/>
              <a:defRPr sz="2400">
                <a:solidFill>
                  <a:srgbClr val="934C74"/>
                </a:solidFill>
                <a:latin typeface="Arial" panose="020B0604020202020204" pitchFamily="34" charset="0"/>
              </a:defRPr>
            </a:lvl4pPr>
            <a:lvl5pPr marL="2057400" indent="-228600" eaLnBrk="0" hangingPunct="0">
              <a:spcBef>
                <a:spcPct val="20000"/>
              </a:spcBef>
              <a:buFont typeface="Wingdings" pitchFamily="2" charset="2"/>
              <a:buChar char="»"/>
              <a:defRPr sz="2400">
                <a:solidFill>
                  <a:srgbClr val="934C74"/>
                </a:solidFill>
                <a:latin typeface="Arial" panose="020B0604020202020204" pitchFamily="34" charset="0"/>
              </a:defRPr>
            </a:lvl5pPr>
            <a:lvl6pPr marL="2514600" indent="-228600" eaLnBrk="0" fontAlgn="base" hangingPunct="0">
              <a:spcBef>
                <a:spcPct val="20000"/>
              </a:spcBef>
              <a:spcAft>
                <a:spcPct val="0"/>
              </a:spcAft>
              <a:buFont typeface="Wingdings" pitchFamily="2" charset="2"/>
              <a:buChar char="»"/>
              <a:defRPr sz="2400">
                <a:solidFill>
                  <a:srgbClr val="934C74"/>
                </a:solidFill>
                <a:latin typeface="Arial" panose="020B0604020202020204" pitchFamily="34" charset="0"/>
              </a:defRPr>
            </a:lvl6pPr>
            <a:lvl7pPr marL="2971800" indent="-228600" eaLnBrk="0" fontAlgn="base" hangingPunct="0">
              <a:spcBef>
                <a:spcPct val="20000"/>
              </a:spcBef>
              <a:spcAft>
                <a:spcPct val="0"/>
              </a:spcAft>
              <a:buFont typeface="Wingdings" pitchFamily="2" charset="2"/>
              <a:buChar char="»"/>
              <a:defRPr sz="2400">
                <a:solidFill>
                  <a:srgbClr val="934C74"/>
                </a:solidFill>
                <a:latin typeface="Arial" panose="020B0604020202020204" pitchFamily="34" charset="0"/>
              </a:defRPr>
            </a:lvl7pPr>
            <a:lvl8pPr marL="3429000" indent="-228600" eaLnBrk="0" fontAlgn="base" hangingPunct="0">
              <a:spcBef>
                <a:spcPct val="20000"/>
              </a:spcBef>
              <a:spcAft>
                <a:spcPct val="0"/>
              </a:spcAft>
              <a:buFont typeface="Wingdings" pitchFamily="2" charset="2"/>
              <a:buChar char="»"/>
              <a:defRPr sz="2400">
                <a:solidFill>
                  <a:srgbClr val="934C74"/>
                </a:solidFill>
                <a:latin typeface="Arial" panose="020B0604020202020204" pitchFamily="34" charset="0"/>
              </a:defRPr>
            </a:lvl8pPr>
            <a:lvl9pPr marL="3886200" indent="-228600" eaLnBrk="0" fontAlgn="base" hangingPunct="0">
              <a:spcBef>
                <a:spcPct val="20000"/>
              </a:spcBef>
              <a:spcAft>
                <a:spcPct val="0"/>
              </a:spcAft>
              <a:buFont typeface="Wingdings" pitchFamily="2" charset="2"/>
              <a:buChar char="»"/>
              <a:defRPr sz="2400">
                <a:solidFill>
                  <a:srgbClr val="934C74"/>
                </a:solidFill>
                <a:latin typeface="Arial" panose="020B0604020202020204" pitchFamily="34" charset="0"/>
              </a:defRPr>
            </a:lvl9pPr>
          </a:lstStyle>
          <a:p>
            <a:pPr marL="444489" fontAlgn="base">
              <a:spcAft>
                <a:spcPct val="0"/>
              </a:spcAft>
            </a:pPr>
            <a:r>
              <a:rPr lang="en-GB" altLang="en-US">
                <a:cs typeface="Arial" panose="020B0604020202020204" pitchFamily="34" charset="0"/>
              </a:rPr>
              <a:t>All knives should have wide edges</a:t>
            </a:r>
            <a:r>
              <a:rPr lang="en-US" altLang="en-US">
                <a:cs typeface="Arial" panose="020B0604020202020204" pitchFamily="34" charset="0"/>
              </a:rPr>
              <a:t>.</a:t>
            </a:r>
            <a:endParaRPr lang="en-GB" altLang="en-US">
              <a:cs typeface="Arial" panose="020B0604020202020204" pitchFamily="34" charset="0"/>
            </a:endParaRPr>
          </a:p>
        </p:txBody>
      </p:sp>
    </p:spTree>
    <p:extLst>
      <p:ext uri="{BB962C8B-B14F-4D97-AF65-F5344CB8AC3E}">
        <p14:creationId xmlns:p14="http://schemas.microsoft.com/office/powerpoint/2010/main" val="24781210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61443">
                                            <p:txEl>
                                              <p:pRg st="0" end="0"/>
                                            </p:txEl>
                                          </p:spTgt>
                                        </p:tgtEl>
                                        <p:attrNameLst>
                                          <p:attrName>style.visibility</p:attrName>
                                        </p:attrNameLst>
                                      </p:cBhvr>
                                      <p:to>
                                        <p:strVal val="visible"/>
                                      </p:to>
                                    </p:set>
                                    <p:animEffect transition="in" filter="fade">
                                      <p:cBhvr>
                                        <p:cTn id="7" dur="500"/>
                                        <p:tgtEl>
                                          <p:spTgt spid="6144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114693"/>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10" presetClass="entr" presetSubtype="0" fill="hold" nodeType="clickEffect">
                                  <p:stCondLst>
                                    <p:cond delay="0"/>
                                  </p:stCondLst>
                                  <p:childTnLst>
                                    <p:set>
                                      <p:cBhvr>
                                        <p:cTn id="12" dur="1" fill="hold">
                                          <p:stCondLst>
                                            <p:cond delay="0"/>
                                          </p:stCondLst>
                                        </p:cTn>
                                        <p:tgtEl>
                                          <p:spTgt spid="61443">
                                            <p:txEl>
                                              <p:pRg st="1" end="1"/>
                                            </p:txEl>
                                          </p:spTgt>
                                        </p:tgtEl>
                                        <p:attrNameLst>
                                          <p:attrName>style.visibility</p:attrName>
                                        </p:attrNameLst>
                                      </p:cBhvr>
                                      <p:to>
                                        <p:strVal val="visible"/>
                                      </p:to>
                                    </p:set>
                                    <p:animEffect transition="in" filter="fade">
                                      <p:cBhvr>
                                        <p:cTn id="13" dur="500"/>
                                        <p:tgtEl>
                                          <p:spTgt spid="61443">
                                            <p:txEl>
                                              <p:pRg st="1" end="1"/>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ntr" presetSubtype="0" fill="hold" nodeType="clickEffect">
                                  <p:stCondLst>
                                    <p:cond delay="0"/>
                                  </p:stCondLst>
                                  <p:childTnLst>
                                    <p:set>
                                      <p:cBhvr>
                                        <p:cTn id="17" dur="1" fill="hold">
                                          <p:stCondLst>
                                            <p:cond delay="0"/>
                                          </p:stCondLst>
                                        </p:cTn>
                                        <p:tgtEl>
                                          <p:spTgt spid="61443">
                                            <p:txEl>
                                              <p:pRg st="2" end="2"/>
                                            </p:txEl>
                                          </p:spTgt>
                                        </p:tgtEl>
                                        <p:attrNameLst>
                                          <p:attrName>style.visibility</p:attrName>
                                        </p:attrNameLst>
                                      </p:cBhvr>
                                      <p:to>
                                        <p:strVal val="visible"/>
                                      </p:to>
                                    </p:set>
                                    <p:animEffect transition="in" filter="fade">
                                      <p:cBhvr>
                                        <p:cTn id="18" dur="500"/>
                                        <p:tgtEl>
                                          <p:spTgt spid="61443">
                                            <p:txEl>
                                              <p:pRg st="2" end="2"/>
                                            </p:txEl>
                                          </p:spTgt>
                                        </p:tgtEl>
                                      </p:cBhvr>
                                    </p:animEffect>
                                  </p:childTnLst>
                                </p:cTn>
                              </p:par>
                              <p:par>
                                <p:cTn id="19" presetID="1" presetClass="exit" presetSubtype="0" fill="hold" grpId="0" nodeType="withEffect">
                                  <p:stCondLst>
                                    <p:cond delay="0"/>
                                  </p:stCondLst>
                                  <p:childTnLst>
                                    <p:set>
                                      <p:cBhvr>
                                        <p:cTn id="20" dur="1" fill="hold">
                                          <p:stCondLst>
                                            <p:cond delay="0"/>
                                          </p:stCondLst>
                                        </p:cTn>
                                        <p:tgtEl>
                                          <p:spTgt spid="114693"/>
                                        </p:tgtEl>
                                        <p:attrNameLst>
                                          <p:attrName>style.visibility</p:attrName>
                                        </p:attrNameLst>
                                      </p:cBhvr>
                                      <p:to>
                                        <p:strVal val="hidden"/>
                                      </p:to>
                                    </p:set>
                                  </p:childTnLst>
                                </p:cTn>
                              </p:par>
                            </p:childTnLst>
                          </p:cTn>
                        </p:par>
                      </p:childTnLst>
                    </p:cTn>
                  </p:par>
                </p:childTnLst>
              </p:cTn>
              <p:nextCondLst>
                <p:cond evt="onClick" delay="0">
                  <p:tgtEl>
                    <p:spTgt spid="114693"/>
                  </p:tgtEl>
                </p:cond>
              </p:nextCondLst>
            </p:seq>
          </p:childTnLst>
        </p:cTn>
      </p:par>
    </p:tnLst>
    <p:bldLst>
      <p:bldP spid="114693" grpId="0" animBg="1"/>
    </p:bld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9330" name="Rectangle 4">
            <a:extLst>
              <a:ext uri="{FF2B5EF4-FFF2-40B4-BE49-F238E27FC236}">
                <a16:creationId xmlns:a16="http://schemas.microsoft.com/office/drawing/2014/main" id="{6CD93606-7D9F-7B41-930C-775616C5F189}"/>
              </a:ext>
            </a:extLst>
          </p:cNvPr>
          <p:cNvSpPr>
            <a:spLocks noGrp="1" noChangeArrowheads="1"/>
          </p:cNvSpPr>
          <p:nvPr>
            <p:ph type="title" idx="4294967295"/>
          </p:nvPr>
        </p:nvSpPr>
        <p:spPr>
          <a:xfrm>
            <a:off x="1992313" y="836614"/>
            <a:ext cx="8229600" cy="720725"/>
          </a:xfrm>
        </p:spPr>
        <p:txBody>
          <a:bodyPr>
            <a:normAutofit fontScale="90000"/>
          </a:bodyPr>
          <a:lstStyle/>
          <a:p>
            <a:r>
              <a:rPr lang="en-GB" altLang="en-US"/>
              <a:t>Consider all the possible answers to this statement:</a:t>
            </a:r>
          </a:p>
        </p:txBody>
      </p:sp>
      <p:sp>
        <p:nvSpPr>
          <p:cNvPr id="99331" name="Rectangle 5">
            <a:extLst>
              <a:ext uri="{FF2B5EF4-FFF2-40B4-BE49-F238E27FC236}">
                <a16:creationId xmlns:a16="http://schemas.microsoft.com/office/drawing/2014/main" id="{3CCF9575-FA6F-084F-9F96-5F1C0329580F}"/>
              </a:ext>
            </a:extLst>
          </p:cNvPr>
          <p:cNvSpPr txBox="1">
            <a:spLocks noGrp="1" noChangeArrowheads="1"/>
          </p:cNvSpPr>
          <p:nvPr/>
        </p:nvSpPr>
        <p:spPr bwMode="white">
          <a:xfrm>
            <a:off x="1992314" y="6524626"/>
            <a:ext cx="8207375"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pPr>
            <a:r>
              <a:rPr lang="en-GB" altLang="en-US" sz="1000">
                <a:solidFill>
                  <a:srgbClr val="FFFFFF"/>
                </a:solidFill>
              </a:rPr>
              <a:t>© Pearson Education Ltd 2014. Copying permitted for purchasing institution only.  This material is not copyright free.</a:t>
            </a:r>
          </a:p>
        </p:txBody>
      </p:sp>
      <p:sp>
        <p:nvSpPr>
          <p:cNvPr id="99332" name="Content Placeholder 5">
            <a:extLst>
              <a:ext uri="{FF2B5EF4-FFF2-40B4-BE49-F238E27FC236}">
                <a16:creationId xmlns:a16="http://schemas.microsoft.com/office/drawing/2014/main" id="{5A9BF7BA-1F4B-2246-A4C1-4B7E285900A1}"/>
              </a:ext>
            </a:extLst>
          </p:cNvPr>
          <p:cNvSpPr>
            <a:spLocks noGrp="1"/>
          </p:cNvSpPr>
          <p:nvPr>
            <p:ph idx="4294967295"/>
          </p:nvPr>
        </p:nvSpPr>
        <p:spPr>
          <a:xfrm>
            <a:off x="1992314" y="1438275"/>
            <a:ext cx="8424863" cy="492443"/>
          </a:xfrm>
        </p:spPr>
        <p:txBody>
          <a:bodyPr>
            <a:spAutoFit/>
          </a:bodyPr>
          <a:lstStyle/>
          <a:p>
            <a:r>
              <a:rPr lang="en-GB" altLang="en-US"/>
              <a:t>You are sinking into the ground.</a:t>
            </a:r>
          </a:p>
        </p:txBody>
      </p:sp>
      <p:sp>
        <p:nvSpPr>
          <p:cNvPr id="99335" name="AutoShape 6">
            <a:hlinkClick r:id="" action="ppaction://hlinkshowjump?jump=nextslide" highlightClick="1"/>
            <a:extLst>
              <a:ext uri="{FF2B5EF4-FFF2-40B4-BE49-F238E27FC236}">
                <a16:creationId xmlns:a16="http://schemas.microsoft.com/office/drawing/2014/main" id="{2C083FA8-C51F-5E47-ABFB-250F3EB647AE}"/>
              </a:ext>
            </a:extLst>
          </p:cNvPr>
          <p:cNvSpPr>
            <a:spLocks noChangeArrowheads="1"/>
          </p:cNvSpPr>
          <p:nvPr/>
        </p:nvSpPr>
        <p:spPr bwMode="auto">
          <a:xfrm>
            <a:off x="8256590" y="4941888"/>
            <a:ext cx="2122487" cy="538163"/>
          </a:xfrm>
          <a:prstGeom prst="actionButtonBlank">
            <a:avLst/>
          </a:prstGeom>
          <a:solidFill>
            <a:srgbClr val="934C7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pPr>
            <a:r>
              <a:rPr lang="en-GB" altLang="en-US" sz="2400">
                <a:solidFill>
                  <a:srgbClr val="FFFFFF"/>
                </a:solidFill>
              </a:rPr>
              <a:t>Possible answers</a:t>
            </a:r>
          </a:p>
        </p:txBody>
      </p:sp>
      <p:sp>
        <p:nvSpPr>
          <p:cNvPr id="99336" name="AutoShape 6">
            <a:hlinkClick r:id="" action="ppaction://hlinkshowjump?jump=endshow" highlightClick="1"/>
            <a:extLst>
              <a:ext uri="{FF2B5EF4-FFF2-40B4-BE49-F238E27FC236}">
                <a16:creationId xmlns:a16="http://schemas.microsoft.com/office/drawing/2014/main" id="{9E15B26A-8596-A24A-BEA4-F1DEA47DB109}"/>
              </a:ext>
            </a:extLst>
          </p:cNvPr>
          <p:cNvSpPr>
            <a:spLocks noChangeArrowheads="1"/>
          </p:cNvSpPr>
          <p:nvPr/>
        </p:nvSpPr>
        <p:spPr bwMode="auto">
          <a:xfrm>
            <a:off x="8256590" y="5661025"/>
            <a:ext cx="2122487" cy="538163"/>
          </a:xfrm>
          <a:prstGeom prst="actionButtonBlank">
            <a:avLst/>
          </a:prstGeom>
          <a:solidFill>
            <a:srgbClr val="934C7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pPr>
            <a:r>
              <a:rPr lang="en-GB" altLang="en-US" sz="2400">
                <a:solidFill>
                  <a:srgbClr val="FFFFFF"/>
                </a:solidFill>
              </a:rPr>
              <a:t>End show</a:t>
            </a:r>
          </a:p>
        </p:txBody>
      </p:sp>
    </p:spTree>
    <p:extLst>
      <p:ext uri="{BB962C8B-B14F-4D97-AF65-F5344CB8AC3E}">
        <p14:creationId xmlns:p14="http://schemas.microsoft.com/office/powerpoint/2010/main" val="80090989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99332">
                                            <p:txEl>
                                              <p:pRg st="0" end="0"/>
                                            </p:txEl>
                                          </p:spTgt>
                                        </p:tgtEl>
                                        <p:attrNameLst>
                                          <p:attrName>style.visibility</p:attrName>
                                        </p:attrNameLst>
                                      </p:cBhvr>
                                      <p:to>
                                        <p:strVal val="visible"/>
                                      </p:to>
                                    </p:set>
                                    <p:animEffect transition="in" filter="fade">
                                      <p:cBhvr>
                                        <p:cTn id="7" dur="500"/>
                                        <p:tgtEl>
                                          <p:spTgt spid="9933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0354" name="Rectangle 4">
            <a:extLst>
              <a:ext uri="{FF2B5EF4-FFF2-40B4-BE49-F238E27FC236}">
                <a16:creationId xmlns:a16="http://schemas.microsoft.com/office/drawing/2014/main" id="{89F5B7E3-5AD7-CF41-A191-47E9F20D4138}"/>
              </a:ext>
            </a:extLst>
          </p:cNvPr>
          <p:cNvSpPr>
            <a:spLocks noGrp="1" noChangeArrowheads="1"/>
          </p:cNvSpPr>
          <p:nvPr>
            <p:ph type="title" idx="4294967295"/>
          </p:nvPr>
        </p:nvSpPr>
        <p:spPr>
          <a:xfrm>
            <a:off x="1992313" y="836614"/>
            <a:ext cx="8229600" cy="720725"/>
          </a:xfrm>
        </p:spPr>
        <p:txBody>
          <a:bodyPr>
            <a:normAutofit fontScale="90000"/>
          </a:bodyPr>
          <a:lstStyle/>
          <a:p>
            <a:r>
              <a:rPr lang="en-GB" altLang="en-US"/>
              <a:t>Consider all the possible answers to this statement:</a:t>
            </a:r>
          </a:p>
        </p:txBody>
      </p:sp>
      <p:sp>
        <p:nvSpPr>
          <p:cNvPr id="100355" name="Rectangle 5">
            <a:extLst>
              <a:ext uri="{FF2B5EF4-FFF2-40B4-BE49-F238E27FC236}">
                <a16:creationId xmlns:a16="http://schemas.microsoft.com/office/drawing/2014/main" id="{CB026025-8252-1846-B949-4F10F1ABC57C}"/>
              </a:ext>
            </a:extLst>
          </p:cNvPr>
          <p:cNvSpPr txBox="1">
            <a:spLocks noGrp="1" noChangeArrowheads="1"/>
          </p:cNvSpPr>
          <p:nvPr/>
        </p:nvSpPr>
        <p:spPr bwMode="white">
          <a:xfrm>
            <a:off x="1992314" y="6524626"/>
            <a:ext cx="8207375"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pPr>
            <a:r>
              <a:rPr lang="en-GB" altLang="en-US" sz="1000">
                <a:solidFill>
                  <a:srgbClr val="FFFFFF"/>
                </a:solidFill>
              </a:rPr>
              <a:t>© Pearson Education Ltd 2014. Copying permitted for purchasing institution only.  This material is not copyright free.</a:t>
            </a:r>
          </a:p>
        </p:txBody>
      </p:sp>
      <p:sp>
        <p:nvSpPr>
          <p:cNvPr id="100356" name="Content Placeholder 5">
            <a:extLst>
              <a:ext uri="{FF2B5EF4-FFF2-40B4-BE49-F238E27FC236}">
                <a16:creationId xmlns:a16="http://schemas.microsoft.com/office/drawing/2014/main" id="{258CE157-02F2-FE43-85C6-5CB6289D2FD0}"/>
              </a:ext>
            </a:extLst>
          </p:cNvPr>
          <p:cNvSpPr>
            <a:spLocks noGrp="1"/>
          </p:cNvSpPr>
          <p:nvPr>
            <p:ph idx="4294967295"/>
          </p:nvPr>
        </p:nvSpPr>
        <p:spPr>
          <a:xfrm>
            <a:off x="1992314" y="1438275"/>
            <a:ext cx="8351837" cy="492443"/>
          </a:xfrm>
        </p:spPr>
        <p:txBody>
          <a:bodyPr>
            <a:spAutoFit/>
          </a:bodyPr>
          <a:lstStyle/>
          <a:p>
            <a:r>
              <a:rPr lang="en-GB" altLang="en-US"/>
              <a:t>You are sinking into the ground.</a:t>
            </a:r>
          </a:p>
        </p:txBody>
      </p:sp>
      <p:sp>
        <p:nvSpPr>
          <p:cNvPr id="61443" name="Content Placeholder 5">
            <a:extLst>
              <a:ext uri="{FF2B5EF4-FFF2-40B4-BE49-F238E27FC236}">
                <a16:creationId xmlns:a16="http://schemas.microsoft.com/office/drawing/2014/main" id="{E1DCE245-9A90-9946-A8A2-DAD5EC8CDF37}"/>
              </a:ext>
            </a:extLst>
          </p:cNvPr>
          <p:cNvSpPr>
            <a:spLocks/>
          </p:cNvSpPr>
          <p:nvPr/>
        </p:nvSpPr>
        <p:spPr bwMode="auto">
          <a:xfrm>
            <a:off x="1992314" y="2170113"/>
            <a:ext cx="8207375" cy="209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0850" indent="-450850" eaLnBrk="0" hangingPunct="0">
              <a:spcBef>
                <a:spcPct val="20000"/>
              </a:spcBef>
              <a:buFont typeface="Wingdings" pitchFamily="2" charset="2"/>
              <a:defRPr sz="2400">
                <a:solidFill>
                  <a:srgbClr val="934C74"/>
                </a:solidFill>
                <a:latin typeface="Arial" panose="020B0604020202020204" pitchFamily="34" charset="0"/>
              </a:defRPr>
            </a:lvl1pPr>
            <a:lvl2pPr marL="915988" indent="-285750" eaLnBrk="0" hangingPunct="0">
              <a:spcBef>
                <a:spcPct val="20000"/>
              </a:spcBef>
              <a:buFont typeface="Wingdings" pitchFamily="2" charset="2"/>
              <a:buChar char="§"/>
              <a:defRPr sz="2400">
                <a:solidFill>
                  <a:srgbClr val="934C74"/>
                </a:solidFill>
                <a:latin typeface="Arial" panose="020B0604020202020204" pitchFamily="34" charset="0"/>
              </a:defRPr>
            </a:lvl2pPr>
            <a:lvl3pPr marL="1323975" indent="-228600" eaLnBrk="0" hangingPunct="0">
              <a:spcBef>
                <a:spcPct val="20000"/>
              </a:spcBef>
              <a:buFont typeface="Wingdings" pitchFamily="2" charset="2"/>
              <a:buChar char="§"/>
              <a:defRPr sz="2400">
                <a:solidFill>
                  <a:srgbClr val="934C74"/>
                </a:solidFill>
                <a:latin typeface="Arial" panose="020B0604020202020204" pitchFamily="34" charset="0"/>
              </a:defRPr>
            </a:lvl3pPr>
            <a:lvl4pPr marL="1731963" indent="-228600" eaLnBrk="0" hangingPunct="0">
              <a:spcBef>
                <a:spcPct val="20000"/>
              </a:spcBef>
              <a:buFont typeface="Wingdings" pitchFamily="2" charset="2"/>
              <a:buChar char="§"/>
              <a:defRPr sz="2400">
                <a:solidFill>
                  <a:srgbClr val="934C74"/>
                </a:solidFill>
                <a:latin typeface="Arial" panose="020B0604020202020204" pitchFamily="34" charset="0"/>
              </a:defRPr>
            </a:lvl4pPr>
            <a:lvl5pPr marL="2139950" indent="-228600" eaLnBrk="0" hangingPunct="0">
              <a:spcBef>
                <a:spcPct val="20000"/>
              </a:spcBef>
              <a:buFont typeface="Wingdings" pitchFamily="2" charset="2"/>
              <a:buChar char="»"/>
              <a:defRPr sz="2400">
                <a:solidFill>
                  <a:srgbClr val="934C74"/>
                </a:solidFill>
                <a:latin typeface="Arial" panose="020B0604020202020204" pitchFamily="34" charset="0"/>
              </a:defRPr>
            </a:lvl5pPr>
            <a:lvl6pPr marL="2597150" indent="-228600" eaLnBrk="0" fontAlgn="base" hangingPunct="0">
              <a:spcBef>
                <a:spcPct val="20000"/>
              </a:spcBef>
              <a:spcAft>
                <a:spcPct val="0"/>
              </a:spcAft>
              <a:buFont typeface="Wingdings" pitchFamily="2" charset="2"/>
              <a:buChar char="»"/>
              <a:defRPr sz="2400">
                <a:solidFill>
                  <a:srgbClr val="934C74"/>
                </a:solidFill>
                <a:latin typeface="Arial" panose="020B0604020202020204" pitchFamily="34" charset="0"/>
              </a:defRPr>
            </a:lvl6pPr>
            <a:lvl7pPr marL="3054350" indent="-228600" eaLnBrk="0" fontAlgn="base" hangingPunct="0">
              <a:spcBef>
                <a:spcPct val="20000"/>
              </a:spcBef>
              <a:spcAft>
                <a:spcPct val="0"/>
              </a:spcAft>
              <a:buFont typeface="Wingdings" pitchFamily="2" charset="2"/>
              <a:buChar char="»"/>
              <a:defRPr sz="2400">
                <a:solidFill>
                  <a:srgbClr val="934C74"/>
                </a:solidFill>
                <a:latin typeface="Arial" panose="020B0604020202020204" pitchFamily="34" charset="0"/>
              </a:defRPr>
            </a:lvl7pPr>
            <a:lvl8pPr marL="3511550" indent="-228600" eaLnBrk="0" fontAlgn="base" hangingPunct="0">
              <a:spcBef>
                <a:spcPct val="20000"/>
              </a:spcBef>
              <a:spcAft>
                <a:spcPct val="0"/>
              </a:spcAft>
              <a:buFont typeface="Wingdings" pitchFamily="2" charset="2"/>
              <a:buChar char="»"/>
              <a:defRPr sz="2400">
                <a:solidFill>
                  <a:srgbClr val="934C74"/>
                </a:solidFill>
                <a:latin typeface="Arial" panose="020B0604020202020204" pitchFamily="34" charset="0"/>
              </a:defRPr>
            </a:lvl8pPr>
            <a:lvl9pPr marL="3968750" indent="-228600" eaLnBrk="0" fontAlgn="base" hangingPunct="0">
              <a:spcBef>
                <a:spcPct val="20000"/>
              </a:spcBef>
              <a:spcAft>
                <a:spcPct val="0"/>
              </a:spcAft>
              <a:buFont typeface="Wingdings" pitchFamily="2" charset="2"/>
              <a:buChar char="»"/>
              <a:defRPr sz="2400">
                <a:solidFill>
                  <a:srgbClr val="934C74"/>
                </a:solidFill>
                <a:latin typeface="Arial" panose="020B0604020202020204" pitchFamily="34" charset="0"/>
              </a:defRPr>
            </a:lvl9pPr>
          </a:lstStyle>
          <a:p>
            <a:pPr marL="450839" indent="-450839" fontAlgn="base">
              <a:spcAft>
                <a:spcPct val="0"/>
              </a:spcAft>
              <a:buFont typeface="Wingdings" pitchFamily="2" charset="2"/>
              <a:buChar char="§"/>
            </a:pPr>
            <a:r>
              <a:rPr lang="en-GB" altLang="en-US">
                <a:solidFill>
                  <a:srgbClr val="000000"/>
                </a:solidFill>
                <a:cs typeface="Arial" panose="020B0604020202020204" pitchFamily="34" charset="0"/>
              </a:rPr>
              <a:t>Your feet do not have a big enough surface area to reduce the pressure.</a:t>
            </a:r>
          </a:p>
          <a:p>
            <a:pPr marL="450839" indent="-450839" fontAlgn="base">
              <a:spcAft>
                <a:spcPct val="0"/>
              </a:spcAft>
              <a:buFont typeface="Wingdings" pitchFamily="2" charset="2"/>
              <a:buChar char="§"/>
            </a:pPr>
            <a:r>
              <a:rPr lang="en-GB" altLang="en-US">
                <a:solidFill>
                  <a:srgbClr val="000000"/>
                </a:solidFill>
                <a:cs typeface="Arial" panose="020B0604020202020204" pitchFamily="34" charset="0"/>
              </a:rPr>
              <a:t>You are too heavy for the surface.</a:t>
            </a:r>
          </a:p>
          <a:p>
            <a:pPr marL="450839" indent="-450839" fontAlgn="base">
              <a:spcAft>
                <a:spcPct val="0"/>
              </a:spcAft>
              <a:buFont typeface="Wingdings" pitchFamily="2" charset="2"/>
              <a:buChar char="§"/>
            </a:pPr>
            <a:r>
              <a:rPr lang="en-GB" altLang="en-US">
                <a:solidFill>
                  <a:srgbClr val="000000"/>
                </a:solidFill>
                <a:cs typeface="Arial" panose="020B0604020202020204" pitchFamily="34" charset="0"/>
              </a:rPr>
              <a:t>The ground is boggy.</a:t>
            </a:r>
          </a:p>
        </p:txBody>
      </p:sp>
      <p:sp>
        <p:nvSpPr>
          <p:cNvPr id="100360" name="AutoShape 6">
            <a:hlinkClick r:id="" action="ppaction://noaction" highlightClick="1"/>
            <a:extLst>
              <a:ext uri="{FF2B5EF4-FFF2-40B4-BE49-F238E27FC236}">
                <a16:creationId xmlns:a16="http://schemas.microsoft.com/office/drawing/2014/main" id="{664E00E1-6386-F047-A2FC-2A82057FB9D3}"/>
              </a:ext>
            </a:extLst>
          </p:cNvPr>
          <p:cNvSpPr>
            <a:spLocks noChangeArrowheads="1"/>
          </p:cNvSpPr>
          <p:nvPr/>
        </p:nvSpPr>
        <p:spPr bwMode="auto">
          <a:xfrm>
            <a:off x="8256590" y="4941888"/>
            <a:ext cx="2122487" cy="538163"/>
          </a:xfrm>
          <a:prstGeom prst="actionButtonBlank">
            <a:avLst/>
          </a:prstGeom>
          <a:solidFill>
            <a:srgbClr val="934C7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pPr>
            <a:r>
              <a:rPr lang="en-GB" altLang="en-US" sz="2400">
                <a:solidFill>
                  <a:srgbClr val="FFFFFF"/>
                </a:solidFill>
              </a:rPr>
              <a:t>Possible answers</a:t>
            </a:r>
          </a:p>
        </p:txBody>
      </p:sp>
      <p:sp>
        <p:nvSpPr>
          <p:cNvPr id="100361" name="AutoShape 6">
            <a:hlinkClick r:id="" action="ppaction://hlinkshowjump?jump=endshow" highlightClick="1"/>
            <a:extLst>
              <a:ext uri="{FF2B5EF4-FFF2-40B4-BE49-F238E27FC236}">
                <a16:creationId xmlns:a16="http://schemas.microsoft.com/office/drawing/2014/main" id="{380B9B84-CF93-EF4C-9FF0-13C341B450F5}"/>
              </a:ext>
            </a:extLst>
          </p:cNvPr>
          <p:cNvSpPr>
            <a:spLocks noChangeArrowheads="1"/>
          </p:cNvSpPr>
          <p:nvPr/>
        </p:nvSpPr>
        <p:spPr bwMode="auto">
          <a:xfrm>
            <a:off x="8256590" y="5661025"/>
            <a:ext cx="2122487" cy="538163"/>
          </a:xfrm>
          <a:prstGeom prst="actionButtonBlank">
            <a:avLst/>
          </a:prstGeom>
          <a:solidFill>
            <a:srgbClr val="934C7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pPr>
            <a:r>
              <a:rPr lang="en-GB" altLang="en-US" sz="2400">
                <a:solidFill>
                  <a:srgbClr val="FFFFFF"/>
                </a:solidFill>
              </a:rPr>
              <a:t>End show</a:t>
            </a:r>
          </a:p>
        </p:txBody>
      </p:sp>
      <p:sp>
        <p:nvSpPr>
          <p:cNvPr id="100362" name="AutoShape 6">
            <a:hlinkClick r:id="" action="ppaction://hlinkshowjump?jump=firstslide" highlightClick="1"/>
            <a:extLst>
              <a:ext uri="{FF2B5EF4-FFF2-40B4-BE49-F238E27FC236}">
                <a16:creationId xmlns:a16="http://schemas.microsoft.com/office/drawing/2014/main" id="{323FB269-2C2D-9946-BFDE-7021512ADB97}"/>
              </a:ext>
            </a:extLst>
          </p:cNvPr>
          <p:cNvSpPr>
            <a:spLocks noChangeArrowheads="1"/>
          </p:cNvSpPr>
          <p:nvPr/>
        </p:nvSpPr>
        <p:spPr bwMode="auto">
          <a:xfrm>
            <a:off x="2009775" y="5661025"/>
            <a:ext cx="2122488" cy="538163"/>
          </a:xfrm>
          <a:prstGeom prst="actionButtonBlank">
            <a:avLst/>
          </a:prstGeom>
          <a:solidFill>
            <a:srgbClr val="934C7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pPr>
            <a:r>
              <a:rPr lang="en-GB" altLang="en-US" sz="2400">
                <a:solidFill>
                  <a:srgbClr val="FFFFFF"/>
                </a:solidFill>
              </a:rPr>
              <a:t>Back to start</a:t>
            </a:r>
          </a:p>
        </p:txBody>
      </p:sp>
    </p:spTree>
    <p:extLst>
      <p:ext uri="{BB962C8B-B14F-4D97-AF65-F5344CB8AC3E}">
        <p14:creationId xmlns:p14="http://schemas.microsoft.com/office/powerpoint/2010/main" val="11455270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61443">
                                            <p:txEl>
                                              <p:pRg st="0" end="0"/>
                                            </p:txEl>
                                          </p:spTgt>
                                        </p:tgtEl>
                                        <p:attrNameLst>
                                          <p:attrName>style.visibility</p:attrName>
                                        </p:attrNameLst>
                                      </p:cBhvr>
                                      <p:to>
                                        <p:strVal val="visible"/>
                                      </p:to>
                                    </p:set>
                                    <p:animEffect transition="in" filter="fade">
                                      <p:cBhvr>
                                        <p:cTn id="7" dur="500"/>
                                        <p:tgtEl>
                                          <p:spTgt spid="6144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100360"/>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10" presetClass="entr" presetSubtype="0" fill="hold" nodeType="clickEffect">
                                  <p:stCondLst>
                                    <p:cond delay="0"/>
                                  </p:stCondLst>
                                  <p:childTnLst>
                                    <p:set>
                                      <p:cBhvr>
                                        <p:cTn id="12" dur="1" fill="hold">
                                          <p:stCondLst>
                                            <p:cond delay="0"/>
                                          </p:stCondLst>
                                        </p:cTn>
                                        <p:tgtEl>
                                          <p:spTgt spid="61443">
                                            <p:txEl>
                                              <p:pRg st="1" end="1"/>
                                            </p:txEl>
                                          </p:spTgt>
                                        </p:tgtEl>
                                        <p:attrNameLst>
                                          <p:attrName>style.visibility</p:attrName>
                                        </p:attrNameLst>
                                      </p:cBhvr>
                                      <p:to>
                                        <p:strVal val="visible"/>
                                      </p:to>
                                    </p:set>
                                    <p:animEffect transition="in" filter="fade">
                                      <p:cBhvr>
                                        <p:cTn id="13" dur="500"/>
                                        <p:tgtEl>
                                          <p:spTgt spid="61443">
                                            <p:txEl>
                                              <p:pRg st="1" end="1"/>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ntr" presetSubtype="0" fill="hold" nodeType="clickEffect">
                                  <p:stCondLst>
                                    <p:cond delay="0"/>
                                  </p:stCondLst>
                                  <p:childTnLst>
                                    <p:set>
                                      <p:cBhvr>
                                        <p:cTn id="17" dur="1" fill="hold">
                                          <p:stCondLst>
                                            <p:cond delay="0"/>
                                          </p:stCondLst>
                                        </p:cTn>
                                        <p:tgtEl>
                                          <p:spTgt spid="61443">
                                            <p:txEl>
                                              <p:pRg st="2" end="2"/>
                                            </p:txEl>
                                          </p:spTgt>
                                        </p:tgtEl>
                                        <p:attrNameLst>
                                          <p:attrName>style.visibility</p:attrName>
                                        </p:attrNameLst>
                                      </p:cBhvr>
                                      <p:to>
                                        <p:strVal val="visible"/>
                                      </p:to>
                                    </p:set>
                                    <p:animEffect transition="in" filter="fade">
                                      <p:cBhvr>
                                        <p:cTn id="18" dur="500"/>
                                        <p:tgtEl>
                                          <p:spTgt spid="61443">
                                            <p:txEl>
                                              <p:pRg st="2" end="2"/>
                                            </p:txEl>
                                          </p:spTgt>
                                        </p:tgtEl>
                                      </p:cBhvr>
                                    </p:animEffect>
                                  </p:childTnLst>
                                </p:cTn>
                              </p:par>
                              <p:par>
                                <p:cTn id="19" presetID="1" presetClass="exit" presetSubtype="0" fill="hold" grpId="0" nodeType="withEffect">
                                  <p:stCondLst>
                                    <p:cond delay="0"/>
                                  </p:stCondLst>
                                  <p:childTnLst>
                                    <p:set>
                                      <p:cBhvr>
                                        <p:cTn id="20" dur="1" fill="hold">
                                          <p:stCondLst>
                                            <p:cond delay="0"/>
                                          </p:stCondLst>
                                        </p:cTn>
                                        <p:tgtEl>
                                          <p:spTgt spid="100360"/>
                                        </p:tgtEl>
                                        <p:attrNameLst>
                                          <p:attrName>style.visibility</p:attrName>
                                        </p:attrNameLst>
                                      </p:cBhvr>
                                      <p:to>
                                        <p:strVal val="hidden"/>
                                      </p:to>
                                    </p:set>
                                  </p:childTnLst>
                                </p:cTn>
                              </p:par>
                            </p:childTnLst>
                          </p:cTn>
                        </p:par>
                      </p:childTnLst>
                    </p:cTn>
                  </p:par>
                </p:childTnLst>
              </p:cTn>
              <p:nextCondLst>
                <p:cond evt="onClick" delay="0">
                  <p:tgtEl>
                    <p:spTgt spid="100360"/>
                  </p:tgtEl>
                </p:cond>
              </p:nextCondLst>
            </p:seq>
          </p:childTnLst>
        </p:cTn>
      </p:par>
    </p:tnLst>
    <p:bldLst>
      <p:bldP spid="100360"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28D0826-E093-0341-BA69-85378A8BE9CC}"/>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9427160" cy="6858000"/>
          </a:xfrm>
          <a:prstGeom prst="rect">
            <a:avLst/>
          </a:prstGeom>
        </p:spPr>
      </p:pic>
      <p:sp>
        <p:nvSpPr>
          <p:cNvPr id="3" name="AutoShape 20">
            <a:extLst>
              <a:ext uri="{FF2B5EF4-FFF2-40B4-BE49-F238E27FC236}">
                <a16:creationId xmlns:a16="http://schemas.microsoft.com/office/drawing/2014/main" id="{581F6FC3-3F1D-2E45-997F-1AC35578AD42}"/>
              </a:ext>
            </a:extLst>
          </p:cNvPr>
          <p:cNvSpPr>
            <a:spLocks noChangeArrowheads="1"/>
          </p:cNvSpPr>
          <p:nvPr/>
        </p:nvSpPr>
        <p:spPr bwMode="auto">
          <a:xfrm>
            <a:off x="6951024" y="1946353"/>
            <a:ext cx="4955968" cy="1948753"/>
          </a:xfrm>
          <a:prstGeom prst="roundRect">
            <a:avLst>
              <a:gd name="adj" fmla="val 13342"/>
            </a:avLst>
          </a:prstGeom>
          <a:solidFill>
            <a:srgbClr val="0066FF"/>
          </a:solidFill>
          <a:ln w="25400">
            <a:noFill/>
            <a:round/>
            <a:headEnd/>
            <a:tailEnd/>
          </a:ln>
          <a:effectLst/>
        </p:spPr>
        <p:txBody>
          <a:bodyPr/>
          <a:lstStyle/>
          <a:p>
            <a:pPr marL="596885" indent="-596885" defTabSz="1219170">
              <a:defRPr/>
            </a:pPr>
            <a:r>
              <a:rPr lang="en-GB" sz="3733" kern="0" dirty="0">
                <a:solidFill>
                  <a:srgbClr val="FFFFFF"/>
                </a:solidFill>
                <a:latin typeface="Calibri"/>
                <a:sym typeface="Wingdings"/>
              </a:rPr>
              <a:t> Use these questions as part of your active revision.</a:t>
            </a:r>
            <a:r>
              <a:rPr lang="en-GB" sz="3200" kern="0" dirty="0">
                <a:solidFill>
                  <a:srgbClr val="FFFFFF"/>
                </a:solidFill>
                <a:latin typeface="Calibri"/>
                <a:sym typeface="Wingdings"/>
              </a:rPr>
              <a:t>	</a:t>
            </a:r>
            <a:endParaRPr lang="en-GB" sz="3200" kern="0" dirty="0">
              <a:solidFill>
                <a:srgbClr val="FFFFFF"/>
              </a:solidFill>
              <a:latin typeface="Calibri"/>
            </a:endParaRPr>
          </a:p>
        </p:txBody>
      </p:sp>
    </p:spTree>
    <p:extLst>
      <p:ext uri="{BB962C8B-B14F-4D97-AF65-F5344CB8AC3E}">
        <p14:creationId xmlns:p14="http://schemas.microsoft.com/office/powerpoint/2010/main" val="297938488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9B1B823-35A9-FE49-A044-21509AB38B74}"/>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1"/>
            <a:ext cx="12192000" cy="1832919"/>
          </a:xfrm>
          <a:prstGeom prst="rect">
            <a:avLst/>
          </a:prstGeom>
        </p:spPr>
      </p:pic>
      <p:pic>
        <p:nvPicPr>
          <p:cNvPr id="4" name="Picture 3">
            <a:extLst>
              <a:ext uri="{FF2B5EF4-FFF2-40B4-BE49-F238E27FC236}">
                <a16:creationId xmlns:a16="http://schemas.microsoft.com/office/drawing/2014/main" id="{1E1B21D8-D81A-2B4B-A104-536D9B2CBEF8}"/>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781799" y="1285663"/>
            <a:ext cx="7410203" cy="5572339"/>
          </a:xfrm>
          <a:prstGeom prst="rect">
            <a:avLst/>
          </a:prstGeom>
        </p:spPr>
      </p:pic>
    </p:spTree>
    <p:extLst>
      <p:ext uri="{BB962C8B-B14F-4D97-AF65-F5344CB8AC3E}">
        <p14:creationId xmlns:p14="http://schemas.microsoft.com/office/powerpoint/2010/main" val="49727625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B7BB61E-A28F-AC44-B0D9-93E8F86CE527}"/>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2615445"/>
          </a:xfrm>
          <a:prstGeom prst="rect">
            <a:avLst/>
          </a:prstGeom>
        </p:spPr>
      </p:pic>
      <p:pic>
        <p:nvPicPr>
          <p:cNvPr id="5" name="Picture 4">
            <a:extLst>
              <a:ext uri="{FF2B5EF4-FFF2-40B4-BE49-F238E27FC236}">
                <a16:creationId xmlns:a16="http://schemas.microsoft.com/office/drawing/2014/main" id="{4EB48159-A6B4-F046-9245-86AA3C65DF05}"/>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0" y="2548567"/>
            <a:ext cx="12192000" cy="1789885"/>
          </a:xfrm>
          <a:prstGeom prst="rect">
            <a:avLst/>
          </a:prstGeom>
        </p:spPr>
      </p:pic>
    </p:spTree>
    <p:extLst>
      <p:ext uri="{BB962C8B-B14F-4D97-AF65-F5344CB8AC3E}">
        <p14:creationId xmlns:p14="http://schemas.microsoft.com/office/powerpoint/2010/main" val="197796210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CC46844-3C48-2C4C-AB94-C928A678E406}"/>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0" y="0"/>
            <a:ext cx="12192000" cy="810843"/>
          </a:xfrm>
          <a:prstGeom prst="rect">
            <a:avLst/>
          </a:prstGeom>
        </p:spPr>
      </p:pic>
      <p:pic>
        <p:nvPicPr>
          <p:cNvPr id="4" name="Picture 3">
            <a:extLst>
              <a:ext uri="{FF2B5EF4-FFF2-40B4-BE49-F238E27FC236}">
                <a16:creationId xmlns:a16="http://schemas.microsoft.com/office/drawing/2014/main" id="{FC449323-7670-254A-A5AB-8B0C41942499}"/>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375063" y="923360"/>
            <a:ext cx="7462991" cy="5934641"/>
          </a:xfrm>
          <a:prstGeom prst="rect">
            <a:avLst/>
          </a:prstGeom>
        </p:spPr>
      </p:pic>
    </p:spTree>
    <p:extLst>
      <p:ext uri="{BB962C8B-B14F-4D97-AF65-F5344CB8AC3E}">
        <p14:creationId xmlns:p14="http://schemas.microsoft.com/office/powerpoint/2010/main" val="235065672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C190837-E9FD-0A41-BA06-AF65FD5A0A37}"/>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1352608"/>
          </a:xfrm>
          <a:prstGeom prst="rect">
            <a:avLst/>
          </a:prstGeom>
        </p:spPr>
      </p:pic>
      <p:pic>
        <p:nvPicPr>
          <p:cNvPr id="4" name="Picture 3">
            <a:extLst>
              <a:ext uri="{FF2B5EF4-FFF2-40B4-BE49-F238E27FC236}">
                <a16:creationId xmlns:a16="http://schemas.microsoft.com/office/drawing/2014/main" id="{35BF05EB-1FB2-774F-8636-880BC138323F}"/>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409725" y="1361704"/>
            <a:ext cx="4782276" cy="5496296"/>
          </a:xfrm>
          <a:prstGeom prst="rect">
            <a:avLst/>
          </a:prstGeom>
        </p:spPr>
      </p:pic>
    </p:spTree>
    <p:extLst>
      <p:ext uri="{BB962C8B-B14F-4D97-AF65-F5344CB8AC3E}">
        <p14:creationId xmlns:p14="http://schemas.microsoft.com/office/powerpoint/2010/main" val="21861444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5BDB811-F0F6-4E6E-8947-BA9C5F263B2E}"/>
              </a:ext>
            </a:extLst>
          </p:cNvPr>
          <p:cNvSpPr>
            <a:spLocks noGrp="1"/>
          </p:cNvSpPr>
          <p:nvPr>
            <p:ph idx="1"/>
          </p:nvPr>
        </p:nvSpPr>
        <p:spPr>
          <a:xfrm>
            <a:off x="838200" y="2934760"/>
            <a:ext cx="10515600" cy="3602205"/>
          </a:xfrm>
        </p:spPr>
        <p:txBody>
          <a:bodyPr>
            <a:normAutofit/>
          </a:bodyPr>
          <a:lstStyle/>
          <a:p>
            <a:pPr marL="0" indent="0">
              <a:spcAft>
                <a:spcPts val="1200"/>
              </a:spcAft>
              <a:buNone/>
            </a:pPr>
            <a:r>
              <a:rPr lang="en-US" sz="4000" dirty="0">
                <a:latin typeface="+mj-lt"/>
                <a:cs typeface="Arial" panose="020B0604020202020204" pitchFamily="34" charset="0"/>
              </a:rPr>
              <a:t>The unit for pressure is _________ ____ square </a:t>
            </a:r>
            <a:r>
              <a:rPr lang="en-US" sz="4000" dirty="0" err="1">
                <a:latin typeface="+mj-lt"/>
                <a:cs typeface="Arial" panose="020B0604020202020204" pitchFamily="34" charset="0"/>
              </a:rPr>
              <a:t>metre</a:t>
            </a:r>
            <a:r>
              <a:rPr lang="en-US" sz="4000" dirty="0">
                <a:latin typeface="+mj-lt"/>
                <a:cs typeface="Arial" panose="020B0604020202020204" pitchFamily="34" charset="0"/>
              </a:rPr>
              <a:t> (N/m</a:t>
            </a:r>
            <a:r>
              <a:rPr lang="en-US" sz="4000" baseline="30000" dirty="0">
                <a:latin typeface="+mj-lt"/>
                <a:cs typeface="Arial" panose="020B0604020202020204" pitchFamily="34" charset="0"/>
              </a:rPr>
              <a:t>2</a:t>
            </a:r>
            <a:r>
              <a:rPr lang="en-US" sz="4000" dirty="0">
                <a:latin typeface="+mj-lt"/>
                <a:cs typeface="Arial" panose="020B0604020202020204" pitchFamily="34" charset="0"/>
              </a:rPr>
              <a:t>), which we also call </a:t>
            </a:r>
            <a:r>
              <a:rPr lang="en-US" sz="4000" u="sng" dirty="0">
                <a:latin typeface="+mj-lt"/>
                <a:cs typeface="Arial" panose="020B0604020202020204" pitchFamily="34" charset="0"/>
              </a:rPr>
              <a:t>pascals</a:t>
            </a:r>
            <a:r>
              <a:rPr lang="en-US" sz="4000" dirty="0">
                <a:latin typeface="+mj-lt"/>
                <a:cs typeface="Arial" panose="020B0604020202020204" pitchFamily="34" charset="0"/>
              </a:rPr>
              <a:t> (Pa).</a:t>
            </a:r>
          </a:p>
          <a:p>
            <a:pPr marL="0" indent="0">
              <a:spcAft>
                <a:spcPts val="1200"/>
              </a:spcAft>
              <a:buNone/>
            </a:pPr>
            <a:r>
              <a:rPr lang="en-US" sz="4000" dirty="0">
                <a:latin typeface="+mj-lt"/>
                <a:cs typeface="Arial" panose="020B0604020202020204" pitchFamily="34" charset="0"/>
              </a:rPr>
              <a:t>For small areas we can use newtons per square </a:t>
            </a:r>
            <a:r>
              <a:rPr lang="en-US" sz="4000" dirty="0" err="1">
                <a:latin typeface="+mj-lt"/>
                <a:cs typeface="Arial" panose="020B0604020202020204" pitchFamily="34" charset="0"/>
              </a:rPr>
              <a:t>centimetre</a:t>
            </a:r>
            <a:r>
              <a:rPr lang="en-US" sz="4000" dirty="0">
                <a:latin typeface="+mj-lt"/>
                <a:cs typeface="Arial" panose="020B0604020202020204" pitchFamily="34" charset="0"/>
              </a:rPr>
              <a:t> (______).</a:t>
            </a:r>
          </a:p>
          <a:p>
            <a:endParaRPr lang="en-GB" sz="3200" dirty="0"/>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AE39067D-F5AF-4A56-8203-D475FFAEACFE}"/>
                  </a:ext>
                </a:extLst>
              </p:cNvPr>
              <p:cNvSpPr txBox="1"/>
              <p:nvPr/>
            </p:nvSpPr>
            <p:spPr>
              <a:xfrm>
                <a:off x="3190374" y="968270"/>
                <a:ext cx="5811252" cy="1441100"/>
              </a:xfrm>
              <a:prstGeom prst="rect">
                <a:avLst/>
              </a:prstGeom>
              <a:solidFill>
                <a:schemeClr val="accent1">
                  <a:lumMod val="20000"/>
                  <a:lumOff val="80000"/>
                </a:schemeClr>
              </a:solidFill>
              <a:ln w="76200">
                <a:solidFill>
                  <a:schemeClr val="accent1"/>
                </a:solidFill>
              </a:ln>
            </p:spPr>
            <p:txBody>
              <a:bodyPr wrap="square" lIns="0" tIns="0" rIns="0" bIns="0" rtlCol="0">
                <a:spAutoFit/>
              </a:bodyPr>
              <a:lstStyle/>
              <a:p>
                <a:pPr>
                  <a:spcBef>
                    <a:spcPts val="1800"/>
                  </a:spcBef>
                  <a:spcAft>
                    <a:spcPts val="1200"/>
                  </a:spcAft>
                </a:pPr>
                <a14:m>
                  <m:oMathPara xmlns:m="http://schemas.openxmlformats.org/officeDocument/2006/math">
                    <m:oMathParaPr>
                      <m:jc m:val="centerGroup"/>
                    </m:oMathParaPr>
                    <m:oMath xmlns:m="http://schemas.openxmlformats.org/officeDocument/2006/math">
                      <m:r>
                        <a:rPr lang="en-GB" sz="4400" b="0" i="1" smtClean="0">
                          <a:latin typeface="Cambria Math" panose="02040503050406030204" pitchFamily="18" charset="0"/>
                        </a:rPr>
                        <m:t>𝑃𝑟𝑒𝑠𝑠𝑢𝑟𝑒</m:t>
                      </m:r>
                      <m:r>
                        <a:rPr lang="en-GB" sz="4400" b="0" i="1" smtClean="0">
                          <a:latin typeface="Cambria Math" panose="02040503050406030204" pitchFamily="18" charset="0"/>
                        </a:rPr>
                        <m:t>= </m:t>
                      </m:r>
                      <m:f>
                        <m:fPr>
                          <m:ctrlPr>
                            <a:rPr lang="en-GB" sz="4400" b="0" i="1" smtClean="0">
                              <a:latin typeface="Cambria Math" panose="02040503050406030204" pitchFamily="18" charset="0"/>
                            </a:rPr>
                          </m:ctrlPr>
                        </m:fPr>
                        <m:num>
                          <m:r>
                            <a:rPr lang="en-GB" sz="4400" b="0" i="1" smtClean="0">
                              <a:latin typeface="Cambria Math" panose="02040503050406030204" pitchFamily="18" charset="0"/>
                            </a:rPr>
                            <m:t>𝑓𝑜𝑟𝑐𝑒</m:t>
                          </m:r>
                        </m:num>
                        <m:den>
                          <m:r>
                            <a:rPr lang="en-GB" sz="4400" b="0" i="1" smtClean="0">
                              <a:latin typeface="Cambria Math" panose="02040503050406030204" pitchFamily="18" charset="0"/>
                            </a:rPr>
                            <m:t>𝑎𝑟𝑒𝑎</m:t>
                          </m:r>
                        </m:den>
                      </m:f>
                    </m:oMath>
                  </m:oMathPara>
                </a14:m>
                <a:endParaRPr lang="en-GB" sz="4400" dirty="0"/>
              </a:p>
            </p:txBody>
          </p:sp>
        </mc:Choice>
        <mc:Fallback xmlns="">
          <p:sp>
            <p:nvSpPr>
              <p:cNvPr id="4" name="TextBox 3">
                <a:extLst>
                  <a:ext uri="{FF2B5EF4-FFF2-40B4-BE49-F238E27FC236}">
                    <a16:creationId xmlns:a16="http://schemas.microsoft.com/office/drawing/2014/main" id="{AE39067D-F5AF-4A56-8203-D475FFAEACFE}"/>
                  </a:ext>
                </a:extLst>
              </p:cNvPr>
              <p:cNvSpPr txBox="1">
                <a:spLocks noRot="1" noChangeAspect="1" noMove="1" noResize="1" noEditPoints="1" noAdjustHandles="1" noChangeArrowheads="1" noChangeShapeType="1" noTextEdit="1"/>
              </p:cNvSpPr>
              <p:nvPr/>
            </p:nvSpPr>
            <p:spPr>
              <a:xfrm>
                <a:off x="3190374" y="968270"/>
                <a:ext cx="5811252" cy="1441100"/>
              </a:xfrm>
              <a:prstGeom prst="rect">
                <a:avLst/>
              </a:prstGeom>
              <a:blipFill>
                <a:blip r:embed="rId2"/>
                <a:stretch>
                  <a:fillRect/>
                </a:stretch>
              </a:blipFill>
              <a:ln w="76200">
                <a:solidFill>
                  <a:schemeClr val="accent1"/>
                </a:solidFill>
              </a:ln>
            </p:spPr>
            <p:txBody>
              <a:bodyPr/>
              <a:lstStyle/>
              <a:p>
                <a:r>
                  <a:rPr lang="en-GB">
                    <a:noFill/>
                  </a:rPr>
                  <a:t> </a:t>
                </a:r>
              </a:p>
            </p:txBody>
          </p:sp>
        </mc:Fallback>
      </mc:AlternateContent>
      <p:sp>
        <p:nvSpPr>
          <p:cNvPr id="6" name="TextBox 5">
            <a:extLst>
              <a:ext uri="{FF2B5EF4-FFF2-40B4-BE49-F238E27FC236}">
                <a16:creationId xmlns:a16="http://schemas.microsoft.com/office/drawing/2014/main" id="{18DC68C4-7D78-4A8C-9374-16C158E5C1B1}"/>
              </a:ext>
            </a:extLst>
          </p:cNvPr>
          <p:cNvSpPr txBox="1"/>
          <p:nvPr/>
        </p:nvSpPr>
        <p:spPr>
          <a:xfrm>
            <a:off x="5444731" y="2793715"/>
            <a:ext cx="2905184" cy="707886"/>
          </a:xfrm>
          <a:prstGeom prst="rect">
            <a:avLst/>
          </a:prstGeom>
          <a:noFill/>
        </p:spPr>
        <p:txBody>
          <a:bodyPr wrap="square" rtlCol="0">
            <a:spAutoFit/>
          </a:bodyPr>
          <a:lstStyle/>
          <a:p>
            <a:pPr algn="ctr"/>
            <a:r>
              <a:rPr lang="en-US" sz="4000" b="1" dirty="0">
                <a:solidFill>
                  <a:srgbClr val="009242"/>
                </a:solidFill>
                <a:latin typeface="Arial" panose="020B0604020202020204" pitchFamily="34" charset="0"/>
                <a:cs typeface="Arial" panose="020B0604020202020204" pitchFamily="34" charset="0"/>
              </a:rPr>
              <a:t>newtons</a:t>
            </a:r>
            <a:endParaRPr lang="en-US" sz="2400" b="1" dirty="0">
              <a:solidFill>
                <a:srgbClr val="009242"/>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75AC281D-3B94-47B9-AED5-D42743A6EA09}"/>
              </a:ext>
            </a:extLst>
          </p:cNvPr>
          <p:cNvSpPr txBox="1"/>
          <p:nvPr/>
        </p:nvSpPr>
        <p:spPr>
          <a:xfrm>
            <a:off x="8035766" y="2855270"/>
            <a:ext cx="965860" cy="646331"/>
          </a:xfrm>
          <a:prstGeom prst="rect">
            <a:avLst/>
          </a:prstGeom>
          <a:noFill/>
        </p:spPr>
        <p:txBody>
          <a:bodyPr wrap="square" rtlCol="0">
            <a:spAutoFit/>
          </a:bodyPr>
          <a:lstStyle/>
          <a:p>
            <a:pPr algn="ctr"/>
            <a:r>
              <a:rPr lang="en-US" sz="3600" b="1" dirty="0">
                <a:solidFill>
                  <a:srgbClr val="009242"/>
                </a:solidFill>
                <a:latin typeface="Arial" panose="020B0604020202020204" pitchFamily="34" charset="0"/>
                <a:cs typeface="Arial" panose="020B0604020202020204" pitchFamily="34" charset="0"/>
              </a:rPr>
              <a:t>per</a:t>
            </a:r>
            <a:endParaRPr lang="en-US" sz="2000" b="1" dirty="0">
              <a:solidFill>
                <a:srgbClr val="009242"/>
              </a:solidFill>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9DB4FDC9-078D-4CCB-B5E7-2F7A6A4E997E}"/>
              </a:ext>
            </a:extLst>
          </p:cNvPr>
          <p:cNvSpPr/>
          <p:nvPr/>
        </p:nvSpPr>
        <p:spPr>
          <a:xfrm>
            <a:off x="3527730" y="4847295"/>
            <a:ext cx="1484702" cy="646331"/>
          </a:xfrm>
          <a:prstGeom prst="rect">
            <a:avLst/>
          </a:prstGeom>
        </p:spPr>
        <p:txBody>
          <a:bodyPr wrap="none">
            <a:spAutoFit/>
          </a:bodyPr>
          <a:lstStyle/>
          <a:p>
            <a:r>
              <a:rPr lang="en-US" sz="3600" b="1" dirty="0">
                <a:solidFill>
                  <a:srgbClr val="009242"/>
                </a:solidFill>
                <a:latin typeface="Arial" panose="020B0604020202020204" pitchFamily="34" charset="0"/>
                <a:cs typeface="Arial" panose="020B0604020202020204" pitchFamily="34" charset="0"/>
              </a:rPr>
              <a:t>N/cm</a:t>
            </a:r>
            <a:r>
              <a:rPr lang="en-US" sz="3600" b="1" baseline="30000" dirty="0">
                <a:solidFill>
                  <a:srgbClr val="009242"/>
                </a:solidFill>
                <a:latin typeface="Arial" panose="020B0604020202020204" pitchFamily="34" charset="0"/>
                <a:cs typeface="Arial" panose="020B0604020202020204" pitchFamily="34" charset="0"/>
              </a:rPr>
              <a:t>2</a:t>
            </a:r>
            <a:endParaRPr lang="en-US" sz="3200" b="1" dirty="0">
              <a:solidFill>
                <a:srgbClr val="009242"/>
              </a:solidFill>
            </a:endParaRPr>
          </a:p>
        </p:txBody>
      </p:sp>
    </p:spTree>
    <p:extLst>
      <p:ext uri="{BB962C8B-B14F-4D97-AF65-F5344CB8AC3E}">
        <p14:creationId xmlns:p14="http://schemas.microsoft.com/office/powerpoint/2010/main" val="730197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AAB70A5-570D-7142-9969-B86257EBACCA}"/>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754210" y="0"/>
            <a:ext cx="8683580" cy="6858000"/>
          </a:xfrm>
          <a:prstGeom prst="rect">
            <a:avLst/>
          </a:prstGeom>
        </p:spPr>
      </p:pic>
    </p:spTree>
    <p:extLst>
      <p:ext uri="{BB962C8B-B14F-4D97-AF65-F5344CB8AC3E}">
        <p14:creationId xmlns:p14="http://schemas.microsoft.com/office/powerpoint/2010/main" val="425182565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B764C8C-7B36-0D45-8794-D574D82EA454}"/>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29204" y="0"/>
            <a:ext cx="11133592" cy="6858000"/>
          </a:xfrm>
          <a:prstGeom prst="rect">
            <a:avLst/>
          </a:prstGeom>
        </p:spPr>
      </p:pic>
    </p:spTree>
    <p:extLst>
      <p:ext uri="{BB962C8B-B14F-4D97-AF65-F5344CB8AC3E}">
        <p14:creationId xmlns:p14="http://schemas.microsoft.com/office/powerpoint/2010/main" val="250970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C67811E-2284-AA4F-A365-7BBF6DCAA84C}"/>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1"/>
            <a:ext cx="12192000" cy="5083353"/>
          </a:xfrm>
          <a:prstGeom prst="rect">
            <a:avLst/>
          </a:prstGeom>
        </p:spPr>
      </p:pic>
    </p:spTree>
    <p:extLst>
      <p:ext uri="{BB962C8B-B14F-4D97-AF65-F5344CB8AC3E}">
        <p14:creationId xmlns:p14="http://schemas.microsoft.com/office/powerpoint/2010/main" val="22068158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18">
            <a:extLst>
              <a:ext uri="{FF2B5EF4-FFF2-40B4-BE49-F238E27FC236}">
                <a16:creationId xmlns:a16="http://schemas.microsoft.com/office/drawing/2014/main" id="{F5EB3C62-F9D2-4664-B7BA-BEB597A33ED5}"/>
              </a:ext>
            </a:extLst>
          </p:cNvPr>
          <p:cNvSpPr>
            <a:spLocks noChangeArrowheads="1"/>
          </p:cNvSpPr>
          <p:nvPr/>
        </p:nvSpPr>
        <p:spPr bwMode="auto">
          <a:xfrm>
            <a:off x="3344777" y="577516"/>
            <a:ext cx="8157411" cy="5327409"/>
          </a:xfrm>
          <a:prstGeom prst="cloudCallout">
            <a:avLst>
              <a:gd name="adj1" fmla="val -74780"/>
              <a:gd name="adj2" fmla="val 32125"/>
            </a:avLst>
          </a:prstGeom>
          <a:solidFill>
            <a:srgbClr val="DDDDFF"/>
          </a:solidFill>
          <a:ln w="9525">
            <a:noFill/>
            <a:round/>
            <a:headEnd/>
            <a:tailEnd/>
          </a:ln>
          <a:effectLst/>
        </p:spPr>
        <p:txBody>
          <a:bodyPr anchor="ctr" anchorCtr="1"/>
          <a:lstStyle/>
          <a:p>
            <a:pPr algn="ctr">
              <a:defRPr/>
            </a:pPr>
            <a:r>
              <a:rPr lang="en-GB" sz="5400" kern="0" dirty="0">
                <a:solidFill>
                  <a:sysClr val="windowText" lastClr="000000"/>
                </a:solidFill>
                <a:latin typeface="+mj-lt"/>
                <a:cs typeface="Arial" panose="020B0604020202020204" pitchFamily="34" charset="0"/>
              </a:rPr>
              <a:t>What pressure do you think you exert on the ground?</a:t>
            </a:r>
          </a:p>
        </p:txBody>
      </p:sp>
    </p:spTree>
    <p:extLst>
      <p:ext uri="{BB962C8B-B14F-4D97-AF65-F5344CB8AC3E}">
        <p14:creationId xmlns:p14="http://schemas.microsoft.com/office/powerpoint/2010/main" val="25977172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B7DF055-784A-6C41-9105-E637E3F70C95}"/>
              </a:ext>
            </a:extLst>
          </p:cNvPr>
          <p:cNvSpPr txBox="1"/>
          <p:nvPr/>
        </p:nvSpPr>
        <p:spPr>
          <a:xfrm>
            <a:off x="869166" y="217204"/>
            <a:ext cx="10173247" cy="5878532"/>
          </a:xfrm>
          <a:prstGeom prst="rect">
            <a:avLst/>
          </a:prstGeom>
          <a:noFill/>
        </p:spPr>
        <p:txBody>
          <a:bodyPr wrap="square" rtlCol="0">
            <a:spAutoFit/>
          </a:bodyPr>
          <a:lstStyle/>
          <a:p>
            <a:r>
              <a:rPr lang="en-US" sz="3600" u="sng" dirty="0">
                <a:latin typeface="+mj-lt"/>
                <a:cs typeface="Arial" panose="020B0604020202020204" pitchFamily="34" charset="0"/>
              </a:rPr>
              <a:t>My pressure when standing on…</a:t>
            </a:r>
          </a:p>
          <a:p>
            <a:endParaRPr lang="en-US" sz="2000" u="sng" dirty="0">
              <a:latin typeface="+mj-lt"/>
              <a:cs typeface="Arial" panose="020B0604020202020204" pitchFamily="34" charset="0"/>
            </a:endParaRPr>
          </a:p>
          <a:p>
            <a:r>
              <a:rPr lang="en-US" sz="3600" dirty="0">
                <a:latin typeface="+mj-lt"/>
                <a:cs typeface="Arial" panose="020B0604020202020204" pitchFamily="34" charset="0"/>
              </a:rPr>
              <a:t>Two feet:</a:t>
            </a:r>
          </a:p>
          <a:p>
            <a:endParaRPr lang="en-US" sz="2000" dirty="0">
              <a:latin typeface="+mj-lt"/>
              <a:cs typeface="Arial" panose="020B0604020202020204" pitchFamily="34" charset="0"/>
            </a:endParaRPr>
          </a:p>
          <a:p>
            <a:endParaRPr lang="en-US" sz="1200" dirty="0">
              <a:latin typeface="+mj-lt"/>
              <a:cs typeface="Arial" panose="020B0604020202020204" pitchFamily="34" charset="0"/>
            </a:endParaRPr>
          </a:p>
          <a:p>
            <a:r>
              <a:rPr lang="en-US" sz="3600" dirty="0">
                <a:latin typeface="+mj-lt"/>
                <a:cs typeface="Arial" panose="020B0604020202020204" pitchFamily="34" charset="0"/>
              </a:rPr>
              <a:t>force =           N         area =          cm</a:t>
            </a:r>
            <a:r>
              <a:rPr lang="en-US" sz="3600" baseline="30000" dirty="0">
                <a:latin typeface="+mj-lt"/>
                <a:cs typeface="Arial" panose="020B0604020202020204" pitchFamily="34" charset="0"/>
              </a:rPr>
              <a:t>2</a:t>
            </a:r>
            <a:r>
              <a:rPr lang="en-US" sz="3600" dirty="0">
                <a:latin typeface="+mj-lt"/>
                <a:cs typeface="Arial" panose="020B0604020202020204" pitchFamily="34" charset="0"/>
              </a:rPr>
              <a:t>       pressure = ?</a:t>
            </a:r>
          </a:p>
          <a:p>
            <a:endParaRPr lang="en-US" sz="3600" dirty="0">
              <a:latin typeface="+mj-lt"/>
              <a:cs typeface="Arial" panose="020B0604020202020204" pitchFamily="34" charset="0"/>
            </a:endParaRPr>
          </a:p>
          <a:p>
            <a:endParaRPr lang="en-US" sz="3600" dirty="0">
              <a:latin typeface="+mj-lt"/>
              <a:cs typeface="Arial" panose="020B0604020202020204" pitchFamily="34" charset="0"/>
            </a:endParaRPr>
          </a:p>
          <a:p>
            <a:endParaRPr lang="en-US" sz="3600" dirty="0">
              <a:latin typeface="+mj-lt"/>
              <a:cs typeface="Arial" panose="020B0604020202020204" pitchFamily="34" charset="0"/>
            </a:endParaRPr>
          </a:p>
          <a:p>
            <a:r>
              <a:rPr lang="en-US" sz="3600" dirty="0">
                <a:latin typeface="+mj-lt"/>
                <a:cs typeface="Arial" panose="020B0604020202020204" pitchFamily="34" charset="0"/>
              </a:rPr>
              <a:t>One foot:</a:t>
            </a:r>
          </a:p>
          <a:p>
            <a:endParaRPr lang="en-US" sz="3600" dirty="0">
              <a:latin typeface="+mj-lt"/>
              <a:cs typeface="Arial" panose="020B0604020202020204" pitchFamily="34" charset="0"/>
            </a:endParaRPr>
          </a:p>
          <a:p>
            <a:r>
              <a:rPr lang="en-US" sz="3600" dirty="0">
                <a:latin typeface="+mj-lt"/>
                <a:cs typeface="Arial" panose="020B0604020202020204" pitchFamily="34" charset="0"/>
              </a:rPr>
              <a:t>Two hands:</a:t>
            </a:r>
          </a:p>
        </p:txBody>
      </p:sp>
      <mc:AlternateContent xmlns:mc="http://schemas.openxmlformats.org/markup-compatibility/2006" xmlns:a14="http://schemas.microsoft.com/office/drawing/2010/main">
        <mc:Choice Requires="a14">
          <p:sp>
            <p:nvSpPr>
              <p:cNvPr id="3" name="Text Box 26">
                <a:extLst>
                  <a:ext uri="{FF2B5EF4-FFF2-40B4-BE49-F238E27FC236}">
                    <a16:creationId xmlns:a16="http://schemas.microsoft.com/office/drawing/2014/main" id="{A9C8B9CA-6F17-5548-873B-9EE8554F0C7B}"/>
                  </a:ext>
                </a:extLst>
              </p:cNvPr>
              <p:cNvSpPr txBox="1">
                <a:spLocks noChangeArrowheads="1"/>
              </p:cNvSpPr>
              <p:nvPr/>
            </p:nvSpPr>
            <p:spPr bwMode="auto">
              <a:xfrm>
                <a:off x="937091" y="2870977"/>
                <a:ext cx="7410203" cy="1038169"/>
              </a:xfrm>
              <a:prstGeom prst="rect">
                <a:avLst/>
              </a:prstGeom>
              <a:noFill/>
              <a:ln w="38100">
                <a:noFill/>
                <a:miter lim="800000"/>
                <a:headEnd/>
                <a:tailEnd/>
              </a:ln>
            </p:spPr>
            <p:txBody>
              <a:bodyPr wrap="square">
                <a:spAutoFit/>
              </a:bodyPr>
              <a:lstStyle/>
              <a:p>
                <a:pPr>
                  <a:spcBef>
                    <a:spcPct val="50000"/>
                  </a:spcBef>
                </a:pPr>
                <a:r>
                  <a:rPr lang="en-GB" sz="3733" dirty="0">
                    <a:solidFill>
                      <a:srgbClr val="000000"/>
                    </a:solidFill>
                    <a:latin typeface="+mj-lt"/>
                    <a:cs typeface="Arial" panose="020B0604020202020204" pitchFamily="34" charset="0"/>
                  </a:rPr>
                  <a:t>p</a:t>
                </a:r>
                <a14:m>
                  <m:oMath xmlns:m="http://schemas.openxmlformats.org/officeDocument/2006/math">
                    <m:r>
                      <m:rPr>
                        <m:nor/>
                      </m:rPr>
                      <a:rPr lang="en-GB" sz="3733">
                        <a:solidFill>
                          <a:srgbClr val="000000"/>
                        </a:solidFill>
                        <a:latin typeface="+mj-lt"/>
                        <a:cs typeface="Arial" panose="020B0604020202020204" pitchFamily="34" charset="0"/>
                      </a:rPr>
                      <m:t>ressure</m:t>
                    </m:r>
                    <m:r>
                      <a:rPr lang="en-GB" sz="3733" i="1">
                        <a:solidFill>
                          <a:srgbClr val="000000"/>
                        </a:solidFill>
                        <a:latin typeface="Cambria Math" panose="02040503050406030204" pitchFamily="18" charset="0"/>
                        <a:cs typeface="Arial" panose="020B0604020202020204" pitchFamily="34" charset="0"/>
                      </a:rPr>
                      <m:t>= </m:t>
                    </m:r>
                    <m:f>
                      <m:fPr>
                        <m:ctrlPr>
                          <a:rPr lang="en-GB" sz="3733" i="1">
                            <a:solidFill>
                              <a:srgbClr val="000000"/>
                            </a:solidFill>
                            <a:latin typeface="Cambria Math" panose="02040503050406030204" pitchFamily="18" charset="0"/>
                            <a:cs typeface="Arial" panose="020B0604020202020204" pitchFamily="34" charset="0"/>
                          </a:rPr>
                        </m:ctrlPr>
                      </m:fPr>
                      <m:num>
                        <m:r>
                          <m:rPr>
                            <m:nor/>
                          </m:rPr>
                          <a:rPr lang="en-GB" sz="3733">
                            <a:solidFill>
                              <a:srgbClr val="000000"/>
                            </a:solidFill>
                            <a:latin typeface="+mj-lt"/>
                            <a:cs typeface="Arial" panose="020B0604020202020204" pitchFamily="34" charset="0"/>
                          </a:rPr>
                          <m:t>force</m:t>
                        </m:r>
                      </m:num>
                      <m:den>
                        <m:r>
                          <m:rPr>
                            <m:nor/>
                          </m:rPr>
                          <a:rPr lang="en-GB" sz="3733">
                            <a:solidFill>
                              <a:srgbClr val="000000"/>
                            </a:solidFill>
                            <a:latin typeface="+mj-lt"/>
                            <a:cs typeface="Arial" panose="020B0604020202020204" pitchFamily="34" charset="0"/>
                          </a:rPr>
                          <m:t>area</m:t>
                        </m:r>
                      </m:den>
                    </m:f>
                    <m:r>
                      <a:rPr lang="en-GB" sz="3733" i="1">
                        <a:solidFill>
                          <a:srgbClr val="000000"/>
                        </a:solidFill>
                        <a:latin typeface="Cambria Math" panose="02040503050406030204" pitchFamily="18" charset="0"/>
                        <a:cs typeface="Arial" panose="020B0604020202020204" pitchFamily="34" charset="0"/>
                      </a:rPr>
                      <m:t>=</m:t>
                    </m:r>
                    <m:f>
                      <m:fPr>
                        <m:ctrlPr>
                          <a:rPr lang="en-GB" sz="3733" i="1">
                            <a:solidFill>
                              <a:srgbClr val="000000"/>
                            </a:solidFill>
                            <a:latin typeface="Cambria Math" panose="02040503050406030204" pitchFamily="18" charset="0"/>
                            <a:cs typeface="Arial" panose="020B0604020202020204" pitchFamily="34" charset="0"/>
                          </a:rPr>
                        </m:ctrlPr>
                      </m:fPr>
                      <m:num>
                        <m:r>
                          <a:rPr lang="en-GB" sz="3733" i="1">
                            <a:solidFill>
                              <a:srgbClr val="000000"/>
                            </a:solidFill>
                            <a:latin typeface="Cambria Math" panose="02040503050406030204" pitchFamily="18" charset="0"/>
                            <a:cs typeface="Arial" panose="020B0604020202020204" pitchFamily="34" charset="0"/>
                          </a:rPr>
                          <m:t>                </m:t>
                        </m:r>
                      </m:num>
                      <m:den>
                        <m:r>
                          <a:rPr lang="en-GB" sz="3733" i="1">
                            <a:solidFill>
                              <a:srgbClr val="000000"/>
                            </a:solidFill>
                            <a:latin typeface="Cambria Math" panose="02040503050406030204" pitchFamily="18" charset="0"/>
                            <a:cs typeface="Arial" panose="020B0604020202020204" pitchFamily="34" charset="0"/>
                          </a:rPr>
                          <m:t>                  </m:t>
                        </m:r>
                      </m:den>
                    </m:f>
                    <m:r>
                      <a:rPr lang="en-GB" sz="3733" i="1">
                        <a:solidFill>
                          <a:srgbClr val="000000"/>
                        </a:solidFill>
                        <a:latin typeface="Cambria Math" panose="02040503050406030204" pitchFamily="18" charset="0"/>
                        <a:cs typeface="Arial" panose="020B0604020202020204" pitchFamily="34" charset="0"/>
                      </a:rPr>
                      <m:t>= </m:t>
                    </m:r>
                  </m:oMath>
                </a14:m>
                <a:endParaRPr lang="en-US" sz="4267" dirty="0">
                  <a:solidFill>
                    <a:srgbClr val="000000"/>
                  </a:solidFill>
                  <a:latin typeface="+mj-lt"/>
                  <a:cs typeface="Arial" panose="020B0604020202020204" pitchFamily="34" charset="0"/>
                </a:endParaRPr>
              </a:p>
            </p:txBody>
          </p:sp>
        </mc:Choice>
        <mc:Fallback xmlns="">
          <p:sp>
            <p:nvSpPr>
              <p:cNvPr id="3" name="Text Box 26">
                <a:extLst>
                  <a:ext uri="{FF2B5EF4-FFF2-40B4-BE49-F238E27FC236}">
                    <a16:creationId xmlns:a16="http://schemas.microsoft.com/office/drawing/2014/main" id="{A9C8B9CA-6F17-5548-873B-9EE8554F0C7B}"/>
                  </a:ext>
                </a:extLst>
              </p:cNvPr>
              <p:cNvSpPr txBox="1">
                <a:spLocks noRot="1" noChangeAspect="1" noMove="1" noResize="1" noEditPoints="1" noAdjustHandles="1" noChangeArrowheads="1" noChangeShapeType="1" noTextEdit="1"/>
              </p:cNvSpPr>
              <p:nvPr/>
            </p:nvSpPr>
            <p:spPr bwMode="auto">
              <a:xfrm>
                <a:off x="937091" y="2870977"/>
                <a:ext cx="7410203" cy="1038169"/>
              </a:xfrm>
              <a:prstGeom prst="rect">
                <a:avLst/>
              </a:prstGeom>
              <a:blipFill>
                <a:blip r:embed="rId2"/>
                <a:stretch>
                  <a:fillRect l="-2716" b="-9412"/>
                </a:stretch>
              </a:blipFill>
              <a:ln w="38100">
                <a:noFill/>
                <a:miter lim="800000"/>
                <a:headEnd/>
                <a:tailEnd/>
              </a:ln>
            </p:spPr>
            <p:txBody>
              <a:bodyPr/>
              <a:lstStyle/>
              <a:p>
                <a:r>
                  <a:rPr lang="en-GB">
                    <a:noFill/>
                  </a:rPr>
                  <a:t> </a:t>
                </a:r>
              </a:p>
            </p:txBody>
          </p:sp>
        </mc:Fallback>
      </mc:AlternateContent>
      <p:sp>
        <p:nvSpPr>
          <p:cNvPr id="5" name="Rectangle 4">
            <a:extLst>
              <a:ext uri="{FF2B5EF4-FFF2-40B4-BE49-F238E27FC236}">
                <a16:creationId xmlns:a16="http://schemas.microsoft.com/office/drawing/2014/main" id="{0A909C68-1D1C-4E44-BA72-6A30CBCD2923}"/>
              </a:ext>
            </a:extLst>
          </p:cNvPr>
          <p:cNvSpPr/>
          <p:nvPr/>
        </p:nvSpPr>
        <p:spPr>
          <a:xfrm>
            <a:off x="8273840" y="3071118"/>
            <a:ext cx="1479892" cy="666786"/>
          </a:xfrm>
          <a:prstGeom prst="rect">
            <a:avLst/>
          </a:prstGeom>
        </p:spPr>
        <p:txBody>
          <a:bodyPr wrap="none">
            <a:spAutoFit/>
          </a:bodyPr>
          <a:lstStyle/>
          <a:p>
            <a:r>
              <a:rPr lang="en-US" sz="3733" dirty="0">
                <a:solidFill>
                  <a:prstClr val="black"/>
                </a:solidFill>
                <a:latin typeface="Arial" panose="020B0604020202020204" pitchFamily="34" charset="0"/>
                <a:cs typeface="Arial" panose="020B0604020202020204" pitchFamily="34" charset="0"/>
              </a:rPr>
              <a:t>N/cm</a:t>
            </a:r>
            <a:r>
              <a:rPr lang="en-US" sz="3733" baseline="30000" dirty="0">
                <a:solidFill>
                  <a:prstClr val="black"/>
                </a:solidFill>
                <a:latin typeface="Arial" panose="020B0604020202020204" pitchFamily="34" charset="0"/>
                <a:cs typeface="Arial" panose="020B0604020202020204" pitchFamily="34" charset="0"/>
              </a:rPr>
              <a:t>2</a:t>
            </a:r>
            <a:endParaRPr lang="en-US" sz="2400" dirty="0"/>
          </a:p>
        </p:txBody>
      </p:sp>
      <p:sp>
        <p:nvSpPr>
          <p:cNvPr id="6" name="TextBox 5">
            <a:extLst>
              <a:ext uri="{FF2B5EF4-FFF2-40B4-BE49-F238E27FC236}">
                <a16:creationId xmlns:a16="http://schemas.microsoft.com/office/drawing/2014/main" id="{F9868BA4-364C-1045-90B4-BC8BC7A211EC}"/>
              </a:ext>
            </a:extLst>
          </p:cNvPr>
          <p:cNvSpPr txBox="1"/>
          <p:nvPr/>
        </p:nvSpPr>
        <p:spPr>
          <a:xfrm>
            <a:off x="8549177" y="3592586"/>
            <a:ext cx="886119" cy="3375604"/>
          </a:xfrm>
          <a:prstGeom prst="rect">
            <a:avLst/>
          </a:prstGeom>
          <a:noFill/>
        </p:spPr>
        <p:txBody>
          <a:bodyPr wrap="square" rtlCol="0" anchor="t">
            <a:spAutoFit/>
          </a:bodyPr>
          <a:lstStyle/>
          <a:p>
            <a:pPr algn="ctr"/>
            <a:r>
              <a:rPr lang="en-GB" sz="4267" b="1" dirty="0">
                <a:solidFill>
                  <a:schemeClr val="accent2">
                    <a:lumMod val="75000"/>
                  </a:schemeClr>
                </a:solidFill>
                <a:latin typeface="Arial" panose="020B0604020202020204" pitchFamily="34" charset="0"/>
                <a:cs typeface="Arial" panose="020B0604020202020204" pitchFamily="34" charset="0"/>
              </a:rPr>
              <a:t>Q</a:t>
            </a:r>
          </a:p>
          <a:p>
            <a:pPr algn="ctr"/>
            <a:r>
              <a:rPr lang="en-GB" sz="4267" b="1" dirty="0">
                <a:solidFill>
                  <a:schemeClr val="accent2">
                    <a:lumMod val="75000"/>
                  </a:schemeClr>
                </a:solidFill>
                <a:latin typeface="Arial" panose="020B0604020202020204" pitchFamily="34" charset="0"/>
                <a:cs typeface="Arial" panose="020B0604020202020204" pitchFamily="34" charset="0"/>
              </a:rPr>
              <a:t>E</a:t>
            </a:r>
          </a:p>
          <a:p>
            <a:pPr algn="ctr"/>
            <a:r>
              <a:rPr lang="en-GB" sz="4267" b="1" dirty="0">
                <a:solidFill>
                  <a:schemeClr val="accent2">
                    <a:lumMod val="75000"/>
                  </a:schemeClr>
                </a:solidFill>
                <a:latin typeface="Arial" panose="020B0604020202020204" pitchFamily="34" charset="0"/>
                <a:cs typeface="Arial" panose="020B0604020202020204" pitchFamily="34" charset="0"/>
              </a:rPr>
              <a:t>N</a:t>
            </a:r>
          </a:p>
          <a:p>
            <a:pPr algn="ctr"/>
            <a:r>
              <a:rPr lang="en-GB" sz="4267" b="1" dirty="0">
                <a:solidFill>
                  <a:schemeClr val="accent2">
                    <a:lumMod val="75000"/>
                  </a:schemeClr>
                </a:solidFill>
                <a:latin typeface="Arial" panose="020B0604020202020204" pitchFamily="34" charset="0"/>
                <a:cs typeface="Arial" panose="020B0604020202020204" pitchFamily="34" charset="0"/>
              </a:rPr>
              <a:t>C</a:t>
            </a:r>
          </a:p>
          <a:p>
            <a:pPr algn="ctr"/>
            <a:r>
              <a:rPr lang="en-GB" sz="4267" b="1" dirty="0">
                <a:solidFill>
                  <a:schemeClr val="accent2">
                    <a:lumMod val="75000"/>
                  </a:schemeClr>
                </a:solidFill>
                <a:latin typeface="Arial" panose="020B0604020202020204" pitchFamily="34" charset="0"/>
                <a:cs typeface="Arial" panose="020B0604020202020204" pitchFamily="34" charset="0"/>
              </a:rPr>
              <a:t>U</a:t>
            </a:r>
          </a:p>
        </p:txBody>
      </p:sp>
      <p:sp>
        <p:nvSpPr>
          <p:cNvPr id="7" name="TextBox 6">
            <a:extLst>
              <a:ext uri="{FF2B5EF4-FFF2-40B4-BE49-F238E27FC236}">
                <a16:creationId xmlns:a16="http://schemas.microsoft.com/office/drawing/2014/main" id="{227BC38A-54EA-4C41-8DE4-A1976443AFCE}"/>
              </a:ext>
            </a:extLst>
          </p:cNvPr>
          <p:cNvSpPr txBox="1"/>
          <p:nvPr/>
        </p:nvSpPr>
        <p:spPr>
          <a:xfrm>
            <a:off x="9126669" y="3592593"/>
            <a:ext cx="3831489" cy="748988"/>
          </a:xfrm>
          <a:prstGeom prst="rect">
            <a:avLst/>
          </a:prstGeom>
          <a:noFill/>
        </p:spPr>
        <p:txBody>
          <a:bodyPr wrap="square" rtlCol="0">
            <a:spAutoFit/>
          </a:bodyPr>
          <a:lstStyle/>
          <a:p>
            <a:r>
              <a:rPr lang="en-GB" sz="4267" dirty="0">
                <a:solidFill>
                  <a:schemeClr val="accent2">
                    <a:lumMod val="75000"/>
                  </a:schemeClr>
                </a:solidFill>
                <a:latin typeface="Arial" panose="020B0604020202020204" pitchFamily="34" charset="0"/>
                <a:cs typeface="Arial" panose="020B0604020202020204" pitchFamily="34" charset="0"/>
              </a:rPr>
              <a:t>UANTITIES</a:t>
            </a:r>
          </a:p>
        </p:txBody>
      </p:sp>
      <p:sp>
        <p:nvSpPr>
          <p:cNvPr id="8" name="TextBox 7">
            <a:extLst>
              <a:ext uri="{FF2B5EF4-FFF2-40B4-BE49-F238E27FC236}">
                <a16:creationId xmlns:a16="http://schemas.microsoft.com/office/drawing/2014/main" id="{D70B1D72-363B-964F-AAD3-A3B51581B8F1}"/>
              </a:ext>
            </a:extLst>
          </p:cNvPr>
          <p:cNvSpPr txBox="1"/>
          <p:nvPr/>
        </p:nvSpPr>
        <p:spPr>
          <a:xfrm>
            <a:off x="9087240" y="4234422"/>
            <a:ext cx="2954912" cy="748988"/>
          </a:xfrm>
          <a:prstGeom prst="rect">
            <a:avLst/>
          </a:prstGeom>
          <a:noFill/>
        </p:spPr>
        <p:txBody>
          <a:bodyPr wrap="square" rtlCol="0">
            <a:spAutoFit/>
          </a:bodyPr>
          <a:lstStyle/>
          <a:p>
            <a:r>
              <a:rPr lang="en-GB" sz="4267" dirty="0">
                <a:solidFill>
                  <a:schemeClr val="accent2">
                    <a:lumMod val="75000"/>
                  </a:schemeClr>
                </a:solidFill>
                <a:latin typeface="Arial" panose="020B0604020202020204" pitchFamily="34" charset="0"/>
                <a:cs typeface="Arial" panose="020B0604020202020204" pitchFamily="34" charset="0"/>
              </a:rPr>
              <a:t>QUATION</a:t>
            </a:r>
          </a:p>
        </p:txBody>
      </p:sp>
      <p:sp>
        <p:nvSpPr>
          <p:cNvPr id="10" name="TextBox 9">
            <a:extLst>
              <a:ext uri="{FF2B5EF4-FFF2-40B4-BE49-F238E27FC236}">
                <a16:creationId xmlns:a16="http://schemas.microsoft.com/office/drawing/2014/main" id="{057E16C3-2C8F-E14B-B31D-A9AD1F561F51}"/>
              </a:ext>
            </a:extLst>
          </p:cNvPr>
          <p:cNvSpPr txBox="1"/>
          <p:nvPr/>
        </p:nvSpPr>
        <p:spPr>
          <a:xfrm>
            <a:off x="9110835" y="4867306"/>
            <a:ext cx="2679887" cy="748988"/>
          </a:xfrm>
          <a:prstGeom prst="rect">
            <a:avLst/>
          </a:prstGeom>
          <a:noFill/>
        </p:spPr>
        <p:txBody>
          <a:bodyPr wrap="square" rtlCol="0">
            <a:spAutoFit/>
          </a:bodyPr>
          <a:lstStyle/>
          <a:p>
            <a:r>
              <a:rPr lang="en-GB" sz="4267" dirty="0">
                <a:solidFill>
                  <a:schemeClr val="accent2">
                    <a:lumMod val="75000"/>
                  </a:schemeClr>
                </a:solidFill>
                <a:latin typeface="Arial" panose="020B0604020202020204" pitchFamily="34" charset="0"/>
                <a:cs typeface="Arial" panose="020B0604020202020204" pitchFamily="34" charset="0"/>
              </a:rPr>
              <a:t>UMBERS</a:t>
            </a:r>
          </a:p>
        </p:txBody>
      </p:sp>
      <p:sp>
        <p:nvSpPr>
          <p:cNvPr id="11" name="TextBox 10">
            <a:extLst>
              <a:ext uri="{FF2B5EF4-FFF2-40B4-BE49-F238E27FC236}">
                <a16:creationId xmlns:a16="http://schemas.microsoft.com/office/drawing/2014/main" id="{FC3CE729-60CA-A94B-B89A-567D08E54462}"/>
              </a:ext>
            </a:extLst>
          </p:cNvPr>
          <p:cNvSpPr txBox="1"/>
          <p:nvPr/>
        </p:nvSpPr>
        <p:spPr>
          <a:xfrm>
            <a:off x="9110837" y="5513921"/>
            <a:ext cx="3117471" cy="748988"/>
          </a:xfrm>
          <a:prstGeom prst="rect">
            <a:avLst/>
          </a:prstGeom>
          <a:noFill/>
        </p:spPr>
        <p:txBody>
          <a:bodyPr wrap="square" rtlCol="0">
            <a:spAutoFit/>
          </a:bodyPr>
          <a:lstStyle/>
          <a:p>
            <a:r>
              <a:rPr lang="en-GB" sz="4267">
                <a:solidFill>
                  <a:schemeClr val="accent2">
                    <a:lumMod val="75000"/>
                  </a:schemeClr>
                </a:solidFill>
                <a:latin typeface="Arial" panose="020B0604020202020204" pitchFamily="34" charset="0"/>
                <a:cs typeface="Arial" panose="020B0604020202020204" pitchFamily="34" charset="0"/>
              </a:rPr>
              <a:t>ALCULATE</a:t>
            </a:r>
          </a:p>
        </p:txBody>
      </p:sp>
      <p:sp>
        <p:nvSpPr>
          <p:cNvPr id="12" name="TextBox 11">
            <a:extLst>
              <a:ext uri="{FF2B5EF4-FFF2-40B4-BE49-F238E27FC236}">
                <a16:creationId xmlns:a16="http://schemas.microsoft.com/office/drawing/2014/main" id="{E9A36855-2EF8-FF44-AB09-7D3DE0B05D85}"/>
              </a:ext>
            </a:extLst>
          </p:cNvPr>
          <p:cNvSpPr txBox="1"/>
          <p:nvPr/>
        </p:nvSpPr>
        <p:spPr>
          <a:xfrm>
            <a:off x="9110835" y="6157469"/>
            <a:ext cx="2494143" cy="748988"/>
          </a:xfrm>
          <a:prstGeom prst="rect">
            <a:avLst/>
          </a:prstGeom>
          <a:noFill/>
        </p:spPr>
        <p:txBody>
          <a:bodyPr wrap="square" rtlCol="0">
            <a:spAutoFit/>
          </a:bodyPr>
          <a:lstStyle/>
          <a:p>
            <a:r>
              <a:rPr lang="en-GB" sz="4267">
                <a:solidFill>
                  <a:schemeClr val="accent2">
                    <a:lumMod val="75000"/>
                  </a:schemeClr>
                </a:solidFill>
                <a:latin typeface="Arial" panose="020B0604020202020204" pitchFamily="34" charset="0"/>
                <a:cs typeface="Arial" panose="020B0604020202020204" pitchFamily="34" charset="0"/>
              </a:rPr>
              <a:t>NIT</a:t>
            </a:r>
          </a:p>
        </p:txBody>
      </p:sp>
      <p:sp>
        <p:nvSpPr>
          <p:cNvPr id="13" name="AutoShape 18">
            <a:extLst>
              <a:ext uri="{FF2B5EF4-FFF2-40B4-BE49-F238E27FC236}">
                <a16:creationId xmlns:a16="http://schemas.microsoft.com/office/drawing/2014/main" id="{0100EEA1-8204-2347-B8B0-A1A5C6C59794}"/>
              </a:ext>
            </a:extLst>
          </p:cNvPr>
          <p:cNvSpPr>
            <a:spLocks noChangeArrowheads="1"/>
          </p:cNvSpPr>
          <p:nvPr/>
        </p:nvSpPr>
        <p:spPr bwMode="auto">
          <a:xfrm>
            <a:off x="3959585" y="3981353"/>
            <a:ext cx="4527920" cy="2669999"/>
          </a:xfrm>
          <a:prstGeom prst="cloudCallout">
            <a:avLst>
              <a:gd name="adj1" fmla="val 57862"/>
              <a:gd name="adj2" fmla="val 53042"/>
            </a:avLst>
          </a:prstGeom>
          <a:solidFill>
            <a:srgbClr val="DDDDFF"/>
          </a:solidFill>
          <a:ln w="9525">
            <a:noFill/>
            <a:round/>
            <a:headEnd/>
            <a:tailEnd/>
          </a:ln>
          <a:effectLst/>
        </p:spPr>
        <p:txBody>
          <a:bodyPr anchor="ctr" anchorCtr="1"/>
          <a:lstStyle/>
          <a:p>
            <a:pPr algn="ctr">
              <a:defRPr/>
            </a:pPr>
            <a:r>
              <a:rPr lang="en-GB" sz="3200" kern="0" dirty="0">
                <a:solidFill>
                  <a:sysClr val="windowText" lastClr="000000"/>
                </a:solidFill>
                <a:latin typeface="Arial" panose="020B0604020202020204" pitchFamily="34" charset="0"/>
                <a:cs typeface="Arial" panose="020B0604020202020204" pitchFamily="34" charset="0"/>
              </a:rPr>
              <a:t>What should you round your answer to?</a:t>
            </a:r>
          </a:p>
        </p:txBody>
      </p:sp>
    </p:spTree>
    <p:extLst>
      <p:ext uri="{BB962C8B-B14F-4D97-AF65-F5344CB8AC3E}">
        <p14:creationId xmlns:p14="http://schemas.microsoft.com/office/powerpoint/2010/main" val="2703249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0" grpId="0"/>
      <p:bldP spid="11" grpId="0"/>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BF45045-88DE-824E-8272-8EC10E1DD21D}"/>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360947" y="362405"/>
            <a:ext cx="11470105" cy="5044373"/>
          </a:xfrm>
          <a:prstGeom prst="rect">
            <a:avLst/>
          </a:prstGeom>
        </p:spPr>
      </p:pic>
      <p:sp>
        <p:nvSpPr>
          <p:cNvPr id="7" name="AutoShape 26">
            <a:extLst>
              <a:ext uri="{FF2B5EF4-FFF2-40B4-BE49-F238E27FC236}">
                <a16:creationId xmlns:a16="http://schemas.microsoft.com/office/drawing/2014/main" id="{5B405E2F-5294-064C-A0DE-18D87271E8EC}"/>
              </a:ext>
            </a:extLst>
          </p:cNvPr>
          <p:cNvSpPr>
            <a:spLocks noChangeArrowheads="1"/>
          </p:cNvSpPr>
          <p:nvPr/>
        </p:nvSpPr>
        <p:spPr bwMode="auto">
          <a:xfrm>
            <a:off x="1076696" y="5718106"/>
            <a:ext cx="10038608" cy="777489"/>
          </a:xfrm>
          <a:prstGeom prst="roundRect">
            <a:avLst>
              <a:gd name="adj" fmla="val 0"/>
            </a:avLst>
          </a:prstGeom>
          <a:solidFill>
            <a:schemeClr val="accent1">
              <a:lumMod val="75000"/>
            </a:schemeClr>
          </a:solidFill>
          <a:ln w="25400">
            <a:noFill/>
            <a:round/>
            <a:headEnd/>
            <a:tailEnd/>
          </a:ln>
          <a:effectLst/>
          <a:extLst/>
        </p:spPr>
        <p:txBody>
          <a:bodyPr/>
          <a:lstStyle>
            <a:lvl1pPr marL="450850" indent="-450850">
              <a:tabLst>
                <a:tab pos="450850" algn="l"/>
              </a:tabLst>
              <a:defRPr>
                <a:solidFill>
                  <a:schemeClr val="tx1"/>
                </a:solidFill>
                <a:latin typeface="Arial" charset="0"/>
              </a:defRPr>
            </a:lvl1pPr>
            <a:lvl2pPr marL="742950" indent="-285750">
              <a:tabLst>
                <a:tab pos="450850" algn="l"/>
              </a:tabLst>
              <a:defRPr>
                <a:solidFill>
                  <a:schemeClr val="tx1"/>
                </a:solidFill>
                <a:latin typeface="Arial" charset="0"/>
              </a:defRPr>
            </a:lvl2pPr>
            <a:lvl3pPr marL="1143000" indent="-228600">
              <a:tabLst>
                <a:tab pos="450850" algn="l"/>
              </a:tabLst>
              <a:defRPr>
                <a:solidFill>
                  <a:schemeClr val="tx1"/>
                </a:solidFill>
                <a:latin typeface="Arial" charset="0"/>
              </a:defRPr>
            </a:lvl3pPr>
            <a:lvl4pPr marL="1600200" indent="-228600">
              <a:tabLst>
                <a:tab pos="450850" algn="l"/>
              </a:tabLst>
              <a:defRPr>
                <a:solidFill>
                  <a:schemeClr val="tx1"/>
                </a:solidFill>
                <a:latin typeface="Arial" charset="0"/>
              </a:defRPr>
            </a:lvl4pPr>
            <a:lvl5pPr marL="2057400" indent="-228600">
              <a:tabLst>
                <a:tab pos="450850" algn="l"/>
              </a:tabLst>
              <a:defRPr>
                <a:solidFill>
                  <a:schemeClr val="tx1"/>
                </a:solidFill>
                <a:latin typeface="Arial" charset="0"/>
              </a:defRPr>
            </a:lvl5pPr>
            <a:lvl6pPr marL="2514600" indent="-228600" eaLnBrk="0" fontAlgn="base" hangingPunct="0">
              <a:spcBef>
                <a:spcPct val="0"/>
              </a:spcBef>
              <a:spcAft>
                <a:spcPct val="0"/>
              </a:spcAft>
              <a:tabLst>
                <a:tab pos="450850" algn="l"/>
              </a:tabLst>
              <a:defRPr>
                <a:solidFill>
                  <a:schemeClr val="tx1"/>
                </a:solidFill>
                <a:latin typeface="Arial" charset="0"/>
              </a:defRPr>
            </a:lvl6pPr>
            <a:lvl7pPr marL="2971800" indent="-228600" eaLnBrk="0" fontAlgn="base" hangingPunct="0">
              <a:spcBef>
                <a:spcPct val="0"/>
              </a:spcBef>
              <a:spcAft>
                <a:spcPct val="0"/>
              </a:spcAft>
              <a:tabLst>
                <a:tab pos="450850" algn="l"/>
              </a:tabLst>
              <a:defRPr>
                <a:solidFill>
                  <a:schemeClr val="tx1"/>
                </a:solidFill>
                <a:latin typeface="Arial" charset="0"/>
              </a:defRPr>
            </a:lvl7pPr>
            <a:lvl8pPr marL="3429000" indent="-228600" eaLnBrk="0" fontAlgn="base" hangingPunct="0">
              <a:spcBef>
                <a:spcPct val="0"/>
              </a:spcBef>
              <a:spcAft>
                <a:spcPct val="0"/>
              </a:spcAft>
              <a:tabLst>
                <a:tab pos="450850" algn="l"/>
              </a:tabLst>
              <a:defRPr>
                <a:solidFill>
                  <a:schemeClr val="tx1"/>
                </a:solidFill>
                <a:latin typeface="Arial" charset="0"/>
              </a:defRPr>
            </a:lvl8pPr>
            <a:lvl9pPr marL="3886200" indent="-228600" eaLnBrk="0" fontAlgn="base" hangingPunct="0">
              <a:spcBef>
                <a:spcPct val="0"/>
              </a:spcBef>
              <a:spcAft>
                <a:spcPct val="0"/>
              </a:spcAft>
              <a:tabLst>
                <a:tab pos="450850" algn="l"/>
              </a:tabLst>
              <a:defRPr>
                <a:solidFill>
                  <a:schemeClr val="tx1"/>
                </a:solidFill>
                <a:latin typeface="Arial" charset="0"/>
              </a:defRPr>
            </a:lvl9pPr>
          </a:lstStyle>
          <a:p>
            <a:pPr marL="542912" indent="-542912">
              <a:tabLst>
                <a:tab pos="542912" algn="l"/>
              </a:tabLst>
            </a:pPr>
            <a:r>
              <a:rPr lang="en-GB" altLang="en-US" sz="3200" b="1" dirty="0">
                <a:solidFill>
                  <a:schemeClr val="bg1"/>
                </a:solidFill>
                <a:latin typeface="+mj-lt"/>
                <a:sym typeface="Wingdings 2" pitchFamily="18" charset="2"/>
              </a:rPr>
              <a:t> </a:t>
            </a:r>
            <a:r>
              <a:rPr lang="en-GB" altLang="en-US" sz="3200" dirty="0">
                <a:solidFill>
                  <a:schemeClr val="bg1"/>
                </a:solidFill>
                <a:latin typeface="+mj-lt"/>
                <a:sym typeface="Wingdings 2" pitchFamily="18" charset="2"/>
              </a:rPr>
              <a:t>Set out all your calculations in full using QERNCU.</a:t>
            </a:r>
            <a:endParaRPr lang="en-US" altLang="en-US" sz="3200" dirty="0">
              <a:solidFill>
                <a:schemeClr val="bg1"/>
              </a:solidFill>
              <a:latin typeface="+mj-lt"/>
            </a:endParaRPr>
          </a:p>
        </p:txBody>
      </p:sp>
    </p:spTree>
    <p:extLst>
      <p:ext uri="{BB962C8B-B14F-4D97-AF65-F5344CB8AC3E}">
        <p14:creationId xmlns:p14="http://schemas.microsoft.com/office/powerpoint/2010/main" val="30308806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385B9EB-8BF6-B441-B589-02914EE0FCAC}"/>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0" y="0"/>
            <a:ext cx="5754965" cy="6858000"/>
          </a:xfrm>
          <a:prstGeom prst="rect">
            <a:avLst/>
          </a:prstGeom>
        </p:spPr>
      </p:pic>
      <p:sp>
        <p:nvSpPr>
          <p:cNvPr id="3" name="AutoShape 26">
            <a:extLst>
              <a:ext uri="{FF2B5EF4-FFF2-40B4-BE49-F238E27FC236}">
                <a16:creationId xmlns:a16="http://schemas.microsoft.com/office/drawing/2014/main" id="{BC9108D8-3198-EC4D-91C9-3661A8452205}"/>
              </a:ext>
            </a:extLst>
          </p:cNvPr>
          <p:cNvSpPr>
            <a:spLocks noChangeArrowheads="1"/>
          </p:cNvSpPr>
          <p:nvPr/>
        </p:nvSpPr>
        <p:spPr bwMode="auto">
          <a:xfrm>
            <a:off x="5921828" y="140869"/>
            <a:ext cx="6111835" cy="3801739"/>
          </a:xfrm>
          <a:prstGeom prst="roundRect">
            <a:avLst>
              <a:gd name="adj" fmla="val 0"/>
            </a:avLst>
          </a:prstGeom>
          <a:solidFill>
            <a:schemeClr val="accent1">
              <a:lumMod val="75000"/>
            </a:schemeClr>
          </a:solidFill>
          <a:ln w="25400">
            <a:noFill/>
            <a:round/>
            <a:headEnd/>
            <a:tailEnd/>
          </a:ln>
          <a:effectLst/>
          <a:extLst/>
        </p:spPr>
        <p:txBody>
          <a:bodyPr/>
          <a:lstStyle>
            <a:lvl1pPr marL="450850" indent="-450850">
              <a:tabLst>
                <a:tab pos="450850" algn="l"/>
              </a:tabLst>
              <a:defRPr>
                <a:solidFill>
                  <a:schemeClr val="tx1"/>
                </a:solidFill>
                <a:latin typeface="Arial" charset="0"/>
              </a:defRPr>
            </a:lvl1pPr>
            <a:lvl2pPr marL="742950" indent="-285750">
              <a:tabLst>
                <a:tab pos="450850" algn="l"/>
              </a:tabLst>
              <a:defRPr>
                <a:solidFill>
                  <a:schemeClr val="tx1"/>
                </a:solidFill>
                <a:latin typeface="Arial" charset="0"/>
              </a:defRPr>
            </a:lvl2pPr>
            <a:lvl3pPr marL="1143000" indent="-228600">
              <a:tabLst>
                <a:tab pos="450850" algn="l"/>
              </a:tabLst>
              <a:defRPr>
                <a:solidFill>
                  <a:schemeClr val="tx1"/>
                </a:solidFill>
                <a:latin typeface="Arial" charset="0"/>
              </a:defRPr>
            </a:lvl3pPr>
            <a:lvl4pPr marL="1600200" indent="-228600">
              <a:tabLst>
                <a:tab pos="450850" algn="l"/>
              </a:tabLst>
              <a:defRPr>
                <a:solidFill>
                  <a:schemeClr val="tx1"/>
                </a:solidFill>
                <a:latin typeface="Arial" charset="0"/>
              </a:defRPr>
            </a:lvl4pPr>
            <a:lvl5pPr marL="2057400" indent="-228600">
              <a:tabLst>
                <a:tab pos="450850" algn="l"/>
              </a:tabLst>
              <a:defRPr>
                <a:solidFill>
                  <a:schemeClr val="tx1"/>
                </a:solidFill>
                <a:latin typeface="Arial" charset="0"/>
              </a:defRPr>
            </a:lvl5pPr>
            <a:lvl6pPr marL="2514600" indent="-228600" eaLnBrk="0" fontAlgn="base" hangingPunct="0">
              <a:spcBef>
                <a:spcPct val="0"/>
              </a:spcBef>
              <a:spcAft>
                <a:spcPct val="0"/>
              </a:spcAft>
              <a:tabLst>
                <a:tab pos="450850" algn="l"/>
              </a:tabLst>
              <a:defRPr>
                <a:solidFill>
                  <a:schemeClr val="tx1"/>
                </a:solidFill>
                <a:latin typeface="Arial" charset="0"/>
              </a:defRPr>
            </a:lvl6pPr>
            <a:lvl7pPr marL="2971800" indent="-228600" eaLnBrk="0" fontAlgn="base" hangingPunct="0">
              <a:spcBef>
                <a:spcPct val="0"/>
              </a:spcBef>
              <a:spcAft>
                <a:spcPct val="0"/>
              </a:spcAft>
              <a:tabLst>
                <a:tab pos="450850" algn="l"/>
              </a:tabLst>
              <a:defRPr>
                <a:solidFill>
                  <a:schemeClr val="tx1"/>
                </a:solidFill>
                <a:latin typeface="Arial" charset="0"/>
              </a:defRPr>
            </a:lvl7pPr>
            <a:lvl8pPr marL="3429000" indent="-228600" eaLnBrk="0" fontAlgn="base" hangingPunct="0">
              <a:spcBef>
                <a:spcPct val="0"/>
              </a:spcBef>
              <a:spcAft>
                <a:spcPct val="0"/>
              </a:spcAft>
              <a:tabLst>
                <a:tab pos="450850" algn="l"/>
              </a:tabLst>
              <a:defRPr>
                <a:solidFill>
                  <a:schemeClr val="tx1"/>
                </a:solidFill>
                <a:latin typeface="Arial" charset="0"/>
              </a:defRPr>
            </a:lvl8pPr>
            <a:lvl9pPr marL="3886200" indent="-228600" eaLnBrk="0" fontAlgn="base" hangingPunct="0">
              <a:spcBef>
                <a:spcPct val="0"/>
              </a:spcBef>
              <a:spcAft>
                <a:spcPct val="0"/>
              </a:spcAft>
              <a:tabLst>
                <a:tab pos="450850" algn="l"/>
              </a:tabLst>
              <a:defRPr>
                <a:solidFill>
                  <a:schemeClr val="tx1"/>
                </a:solidFill>
                <a:latin typeface="Arial" charset="0"/>
              </a:defRPr>
            </a:lvl9pPr>
          </a:lstStyle>
          <a:p>
            <a:pPr marL="542912" indent="-542912">
              <a:buFont typeface="Wingdings 2" pitchFamily="2" charset="2"/>
              <a:buChar char="!"/>
              <a:tabLst>
                <a:tab pos="542912" algn="l"/>
              </a:tabLst>
            </a:pPr>
            <a:r>
              <a:rPr lang="en-GB" altLang="en-US" sz="3200" dirty="0">
                <a:solidFill>
                  <a:schemeClr val="bg1"/>
                </a:solidFill>
                <a:sym typeface="Wingdings 2" pitchFamily="18" charset="2"/>
              </a:rPr>
              <a:t>Draw around your hand/foot etc... on graph or squared paper (easier).</a:t>
            </a:r>
          </a:p>
          <a:p>
            <a:pPr marL="542912" indent="-542912">
              <a:buFont typeface="Wingdings 2" pitchFamily="2" charset="2"/>
              <a:buChar char="!"/>
              <a:tabLst>
                <a:tab pos="542912" algn="l"/>
              </a:tabLst>
            </a:pPr>
            <a:r>
              <a:rPr lang="en-GB" altLang="en-US" sz="3200" dirty="0">
                <a:solidFill>
                  <a:schemeClr val="bg1"/>
                </a:solidFill>
                <a:sym typeface="Wingdings 2" pitchFamily="18" charset="2"/>
              </a:rPr>
              <a:t>Mark off squared centimetres as you count them.</a:t>
            </a:r>
          </a:p>
          <a:p>
            <a:pPr marL="542912" indent="-542912">
              <a:buFont typeface="Wingdings 2" pitchFamily="2" charset="2"/>
              <a:buChar char="!"/>
              <a:tabLst>
                <a:tab pos="542912" algn="l"/>
              </a:tabLst>
            </a:pPr>
            <a:r>
              <a:rPr lang="en-GB" altLang="en-US" sz="3200" dirty="0">
                <a:solidFill>
                  <a:schemeClr val="bg1"/>
                </a:solidFill>
                <a:sym typeface="Wingdings 2" pitchFamily="18" charset="2"/>
              </a:rPr>
              <a:t>Don’t forget to multiply by 2 if needed.</a:t>
            </a:r>
            <a:endParaRPr lang="en-US" altLang="en-US" sz="3200" dirty="0">
              <a:solidFill>
                <a:schemeClr val="bg1"/>
              </a:solidFill>
            </a:endParaRPr>
          </a:p>
        </p:txBody>
      </p:sp>
      <p:sp>
        <p:nvSpPr>
          <p:cNvPr id="4" name="AutoShape 18">
            <a:extLst>
              <a:ext uri="{FF2B5EF4-FFF2-40B4-BE49-F238E27FC236}">
                <a16:creationId xmlns:a16="http://schemas.microsoft.com/office/drawing/2014/main" id="{D418CA7A-4AE0-B94C-BEED-55A029CE33F4}"/>
              </a:ext>
            </a:extLst>
          </p:cNvPr>
          <p:cNvSpPr>
            <a:spLocks noChangeArrowheads="1"/>
          </p:cNvSpPr>
          <p:nvPr/>
        </p:nvSpPr>
        <p:spPr bwMode="auto">
          <a:xfrm>
            <a:off x="7189067" y="3942608"/>
            <a:ext cx="5002933" cy="2915392"/>
          </a:xfrm>
          <a:prstGeom prst="cloudCallout">
            <a:avLst>
              <a:gd name="adj1" fmla="val -68418"/>
              <a:gd name="adj2" fmla="val 43809"/>
            </a:avLst>
          </a:prstGeom>
          <a:solidFill>
            <a:srgbClr val="DDDDFF"/>
          </a:solidFill>
          <a:ln w="9525">
            <a:noFill/>
            <a:round/>
            <a:headEnd/>
            <a:tailEnd/>
          </a:ln>
          <a:effectLst/>
        </p:spPr>
        <p:txBody>
          <a:bodyPr anchor="ctr" anchorCtr="1"/>
          <a:lstStyle/>
          <a:p>
            <a:pPr algn="ctr">
              <a:defRPr/>
            </a:pPr>
            <a:r>
              <a:rPr lang="en-GB" sz="3200" kern="0" dirty="0">
                <a:solidFill>
                  <a:sysClr val="windowText" lastClr="000000"/>
                </a:solidFill>
                <a:latin typeface="Arial" panose="020B0604020202020204" pitchFamily="34" charset="0"/>
                <a:cs typeface="Arial" panose="020B0604020202020204" pitchFamily="34" charset="0"/>
              </a:rPr>
              <a:t>How does pressure depend on force and area?</a:t>
            </a:r>
          </a:p>
        </p:txBody>
      </p:sp>
    </p:spTree>
    <p:extLst>
      <p:ext uri="{BB962C8B-B14F-4D97-AF65-F5344CB8AC3E}">
        <p14:creationId xmlns:p14="http://schemas.microsoft.com/office/powerpoint/2010/main" val="15186968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B7DF055-784A-6C41-9105-E637E3F70C95}"/>
              </a:ext>
            </a:extLst>
          </p:cNvPr>
          <p:cNvSpPr txBox="1"/>
          <p:nvPr/>
        </p:nvSpPr>
        <p:spPr>
          <a:xfrm>
            <a:off x="869166" y="217204"/>
            <a:ext cx="10173247" cy="4216539"/>
          </a:xfrm>
          <a:prstGeom prst="rect">
            <a:avLst/>
          </a:prstGeom>
          <a:noFill/>
        </p:spPr>
        <p:txBody>
          <a:bodyPr wrap="square" rtlCol="0">
            <a:spAutoFit/>
          </a:bodyPr>
          <a:lstStyle/>
          <a:p>
            <a:r>
              <a:rPr lang="en-US" sz="3600" u="sng" dirty="0">
                <a:latin typeface="+mj-lt"/>
                <a:cs typeface="Arial" panose="020B0604020202020204" pitchFamily="34" charset="0"/>
              </a:rPr>
              <a:t>My pressure when standing on…</a:t>
            </a:r>
          </a:p>
          <a:p>
            <a:endParaRPr lang="en-US" sz="2000" u="sng" dirty="0">
              <a:latin typeface="+mj-lt"/>
              <a:cs typeface="Arial" panose="020B0604020202020204" pitchFamily="34" charset="0"/>
            </a:endParaRPr>
          </a:p>
          <a:p>
            <a:r>
              <a:rPr lang="en-US" sz="3600" dirty="0">
                <a:latin typeface="+mj-lt"/>
                <a:cs typeface="Arial" panose="020B0604020202020204" pitchFamily="34" charset="0"/>
              </a:rPr>
              <a:t>Two feet:</a:t>
            </a:r>
          </a:p>
          <a:p>
            <a:endParaRPr lang="en-US" sz="2000" dirty="0">
              <a:latin typeface="+mj-lt"/>
              <a:cs typeface="Arial" panose="020B0604020202020204" pitchFamily="34" charset="0"/>
            </a:endParaRPr>
          </a:p>
          <a:p>
            <a:endParaRPr lang="en-US" sz="1200" dirty="0">
              <a:latin typeface="+mj-lt"/>
              <a:cs typeface="Arial" panose="020B0604020202020204" pitchFamily="34" charset="0"/>
            </a:endParaRPr>
          </a:p>
          <a:p>
            <a:r>
              <a:rPr lang="en-US" sz="3600" dirty="0">
                <a:latin typeface="+mj-lt"/>
                <a:cs typeface="Arial" panose="020B0604020202020204" pitchFamily="34" charset="0"/>
              </a:rPr>
              <a:t>force =           N         area =          cm</a:t>
            </a:r>
            <a:r>
              <a:rPr lang="en-US" sz="3600" baseline="30000" dirty="0">
                <a:latin typeface="+mj-lt"/>
                <a:cs typeface="Arial" panose="020B0604020202020204" pitchFamily="34" charset="0"/>
              </a:rPr>
              <a:t>2</a:t>
            </a:r>
            <a:r>
              <a:rPr lang="en-US" sz="3600" dirty="0">
                <a:latin typeface="+mj-lt"/>
                <a:cs typeface="Arial" panose="020B0604020202020204" pitchFamily="34" charset="0"/>
              </a:rPr>
              <a:t>       pressure = ?</a:t>
            </a:r>
          </a:p>
          <a:p>
            <a:endParaRPr lang="en-US" sz="3600" dirty="0">
              <a:latin typeface="+mj-lt"/>
              <a:cs typeface="Arial" panose="020B0604020202020204" pitchFamily="34" charset="0"/>
            </a:endParaRPr>
          </a:p>
          <a:p>
            <a:endParaRPr lang="en-US" sz="3600" dirty="0">
              <a:latin typeface="+mj-lt"/>
              <a:cs typeface="Arial" panose="020B0604020202020204" pitchFamily="34" charset="0"/>
            </a:endParaRPr>
          </a:p>
          <a:p>
            <a:endParaRPr lang="en-US" sz="3600" dirty="0">
              <a:latin typeface="+mj-lt"/>
              <a:cs typeface="Arial" panose="020B0604020202020204" pitchFamily="34" charset="0"/>
            </a:endParaRPr>
          </a:p>
        </p:txBody>
      </p:sp>
      <mc:AlternateContent xmlns:mc="http://schemas.openxmlformats.org/markup-compatibility/2006" xmlns:a14="http://schemas.microsoft.com/office/drawing/2010/main">
        <mc:Choice Requires="a14">
          <p:sp>
            <p:nvSpPr>
              <p:cNvPr id="3" name="Text Box 26">
                <a:extLst>
                  <a:ext uri="{FF2B5EF4-FFF2-40B4-BE49-F238E27FC236}">
                    <a16:creationId xmlns:a16="http://schemas.microsoft.com/office/drawing/2014/main" id="{A9C8B9CA-6F17-5548-873B-9EE8554F0C7B}"/>
                  </a:ext>
                </a:extLst>
              </p:cNvPr>
              <p:cNvSpPr txBox="1">
                <a:spLocks noChangeArrowheads="1"/>
              </p:cNvSpPr>
              <p:nvPr/>
            </p:nvSpPr>
            <p:spPr bwMode="auto">
              <a:xfrm>
                <a:off x="937091" y="2870977"/>
                <a:ext cx="7410203" cy="1038169"/>
              </a:xfrm>
              <a:prstGeom prst="rect">
                <a:avLst/>
              </a:prstGeom>
              <a:noFill/>
              <a:ln w="38100">
                <a:noFill/>
                <a:miter lim="800000"/>
                <a:headEnd/>
                <a:tailEnd/>
              </a:ln>
            </p:spPr>
            <p:txBody>
              <a:bodyPr wrap="square">
                <a:spAutoFit/>
              </a:bodyPr>
              <a:lstStyle/>
              <a:p>
                <a:pPr>
                  <a:spcBef>
                    <a:spcPct val="50000"/>
                  </a:spcBef>
                </a:pPr>
                <a:r>
                  <a:rPr lang="en-GB" sz="3733" dirty="0">
                    <a:solidFill>
                      <a:srgbClr val="000000"/>
                    </a:solidFill>
                    <a:latin typeface="+mj-lt"/>
                    <a:cs typeface="Arial" panose="020B0604020202020204" pitchFamily="34" charset="0"/>
                  </a:rPr>
                  <a:t>p</a:t>
                </a:r>
                <a14:m>
                  <m:oMath xmlns:m="http://schemas.openxmlformats.org/officeDocument/2006/math">
                    <m:r>
                      <m:rPr>
                        <m:nor/>
                      </m:rPr>
                      <a:rPr lang="en-GB" sz="3733">
                        <a:solidFill>
                          <a:srgbClr val="000000"/>
                        </a:solidFill>
                        <a:latin typeface="+mj-lt"/>
                        <a:cs typeface="Arial" panose="020B0604020202020204" pitchFamily="34" charset="0"/>
                      </a:rPr>
                      <m:t>ressure</m:t>
                    </m:r>
                    <m:r>
                      <a:rPr lang="en-GB" sz="3733" i="1">
                        <a:solidFill>
                          <a:srgbClr val="000000"/>
                        </a:solidFill>
                        <a:latin typeface="Cambria Math" panose="02040503050406030204" pitchFamily="18" charset="0"/>
                        <a:cs typeface="Arial" panose="020B0604020202020204" pitchFamily="34" charset="0"/>
                      </a:rPr>
                      <m:t>= </m:t>
                    </m:r>
                    <m:f>
                      <m:fPr>
                        <m:ctrlPr>
                          <a:rPr lang="en-GB" sz="3733" i="1">
                            <a:solidFill>
                              <a:srgbClr val="000000"/>
                            </a:solidFill>
                            <a:latin typeface="Cambria Math" panose="02040503050406030204" pitchFamily="18" charset="0"/>
                            <a:cs typeface="Arial" panose="020B0604020202020204" pitchFamily="34" charset="0"/>
                          </a:rPr>
                        </m:ctrlPr>
                      </m:fPr>
                      <m:num>
                        <m:r>
                          <m:rPr>
                            <m:nor/>
                          </m:rPr>
                          <a:rPr lang="en-GB" sz="3733">
                            <a:solidFill>
                              <a:srgbClr val="000000"/>
                            </a:solidFill>
                            <a:latin typeface="+mj-lt"/>
                            <a:cs typeface="Arial" panose="020B0604020202020204" pitchFamily="34" charset="0"/>
                          </a:rPr>
                          <m:t>force</m:t>
                        </m:r>
                      </m:num>
                      <m:den>
                        <m:r>
                          <m:rPr>
                            <m:nor/>
                          </m:rPr>
                          <a:rPr lang="en-GB" sz="3733">
                            <a:solidFill>
                              <a:srgbClr val="000000"/>
                            </a:solidFill>
                            <a:latin typeface="+mj-lt"/>
                            <a:cs typeface="Arial" panose="020B0604020202020204" pitchFamily="34" charset="0"/>
                          </a:rPr>
                          <m:t>area</m:t>
                        </m:r>
                      </m:den>
                    </m:f>
                    <m:r>
                      <a:rPr lang="en-GB" sz="3733" i="1">
                        <a:solidFill>
                          <a:srgbClr val="000000"/>
                        </a:solidFill>
                        <a:latin typeface="Cambria Math" panose="02040503050406030204" pitchFamily="18" charset="0"/>
                        <a:cs typeface="Arial" panose="020B0604020202020204" pitchFamily="34" charset="0"/>
                      </a:rPr>
                      <m:t>=</m:t>
                    </m:r>
                    <m:f>
                      <m:fPr>
                        <m:ctrlPr>
                          <a:rPr lang="en-GB" sz="3733" i="1">
                            <a:solidFill>
                              <a:srgbClr val="000000"/>
                            </a:solidFill>
                            <a:latin typeface="Cambria Math" panose="02040503050406030204" pitchFamily="18" charset="0"/>
                            <a:cs typeface="Arial" panose="020B0604020202020204" pitchFamily="34" charset="0"/>
                          </a:rPr>
                        </m:ctrlPr>
                      </m:fPr>
                      <m:num>
                        <m:r>
                          <a:rPr lang="en-GB" sz="3733" i="1">
                            <a:solidFill>
                              <a:srgbClr val="000000"/>
                            </a:solidFill>
                            <a:latin typeface="Cambria Math" panose="02040503050406030204" pitchFamily="18" charset="0"/>
                            <a:cs typeface="Arial" panose="020B0604020202020204" pitchFamily="34" charset="0"/>
                          </a:rPr>
                          <m:t>                </m:t>
                        </m:r>
                      </m:num>
                      <m:den>
                        <m:r>
                          <a:rPr lang="en-GB" sz="3733" i="1">
                            <a:solidFill>
                              <a:srgbClr val="000000"/>
                            </a:solidFill>
                            <a:latin typeface="Cambria Math" panose="02040503050406030204" pitchFamily="18" charset="0"/>
                            <a:cs typeface="Arial" panose="020B0604020202020204" pitchFamily="34" charset="0"/>
                          </a:rPr>
                          <m:t>                  </m:t>
                        </m:r>
                      </m:den>
                    </m:f>
                    <m:r>
                      <a:rPr lang="en-GB" sz="3733" i="1">
                        <a:solidFill>
                          <a:srgbClr val="000000"/>
                        </a:solidFill>
                        <a:latin typeface="Cambria Math" panose="02040503050406030204" pitchFamily="18" charset="0"/>
                        <a:cs typeface="Arial" panose="020B0604020202020204" pitchFamily="34" charset="0"/>
                      </a:rPr>
                      <m:t>= </m:t>
                    </m:r>
                  </m:oMath>
                </a14:m>
                <a:endParaRPr lang="en-US" sz="4267" dirty="0">
                  <a:solidFill>
                    <a:srgbClr val="000000"/>
                  </a:solidFill>
                  <a:latin typeface="+mj-lt"/>
                  <a:cs typeface="Arial" panose="020B0604020202020204" pitchFamily="34" charset="0"/>
                </a:endParaRPr>
              </a:p>
            </p:txBody>
          </p:sp>
        </mc:Choice>
        <mc:Fallback xmlns="">
          <p:sp>
            <p:nvSpPr>
              <p:cNvPr id="3" name="Text Box 26">
                <a:extLst>
                  <a:ext uri="{FF2B5EF4-FFF2-40B4-BE49-F238E27FC236}">
                    <a16:creationId xmlns:a16="http://schemas.microsoft.com/office/drawing/2014/main" id="{A9C8B9CA-6F17-5548-873B-9EE8554F0C7B}"/>
                  </a:ext>
                </a:extLst>
              </p:cNvPr>
              <p:cNvSpPr txBox="1">
                <a:spLocks noRot="1" noChangeAspect="1" noMove="1" noResize="1" noEditPoints="1" noAdjustHandles="1" noChangeArrowheads="1" noChangeShapeType="1" noTextEdit="1"/>
              </p:cNvSpPr>
              <p:nvPr/>
            </p:nvSpPr>
            <p:spPr bwMode="auto">
              <a:xfrm>
                <a:off x="937091" y="2870977"/>
                <a:ext cx="7410203" cy="1038169"/>
              </a:xfrm>
              <a:prstGeom prst="rect">
                <a:avLst/>
              </a:prstGeom>
              <a:blipFill>
                <a:blip r:embed="rId2"/>
                <a:stretch>
                  <a:fillRect l="-2716" b="-9412"/>
                </a:stretch>
              </a:blipFill>
              <a:ln w="38100">
                <a:noFill/>
                <a:miter lim="800000"/>
                <a:headEnd/>
                <a:tailEnd/>
              </a:ln>
            </p:spPr>
            <p:txBody>
              <a:bodyPr/>
              <a:lstStyle/>
              <a:p>
                <a:r>
                  <a:rPr lang="en-GB">
                    <a:noFill/>
                  </a:rPr>
                  <a:t> </a:t>
                </a:r>
              </a:p>
            </p:txBody>
          </p:sp>
        </mc:Fallback>
      </mc:AlternateContent>
      <p:sp>
        <p:nvSpPr>
          <p:cNvPr id="5" name="Rectangle 4">
            <a:extLst>
              <a:ext uri="{FF2B5EF4-FFF2-40B4-BE49-F238E27FC236}">
                <a16:creationId xmlns:a16="http://schemas.microsoft.com/office/drawing/2014/main" id="{0A909C68-1D1C-4E44-BA72-6A30CBCD2923}"/>
              </a:ext>
            </a:extLst>
          </p:cNvPr>
          <p:cNvSpPr/>
          <p:nvPr/>
        </p:nvSpPr>
        <p:spPr>
          <a:xfrm>
            <a:off x="8273840" y="3071118"/>
            <a:ext cx="1479892" cy="666786"/>
          </a:xfrm>
          <a:prstGeom prst="rect">
            <a:avLst/>
          </a:prstGeom>
        </p:spPr>
        <p:txBody>
          <a:bodyPr wrap="none">
            <a:spAutoFit/>
          </a:bodyPr>
          <a:lstStyle/>
          <a:p>
            <a:r>
              <a:rPr lang="en-US" sz="3733" dirty="0">
                <a:solidFill>
                  <a:prstClr val="black"/>
                </a:solidFill>
                <a:latin typeface="Arial" panose="020B0604020202020204" pitchFamily="34" charset="0"/>
                <a:cs typeface="Arial" panose="020B0604020202020204" pitchFamily="34" charset="0"/>
              </a:rPr>
              <a:t>N/cm</a:t>
            </a:r>
            <a:r>
              <a:rPr lang="en-US" sz="3733" baseline="30000" dirty="0">
                <a:solidFill>
                  <a:prstClr val="black"/>
                </a:solidFill>
                <a:latin typeface="Arial" panose="020B0604020202020204" pitchFamily="34" charset="0"/>
                <a:cs typeface="Arial" panose="020B0604020202020204" pitchFamily="34" charset="0"/>
              </a:rPr>
              <a:t>2</a:t>
            </a:r>
            <a:endParaRPr lang="en-US" sz="2400" dirty="0"/>
          </a:p>
        </p:txBody>
      </p:sp>
      <p:sp>
        <p:nvSpPr>
          <p:cNvPr id="6" name="TextBox 5">
            <a:extLst>
              <a:ext uri="{FF2B5EF4-FFF2-40B4-BE49-F238E27FC236}">
                <a16:creationId xmlns:a16="http://schemas.microsoft.com/office/drawing/2014/main" id="{F9868BA4-364C-1045-90B4-BC8BC7A211EC}"/>
              </a:ext>
            </a:extLst>
          </p:cNvPr>
          <p:cNvSpPr txBox="1"/>
          <p:nvPr/>
        </p:nvSpPr>
        <p:spPr>
          <a:xfrm>
            <a:off x="8549177" y="3592586"/>
            <a:ext cx="886119" cy="3375604"/>
          </a:xfrm>
          <a:prstGeom prst="rect">
            <a:avLst/>
          </a:prstGeom>
          <a:noFill/>
        </p:spPr>
        <p:txBody>
          <a:bodyPr wrap="square" rtlCol="0" anchor="t">
            <a:spAutoFit/>
          </a:bodyPr>
          <a:lstStyle/>
          <a:p>
            <a:pPr algn="ctr"/>
            <a:r>
              <a:rPr lang="en-GB" sz="4267" b="1" dirty="0">
                <a:solidFill>
                  <a:schemeClr val="accent2">
                    <a:lumMod val="75000"/>
                  </a:schemeClr>
                </a:solidFill>
                <a:latin typeface="Arial" panose="020B0604020202020204" pitchFamily="34" charset="0"/>
                <a:cs typeface="Arial" panose="020B0604020202020204" pitchFamily="34" charset="0"/>
              </a:rPr>
              <a:t>Q</a:t>
            </a:r>
          </a:p>
          <a:p>
            <a:pPr algn="ctr"/>
            <a:r>
              <a:rPr lang="en-GB" sz="4267" b="1" dirty="0">
                <a:solidFill>
                  <a:schemeClr val="accent2">
                    <a:lumMod val="75000"/>
                  </a:schemeClr>
                </a:solidFill>
                <a:latin typeface="Arial" panose="020B0604020202020204" pitchFamily="34" charset="0"/>
                <a:cs typeface="Arial" panose="020B0604020202020204" pitchFamily="34" charset="0"/>
              </a:rPr>
              <a:t>E</a:t>
            </a:r>
          </a:p>
          <a:p>
            <a:pPr algn="ctr"/>
            <a:r>
              <a:rPr lang="en-GB" sz="4267" b="1" dirty="0">
                <a:solidFill>
                  <a:schemeClr val="accent2">
                    <a:lumMod val="75000"/>
                  </a:schemeClr>
                </a:solidFill>
                <a:latin typeface="Arial" panose="020B0604020202020204" pitchFamily="34" charset="0"/>
                <a:cs typeface="Arial" panose="020B0604020202020204" pitchFamily="34" charset="0"/>
              </a:rPr>
              <a:t>N</a:t>
            </a:r>
          </a:p>
          <a:p>
            <a:pPr algn="ctr"/>
            <a:r>
              <a:rPr lang="en-GB" sz="4267" b="1" dirty="0">
                <a:solidFill>
                  <a:schemeClr val="accent2">
                    <a:lumMod val="75000"/>
                  </a:schemeClr>
                </a:solidFill>
                <a:latin typeface="Arial" panose="020B0604020202020204" pitchFamily="34" charset="0"/>
                <a:cs typeface="Arial" panose="020B0604020202020204" pitchFamily="34" charset="0"/>
              </a:rPr>
              <a:t>C</a:t>
            </a:r>
          </a:p>
          <a:p>
            <a:pPr algn="ctr"/>
            <a:r>
              <a:rPr lang="en-GB" sz="4267" b="1" dirty="0">
                <a:solidFill>
                  <a:schemeClr val="accent2">
                    <a:lumMod val="75000"/>
                  </a:schemeClr>
                </a:solidFill>
                <a:latin typeface="Arial" panose="020B0604020202020204" pitchFamily="34" charset="0"/>
                <a:cs typeface="Arial" panose="020B0604020202020204" pitchFamily="34" charset="0"/>
              </a:rPr>
              <a:t>U</a:t>
            </a:r>
          </a:p>
        </p:txBody>
      </p:sp>
      <p:sp>
        <p:nvSpPr>
          <p:cNvPr id="7" name="TextBox 6">
            <a:extLst>
              <a:ext uri="{FF2B5EF4-FFF2-40B4-BE49-F238E27FC236}">
                <a16:creationId xmlns:a16="http://schemas.microsoft.com/office/drawing/2014/main" id="{227BC38A-54EA-4C41-8DE4-A1976443AFCE}"/>
              </a:ext>
            </a:extLst>
          </p:cNvPr>
          <p:cNvSpPr txBox="1"/>
          <p:nvPr/>
        </p:nvSpPr>
        <p:spPr>
          <a:xfrm>
            <a:off x="9126669" y="3592593"/>
            <a:ext cx="3831489" cy="748988"/>
          </a:xfrm>
          <a:prstGeom prst="rect">
            <a:avLst/>
          </a:prstGeom>
          <a:noFill/>
        </p:spPr>
        <p:txBody>
          <a:bodyPr wrap="square" rtlCol="0">
            <a:spAutoFit/>
          </a:bodyPr>
          <a:lstStyle/>
          <a:p>
            <a:r>
              <a:rPr lang="en-GB" sz="4267" dirty="0">
                <a:solidFill>
                  <a:schemeClr val="accent2">
                    <a:lumMod val="75000"/>
                  </a:schemeClr>
                </a:solidFill>
                <a:latin typeface="Arial" panose="020B0604020202020204" pitchFamily="34" charset="0"/>
                <a:cs typeface="Arial" panose="020B0604020202020204" pitchFamily="34" charset="0"/>
              </a:rPr>
              <a:t>UANTITIES</a:t>
            </a:r>
          </a:p>
        </p:txBody>
      </p:sp>
      <p:sp>
        <p:nvSpPr>
          <p:cNvPr id="8" name="TextBox 7">
            <a:extLst>
              <a:ext uri="{FF2B5EF4-FFF2-40B4-BE49-F238E27FC236}">
                <a16:creationId xmlns:a16="http://schemas.microsoft.com/office/drawing/2014/main" id="{D70B1D72-363B-964F-AAD3-A3B51581B8F1}"/>
              </a:ext>
            </a:extLst>
          </p:cNvPr>
          <p:cNvSpPr txBox="1"/>
          <p:nvPr/>
        </p:nvSpPr>
        <p:spPr>
          <a:xfrm>
            <a:off x="9087240" y="4234422"/>
            <a:ext cx="2954912" cy="748988"/>
          </a:xfrm>
          <a:prstGeom prst="rect">
            <a:avLst/>
          </a:prstGeom>
          <a:noFill/>
        </p:spPr>
        <p:txBody>
          <a:bodyPr wrap="square" rtlCol="0">
            <a:spAutoFit/>
          </a:bodyPr>
          <a:lstStyle/>
          <a:p>
            <a:r>
              <a:rPr lang="en-GB" sz="4267" dirty="0">
                <a:solidFill>
                  <a:schemeClr val="accent2">
                    <a:lumMod val="75000"/>
                  </a:schemeClr>
                </a:solidFill>
                <a:latin typeface="Arial" panose="020B0604020202020204" pitchFamily="34" charset="0"/>
                <a:cs typeface="Arial" panose="020B0604020202020204" pitchFamily="34" charset="0"/>
              </a:rPr>
              <a:t>QUATION</a:t>
            </a:r>
          </a:p>
        </p:txBody>
      </p:sp>
      <p:sp>
        <p:nvSpPr>
          <p:cNvPr id="10" name="TextBox 9">
            <a:extLst>
              <a:ext uri="{FF2B5EF4-FFF2-40B4-BE49-F238E27FC236}">
                <a16:creationId xmlns:a16="http://schemas.microsoft.com/office/drawing/2014/main" id="{057E16C3-2C8F-E14B-B31D-A9AD1F561F51}"/>
              </a:ext>
            </a:extLst>
          </p:cNvPr>
          <p:cNvSpPr txBox="1"/>
          <p:nvPr/>
        </p:nvSpPr>
        <p:spPr>
          <a:xfrm>
            <a:off x="9110835" y="4867306"/>
            <a:ext cx="2679887" cy="748988"/>
          </a:xfrm>
          <a:prstGeom prst="rect">
            <a:avLst/>
          </a:prstGeom>
          <a:noFill/>
        </p:spPr>
        <p:txBody>
          <a:bodyPr wrap="square" rtlCol="0">
            <a:spAutoFit/>
          </a:bodyPr>
          <a:lstStyle/>
          <a:p>
            <a:r>
              <a:rPr lang="en-GB" sz="4267" dirty="0">
                <a:solidFill>
                  <a:schemeClr val="accent2">
                    <a:lumMod val="75000"/>
                  </a:schemeClr>
                </a:solidFill>
                <a:latin typeface="Arial" panose="020B0604020202020204" pitchFamily="34" charset="0"/>
                <a:cs typeface="Arial" panose="020B0604020202020204" pitchFamily="34" charset="0"/>
              </a:rPr>
              <a:t>UMBERS</a:t>
            </a:r>
          </a:p>
        </p:txBody>
      </p:sp>
      <p:sp>
        <p:nvSpPr>
          <p:cNvPr id="11" name="TextBox 10">
            <a:extLst>
              <a:ext uri="{FF2B5EF4-FFF2-40B4-BE49-F238E27FC236}">
                <a16:creationId xmlns:a16="http://schemas.microsoft.com/office/drawing/2014/main" id="{FC3CE729-60CA-A94B-B89A-567D08E54462}"/>
              </a:ext>
            </a:extLst>
          </p:cNvPr>
          <p:cNvSpPr txBox="1"/>
          <p:nvPr/>
        </p:nvSpPr>
        <p:spPr>
          <a:xfrm>
            <a:off x="9110837" y="5513921"/>
            <a:ext cx="3117471" cy="748988"/>
          </a:xfrm>
          <a:prstGeom prst="rect">
            <a:avLst/>
          </a:prstGeom>
          <a:noFill/>
        </p:spPr>
        <p:txBody>
          <a:bodyPr wrap="square" rtlCol="0">
            <a:spAutoFit/>
          </a:bodyPr>
          <a:lstStyle/>
          <a:p>
            <a:r>
              <a:rPr lang="en-GB" sz="4267">
                <a:solidFill>
                  <a:schemeClr val="accent2">
                    <a:lumMod val="75000"/>
                  </a:schemeClr>
                </a:solidFill>
                <a:latin typeface="Arial" panose="020B0604020202020204" pitchFamily="34" charset="0"/>
                <a:cs typeface="Arial" panose="020B0604020202020204" pitchFamily="34" charset="0"/>
              </a:rPr>
              <a:t>ALCULATE</a:t>
            </a:r>
          </a:p>
        </p:txBody>
      </p:sp>
      <p:sp>
        <p:nvSpPr>
          <p:cNvPr id="12" name="TextBox 11">
            <a:extLst>
              <a:ext uri="{FF2B5EF4-FFF2-40B4-BE49-F238E27FC236}">
                <a16:creationId xmlns:a16="http://schemas.microsoft.com/office/drawing/2014/main" id="{E9A36855-2EF8-FF44-AB09-7D3DE0B05D85}"/>
              </a:ext>
            </a:extLst>
          </p:cNvPr>
          <p:cNvSpPr txBox="1"/>
          <p:nvPr/>
        </p:nvSpPr>
        <p:spPr>
          <a:xfrm>
            <a:off x="9110835" y="6157469"/>
            <a:ext cx="2494143" cy="748988"/>
          </a:xfrm>
          <a:prstGeom prst="rect">
            <a:avLst/>
          </a:prstGeom>
          <a:noFill/>
        </p:spPr>
        <p:txBody>
          <a:bodyPr wrap="square" rtlCol="0">
            <a:spAutoFit/>
          </a:bodyPr>
          <a:lstStyle/>
          <a:p>
            <a:r>
              <a:rPr lang="en-GB" sz="4267">
                <a:solidFill>
                  <a:schemeClr val="accent2">
                    <a:lumMod val="75000"/>
                  </a:schemeClr>
                </a:solidFill>
                <a:latin typeface="Arial" panose="020B0604020202020204" pitchFamily="34" charset="0"/>
                <a:cs typeface="Arial" panose="020B0604020202020204" pitchFamily="34" charset="0"/>
              </a:rPr>
              <a:t>NIT</a:t>
            </a:r>
          </a:p>
        </p:txBody>
      </p:sp>
      <p:sp>
        <p:nvSpPr>
          <p:cNvPr id="16" name="TextBox 15">
            <a:extLst>
              <a:ext uri="{FF2B5EF4-FFF2-40B4-BE49-F238E27FC236}">
                <a16:creationId xmlns:a16="http://schemas.microsoft.com/office/drawing/2014/main" id="{0B3569FF-B5DD-41BE-8D56-20FF96C598E7}"/>
              </a:ext>
            </a:extLst>
          </p:cNvPr>
          <p:cNvSpPr txBox="1"/>
          <p:nvPr/>
        </p:nvSpPr>
        <p:spPr>
          <a:xfrm>
            <a:off x="1624245" y="3230993"/>
            <a:ext cx="1377539" cy="1200329"/>
          </a:xfrm>
          <a:prstGeom prst="rect">
            <a:avLst/>
          </a:prstGeom>
          <a:noFill/>
        </p:spPr>
        <p:txBody>
          <a:bodyPr wrap="square" rtlCol="0">
            <a:spAutoFit/>
          </a:bodyPr>
          <a:lstStyle/>
          <a:p>
            <a:r>
              <a:rPr lang="en-US" sz="7200" dirty="0">
                <a:solidFill>
                  <a:srgbClr val="009242"/>
                </a:solidFill>
                <a:latin typeface="Arial" panose="020B0604020202020204" pitchFamily="34" charset="0"/>
                <a:cs typeface="Arial" panose="020B0604020202020204" pitchFamily="34" charset="0"/>
              </a:rPr>
              <a:t>✓</a:t>
            </a:r>
          </a:p>
        </p:txBody>
      </p:sp>
      <p:sp>
        <p:nvSpPr>
          <p:cNvPr id="17" name="TextBox 16">
            <a:extLst>
              <a:ext uri="{FF2B5EF4-FFF2-40B4-BE49-F238E27FC236}">
                <a16:creationId xmlns:a16="http://schemas.microsoft.com/office/drawing/2014/main" id="{EB4AEA33-7DDC-4A11-846A-B05731EB2E4F}"/>
              </a:ext>
            </a:extLst>
          </p:cNvPr>
          <p:cNvSpPr txBox="1"/>
          <p:nvPr/>
        </p:nvSpPr>
        <p:spPr>
          <a:xfrm>
            <a:off x="5899345" y="3214741"/>
            <a:ext cx="1377539" cy="1200329"/>
          </a:xfrm>
          <a:prstGeom prst="rect">
            <a:avLst/>
          </a:prstGeom>
          <a:noFill/>
        </p:spPr>
        <p:txBody>
          <a:bodyPr wrap="square" rtlCol="0">
            <a:spAutoFit/>
          </a:bodyPr>
          <a:lstStyle/>
          <a:p>
            <a:r>
              <a:rPr lang="en-US" sz="7200" dirty="0">
                <a:solidFill>
                  <a:srgbClr val="009242"/>
                </a:solidFill>
                <a:latin typeface="Arial" panose="020B0604020202020204" pitchFamily="34" charset="0"/>
                <a:cs typeface="Arial" panose="020B0604020202020204" pitchFamily="34" charset="0"/>
              </a:rPr>
              <a:t>✓</a:t>
            </a:r>
          </a:p>
        </p:txBody>
      </p:sp>
      <p:sp>
        <p:nvSpPr>
          <p:cNvPr id="18" name="TextBox 17">
            <a:extLst>
              <a:ext uri="{FF2B5EF4-FFF2-40B4-BE49-F238E27FC236}">
                <a16:creationId xmlns:a16="http://schemas.microsoft.com/office/drawing/2014/main" id="{CF0910D4-E1AC-4F9A-9C1B-BF04F75EADCE}"/>
              </a:ext>
            </a:extLst>
          </p:cNvPr>
          <p:cNvSpPr txBox="1"/>
          <p:nvPr/>
        </p:nvSpPr>
        <p:spPr>
          <a:xfrm>
            <a:off x="10323664" y="1892629"/>
            <a:ext cx="1377539" cy="1200329"/>
          </a:xfrm>
          <a:prstGeom prst="rect">
            <a:avLst/>
          </a:prstGeom>
          <a:noFill/>
        </p:spPr>
        <p:txBody>
          <a:bodyPr wrap="square" rtlCol="0">
            <a:spAutoFit/>
          </a:bodyPr>
          <a:lstStyle/>
          <a:p>
            <a:r>
              <a:rPr lang="en-US" sz="7200" dirty="0">
                <a:solidFill>
                  <a:srgbClr val="009242"/>
                </a:solidFill>
                <a:latin typeface="Arial" panose="020B0604020202020204" pitchFamily="34" charset="0"/>
                <a:cs typeface="Arial" panose="020B0604020202020204" pitchFamily="34" charset="0"/>
              </a:rPr>
              <a:t>✓</a:t>
            </a:r>
          </a:p>
        </p:txBody>
      </p:sp>
      <p:sp>
        <p:nvSpPr>
          <p:cNvPr id="19" name="TextBox 18">
            <a:extLst>
              <a:ext uri="{FF2B5EF4-FFF2-40B4-BE49-F238E27FC236}">
                <a16:creationId xmlns:a16="http://schemas.microsoft.com/office/drawing/2014/main" id="{1FA351C7-9B9B-4ED9-8727-4D2686487F5B}"/>
              </a:ext>
            </a:extLst>
          </p:cNvPr>
          <p:cNvSpPr txBox="1"/>
          <p:nvPr/>
        </p:nvSpPr>
        <p:spPr>
          <a:xfrm>
            <a:off x="937091" y="4791338"/>
            <a:ext cx="5874328" cy="1241237"/>
          </a:xfrm>
          <a:prstGeom prst="rect">
            <a:avLst/>
          </a:prstGeom>
          <a:noFill/>
        </p:spPr>
        <p:txBody>
          <a:bodyPr wrap="square" rtlCol="0">
            <a:spAutoFit/>
          </a:bodyPr>
          <a:lstStyle/>
          <a:p>
            <a:r>
              <a:rPr lang="en-US" sz="3733" dirty="0">
                <a:solidFill>
                  <a:srgbClr val="009242"/>
                </a:solidFill>
                <a:latin typeface="Arial" panose="020B0604020202020204" pitchFamily="34" charset="0"/>
                <a:cs typeface="Arial" panose="020B0604020202020204" pitchFamily="34" charset="0"/>
              </a:rPr>
              <a:t>WWW:</a:t>
            </a:r>
          </a:p>
          <a:p>
            <a:r>
              <a:rPr lang="en-US" sz="3733" dirty="0">
                <a:solidFill>
                  <a:srgbClr val="009242"/>
                </a:solidFill>
                <a:latin typeface="Arial" panose="020B0604020202020204" pitchFamily="34" charset="0"/>
                <a:cs typeface="Arial" panose="020B0604020202020204" pitchFamily="34" charset="0"/>
              </a:rPr>
              <a:t>EBI:</a:t>
            </a:r>
          </a:p>
        </p:txBody>
      </p:sp>
      <p:sp>
        <p:nvSpPr>
          <p:cNvPr id="20" name="AutoShape 26">
            <a:extLst>
              <a:ext uri="{FF2B5EF4-FFF2-40B4-BE49-F238E27FC236}">
                <a16:creationId xmlns:a16="http://schemas.microsoft.com/office/drawing/2014/main" id="{D3D2DB79-C7B6-4457-A24D-7C6288FE2E0C}"/>
              </a:ext>
            </a:extLst>
          </p:cNvPr>
          <p:cNvSpPr>
            <a:spLocks noChangeArrowheads="1"/>
          </p:cNvSpPr>
          <p:nvPr/>
        </p:nvSpPr>
        <p:spPr bwMode="auto">
          <a:xfrm>
            <a:off x="4782403" y="997132"/>
            <a:ext cx="7410203" cy="938296"/>
          </a:xfrm>
          <a:prstGeom prst="roundRect">
            <a:avLst>
              <a:gd name="adj" fmla="val 0"/>
            </a:avLst>
          </a:prstGeom>
          <a:solidFill>
            <a:srgbClr val="009242"/>
          </a:solidFill>
          <a:ln w="25400">
            <a:noFill/>
            <a:round/>
            <a:headEnd/>
            <a:tailEnd/>
          </a:ln>
          <a:effectLst/>
          <a:extLst/>
        </p:spPr>
        <p:txBody>
          <a:bodyPr/>
          <a:lstStyle>
            <a:lvl1pPr marL="450850" indent="-450850">
              <a:tabLst>
                <a:tab pos="450850" algn="l"/>
              </a:tabLst>
              <a:defRPr>
                <a:solidFill>
                  <a:schemeClr val="tx1"/>
                </a:solidFill>
                <a:latin typeface="Arial" charset="0"/>
              </a:defRPr>
            </a:lvl1pPr>
            <a:lvl2pPr marL="742950" indent="-285750">
              <a:tabLst>
                <a:tab pos="450850" algn="l"/>
              </a:tabLst>
              <a:defRPr>
                <a:solidFill>
                  <a:schemeClr val="tx1"/>
                </a:solidFill>
                <a:latin typeface="Arial" charset="0"/>
              </a:defRPr>
            </a:lvl2pPr>
            <a:lvl3pPr marL="1143000" indent="-228600">
              <a:tabLst>
                <a:tab pos="450850" algn="l"/>
              </a:tabLst>
              <a:defRPr>
                <a:solidFill>
                  <a:schemeClr val="tx1"/>
                </a:solidFill>
                <a:latin typeface="Arial" charset="0"/>
              </a:defRPr>
            </a:lvl3pPr>
            <a:lvl4pPr marL="1600200" indent="-228600">
              <a:tabLst>
                <a:tab pos="450850" algn="l"/>
              </a:tabLst>
              <a:defRPr>
                <a:solidFill>
                  <a:schemeClr val="tx1"/>
                </a:solidFill>
                <a:latin typeface="Arial" charset="0"/>
              </a:defRPr>
            </a:lvl4pPr>
            <a:lvl5pPr marL="2057400" indent="-228600">
              <a:tabLst>
                <a:tab pos="450850" algn="l"/>
              </a:tabLst>
              <a:defRPr>
                <a:solidFill>
                  <a:schemeClr val="tx1"/>
                </a:solidFill>
                <a:latin typeface="Arial" charset="0"/>
              </a:defRPr>
            </a:lvl5pPr>
            <a:lvl6pPr marL="2514600" indent="-228600" eaLnBrk="0" fontAlgn="base" hangingPunct="0">
              <a:spcBef>
                <a:spcPct val="0"/>
              </a:spcBef>
              <a:spcAft>
                <a:spcPct val="0"/>
              </a:spcAft>
              <a:tabLst>
                <a:tab pos="450850" algn="l"/>
              </a:tabLst>
              <a:defRPr>
                <a:solidFill>
                  <a:schemeClr val="tx1"/>
                </a:solidFill>
                <a:latin typeface="Arial" charset="0"/>
              </a:defRPr>
            </a:lvl6pPr>
            <a:lvl7pPr marL="2971800" indent="-228600" eaLnBrk="0" fontAlgn="base" hangingPunct="0">
              <a:spcBef>
                <a:spcPct val="0"/>
              </a:spcBef>
              <a:spcAft>
                <a:spcPct val="0"/>
              </a:spcAft>
              <a:tabLst>
                <a:tab pos="450850" algn="l"/>
              </a:tabLst>
              <a:defRPr>
                <a:solidFill>
                  <a:schemeClr val="tx1"/>
                </a:solidFill>
                <a:latin typeface="Arial" charset="0"/>
              </a:defRPr>
            </a:lvl7pPr>
            <a:lvl8pPr marL="3429000" indent="-228600" eaLnBrk="0" fontAlgn="base" hangingPunct="0">
              <a:spcBef>
                <a:spcPct val="0"/>
              </a:spcBef>
              <a:spcAft>
                <a:spcPct val="0"/>
              </a:spcAft>
              <a:tabLst>
                <a:tab pos="450850" algn="l"/>
              </a:tabLst>
              <a:defRPr>
                <a:solidFill>
                  <a:schemeClr val="tx1"/>
                </a:solidFill>
                <a:latin typeface="Arial" charset="0"/>
              </a:defRPr>
            </a:lvl8pPr>
            <a:lvl9pPr marL="3886200" indent="-228600" eaLnBrk="0" fontAlgn="base" hangingPunct="0">
              <a:spcBef>
                <a:spcPct val="0"/>
              </a:spcBef>
              <a:spcAft>
                <a:spcPct val="0"/>
              </a:spcAft>
              <a:tabLst>
                <a:tab pos="450850" algn="l"/>
              </a:tabLst>
              <a:defRPr>
                <a:solidFill>
                  <a:schemeClr val="tx1"/>
                </a:solidFill>
                <a:latin typeface="Arial" charset="0"/>
              </a:defRPr>
            </a:lvl9pPr>
          </a:lstStyle>
          <a:p>
            <a:pPr marL="542912" indent="-542912">
              <a:tabLst>
                <a:tab pos="542912" algn="l"/>
              </a:tabLst>
            </a:pPr>
            <a:r>
              <a:rPr lang="en-GB" altLang="en-US" sz="2800" b="1" dirty="0">
                <a:solidFill>
                  <a:schemeClr val="bg1"/>
                </a:solidFill>
                <a:latin typeface="+mj-lt"/>
                <a:sym typeface="Wingdings 2" pitchFamily="18" charset="2"/>
              </a:rPr>
              <a:t> </a:t>
            </a:r>
            <a:r>
              <a:rPr lang="en-GB" altLang="en-US" sz="2800" dirty="0">
                <a:solidFill>
                  <a:schemeClr val="bg1"/>
                </a:solidFill>
                <a:latin typeface="+mj-lt"/>
                <a:sym typeface="Wingdings 2" pitchFamily="18" charset="2"/>
              </a:rPr>
              <a:t>Peer assess, giving one mark for each part of QENCU. You will need to check their calculation.</a:t>
            </a:r>
            <a:endParaRPr lang="en-US" altLang="en-US" sz="2800" dirty="0">
              <a:solidFill>
                <a:schemeClr val="bg1"/>
              </a:solidFill>
              <a:latin typeface="+mj-lt"/>
            </a:endParaRPr>
          </a:p>
        </p:txBody>
      </p:sp>
      <p:sp>
        <p:nvSpPr>
          <p:cNvPr id="21" name="AutoShape 18">
            <a:extLst>
              <a:ext uri="{FF2B5EF4-FFF2-40B4-BE49-F238E27FC236}">
                <a16:creationId xmlns:a16="http://schemas.microsoft.com/office/drawing/2014/main" id="{A4BFE99D-0ED2-405B-A875-15E0141BB75B}"/>
              </a:ext>
            </a:extLst>
          </p:cNvPr>
          <p:cNvSpPr>
            <a:spLocks noChangeArrowheads="1"/>
          </p:cNvSpPr>
          <p:nvPr/>
        </p:nvSpPr>
        <p:spPr bwMode="auto">
          <a:xfrm>
            <a:off x="4656787" y="4400953"/>
            <a:ext cx="3908900" cy="2791273"/>
          </a:xfrm>
          <a:prstGeom prst="cloudCallout">
            <a:avLst>
              <a:gd name="adj1" fmla="val -73798"/>
              <a:gd name="adj2" fmla="val 31861"/>
            </a:avLst>
          </a:prstGeom>
          <a:solidFill>
            <a:srgbClr val="DDDDFF"/>
          </a:solidFill>
          <a:ln w="9525">
            <a:noFill/>
            <a:round/>
            <a:headEnd/>
            <a:tailEnd/>
          </a:ln>
          <a:effectLst/>
        </p:spPr>
        <p:txBody>
          <a:bodyPr anchor="ctr" anchorCtr="1"/>
          <a:lstStyle/>
          <a:p>
            <a:pPr algn="ctr">
              <a:defRPr/>
            </a:pPr>
            <a:r>
              <a:rPr lang="en-GB" sz="2800" kern="0" dirty="0">
                <a:solidFill>
                  <a:sysClr val="windowText" lastClr="000000"/>
                </a:solidFill>
                <a:latin typeface="+mj-lt"/>
                <a:cs typeface="Arial" panose="020B0604020202020204" pitchFamily="34" charset="0"/>
              </a:rPr>
              <a:t>How does pressure depend on force and area?</a:t>
            </a:r>
          </a:p>
        </p:txBody>
      </p:sp>
    </p:spTree>
    <p:extLst>
      <p:ext uri="{BB962C8B-B14F-4D97-AF65-F5344CB8AC3E}">
        <p14:creationId xmlns:p14="http://schemas.microsoft.com/office/powerpoint/2010/main" val="1544790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left)">
                                      <p:cBhvr>
                                        <p:cTn id="27" dur="20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left)">
                                      <p:cBhvr>
                                        <p:cTn id="32" dur="2000"/>
                                        <p:tgtEl>
                                          <p:spTgt spid="17"/>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left)">
                                      <p:cBhvr>
                                        <p:cTn id="37"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0" grpId="0"/>
      <p:bldP spid="11" grpId="0"/>
      <p:bldP spid="12" grpId="0"/>
      <p:bldP spid="16" grpId="0"/>
      <p:bldP spid="17" grpId="0"/>
      <p:bldP spid="18" grpId="0"/>
    </p:bldLst>
  </p:timing>
</p:sld>
</file>

<file path=ppt/theme/theme1.xml><?xml version="1.0" encoding="utf-8"?>
<a:theme xmlns:a="http://schemas.openxmlformats.org/drawingml/2006/main" name="office theme">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Custom 1">
      <a:majorFont>
        <a:latin typeface="Calibri Light"/>
        <a:ea typeface=""/>
        <a:cs typeface=""/>
      </a:majorFont>
      <a:minorFont>
        <a:latin typeface="Calibri Ligh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85BDED5D8F65547B3DEAB243A920A54" ma:contentTypeVersion="12" ma:contentTypeDescription="Create a new document." ma:contentTypeScope="" ma:versionID="481d02f1182b56cf50ff2f16a8d11ec0">
  <xsd:schema xmlns:xsd="http://www.w3.org/2001/XMLSchema" xmlns:xs="http://www.w3.org/2001/XMLSchema" xmlns:p="http://schemas.microsoft.com/office/2006/metadata/properties" xmlns:ns3="caa02d93-d17b-4249-a0c5-afeca33be5b7" xmlns:ns4="b496163d-89a1-4d48-9d31-68cb6b4034b6" targetNamespace="http://schemas.microsoft.com/office/2006/metadata/properties" ma:root="true" ma:fieldsID="66dc1536a9f7aa29cb5b07ac67041ec2" ns3:_="" ns4:_="">
    <xsd:import namespace="caa02d93-d17b-4249-a0c5-afeca33be5b7"/>
    <xsd:import namespace="b496163d-89a1-4d48-9d31-68cb6b4034b6"/>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element ref="ns3:MediaServiceDateTaken" minOccurs="0"/>
                <xsd:element ref="ns3:MediaServiceAutoTags"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aa02d93-d17b-4249-a0c5-afeca33be5b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496163d-89a1-4d48-9d31-68cb6b4034b6"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C11D6EC-B72B-423E-9F2D-1D46E5F27D1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aa02d93-d17b-4249-a0c5-afeca33be5b7"/>
    <ds:schemaRef ds:uri="b496163d-89a1-4d48-9d31-68cb6b4034b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92C5D28-EAEC-4C84-9CA6-D13BC1488335}">
  <ds:schemaRefs>
    <ds:schemaRef ds:uri="http://schemas.microsoft.com/sharepoint/v3/contenttype/forms"/>
  </ds:schemaRefs>
</ds:datastoreItem>
</file>

<file path=customXml/itemProps3.xml><?xml version="1.0" encoding="utf-8"?>
<ds:datastoreItem xmlns:ds="http://schemas.openxmlformats.org/officeDocument/2006/customXml" ds:itemID="{B141A939-5535-4B17-BA8C-C5905B7C40CA}">
  <ds:schemaRefs>
    <ds:schemaRef ds:uri="http://purl.org/dc/elements/1.1/"/>
    <ds:schemaRef ds:uri="http://purl.org/dc/dcmitype/"/>
    <ds:schemaRef ds:uri="caa02d93-d17b-4249-a0c5-afeca33be5b7"/>
    <ds:schemaRef ds:uri="http://www.w3.org/XML/1998/namespace"/>
    <ds:schemaRef ds:uri="b496163d-89a1-4d48-9d31-68cb6b4034b6"/>
    <ds:schemaRef ds:uri="http://schemas.openxmlformats.org/package/2006/metadata/core-properties"/>
    <ds:schemaRef ds:uri="http://schemas.microsoft.com/office/2006/documentManagement/types"/>
    <ds:schemaRef ds:uri="http://schemas.microsoft.com/office/infopath/2007/PartnerControls"/>
    <ds:schemaRef ds:uri="http://schemas.microsoft.com/office/2006/metadata/properties"/>
    <ds:schemaRef ds:uri="http://purl.org/dc/terms/"/>
  </ds:schemaRefs>
</ds:datastoreItem>
</file>

<file path=docProps/app.xml><?xml version="1.0" encoding="utf-8"?>
<Properties xmlns="http://schemas.openxmlformats.org/officeDocument/2006/extended-properties" xmlns:vt="http://schemas.openxmlformats.org/officeDocument/2006/docPropsVTypes">
  <Template>office theme</Template>
  <TotalTime>391</TotalTime>
  <Words>1398</Words>
  <Application>Microsoft Office PowerPoint</Application>
  <PresentationFormat>Widescreen</PresentationFormat>
  <Paragraphs>188</Paragraphs>
  <Slides>42</Slides>
  <Notes>1</Notes>
  <HiddenSlides>0</HiddenSlides>
  <MMClips>1</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42</vt:i4>
      </vt:variant>
    </vt:vector>
  </HeadingPairs>
  <TitlesOfParts>
    <vt:vector size="50" baseType="lpstr">
      <vt:lpstr>Arial</vt:lpstr>
      <vt:lpstr>Calibri</vt:lpstr>
      <vt:lpstr>Calibri Light</vt:lpstr>
      <vt:lpstr>Cambria Math</vt:lpstr>
      <vt:lpstr>Webdings</vt:lpstr>
      <vt:lpstr>Wingdings</vt:lpstr>
      <vt:lpstr>Wingdings 2</vt:lpstr>
      <vt:lpstr>office theme</vt:lpstr>
      <vt:lpstr>7Kd Pressure</vt:lpstr>
      <vt:lpstr>PowerPoint Presentation</vt:lpstr>
      <vt:lpstr>Objectives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Objectives</vt:lpstr>
      <vt:lpstr>Objectives</vt:lpstr>
      <vt:lpstr>Objectives</vt:lpstr>
      <vt:lpstr>Thinking skills</vt:lpstr>
      <vt:lpstr>PowerPoint Presentation</vt:lpstr>
      <vt:lpstr>PowerPoint Presentation</vt:lpstr>
      <vt:lpstr>PowerPoint Presentation</vt:lpstr>
      <vt:lpstr>PowerPoint Presentation</vt:lpstr>
      <vt:lpstr>PowerPoint Presentation</vt:lpstr>
      <vt:lpstr>PowerPoint Presentation</vt:lpstr>
      <vt:lpstr>Consider all the possible answers to this statement:</vt:lpstr>
      <vt:lpstr>Consider all the possible answers to this statement: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 Callanan</dc:creator>
  <cp:lastModifiedBy>D Callanan</cp:lastModifiedBy>
  <cp:revision>13</cp:revision>
  <dcterms:created xsi:type="dcterms:W3CDTF">2020-03-04T07:47:02Z</dcterms:created>
  <dcterms:modified xsi:type="dcterms:W3CDTF">2022-07-08T13:56:47Z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0x010100D85BDED5D8F65547B3DEAB243A920A54</vt:lpwstr>
  </property>
</Properties>
</file>