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461" r:id="rId5"/>
    <p:sldId id="462" r:id="rId6"/>
    <p:sldId id="463" r:id="rId7"/>
    <p:sldId id="283" r:id="rId8"/>
    <p:sldId id="284" r:id="rId9"/>
    <p:sldId id="282" r:id="rId10"/>
    <p:sldId id="465" r:id="rId11"/>
    <p:sldId id="286" r:id="rId12"/>
    <p:sldId id="295" r:id="rId13"/>
    <p:sldId id="287" r:id="rId14"/>
    <p:sldId id="288" r:id="rId15"/>
    <p:sldId id="285" r:id="rId16"/>
    <p:sldId id="290" r:id="rId17"/>
    <p:sldId id="29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9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Callanan" userId="951668ec-da26-491a-9b8a-af24bfeff26b" providerId="ADAL" clId="{D7630506-D87D-4EF8-8405-0F7F0A676385}"/>
    <pc:docChg chg="custSel delSld modSld">
      <pc:chgData name="D Callanan" userId="951668ec-da26-491a-9b8a-af24bfeff26b" providerId="ADAL" clId="{D7630506-D87D-4EF8-8405-0F7F0A676385}" dt="2022-07-11T09:42:03.535" v="101" actId="2696"/>
      <pc:docMkLst>
        <pc:docMk/>
      </pc:docMkLst>
      <pc:sldChg chg="del">
        <pc:chgData name="D Callanan" userId="951668ec-da26-491a-9b8a-af24bfeff26b" providerId="ADAL" clId="{D7630506-D87D-4EF8-8405-0F7F0A676385}" dt="2022-07-11T09:41:13.688" v="42" actId="2696"/>
        <pc:sldMkLst>
          <pc:docMk/>
          <pc:sldMk cId="109857222" sldId="256"/>
        </pc:sldMkLst>
      </pc:sldChg>
      <pc:sldChg chg="del">
        <pc:chgData name="D Callanan" userId="951668ec-da26-491a-9b8a-af24bfeff26b" providerId="ADAL" clId="{D7630506-D87D-4EF8-8405-0F7F0A676385}" dt="2022-07-11T09:41:00.604" v="0" actId="2696"/>
        <pc:sldMkLst>
          <pc:docMk/>
          <pc:sldMk cId="1348374017" sldId="257"/>
        </pc:sldMkLst>
      </pc:sldChg>
      <pc:sldChg chg="del">
        <pc:chgData name="D Callanan" userId="951668ec-da26-491a-9b8a-af24bfeff26b" providerId="ADAL" clId="{D7630506-D87D-4EF8-8405-0F7F0A676385}" dt="2022-07-11T09:41:13.704" v="45" actId="2696"/>
        <pc:sldMkLst>
          <pc:docMk/>
          <pc:sldMk cId="1969752790" sldId="258"/>
        </pc:sldMkLst>
      </pc:sldChg>
      <pc:sldChg chg="del">
        <pc:chgData name="D Callanan" userId="951668ec-da26-491a-9b8a-af24bfeff26b" providerId="ADAL" clId="{D7630506-D87D-4EF8-8405-0F7F0A676385}" dt="2022-07-11T09:41:13.735" v="49" actId="2696"/>
        <pc:sldMkLst>
          <pc:docMk/>
          <pc:sldMk cId="826538128" sldId="259"/>
        </pc:sldMkLst>
      </pc:sldChg>
      <pc:sldChg chg="del">
        <pc:chgData name="D Callanan" userId="951668ec-da26-491a-9b8a-af24bfeff26b" providerId="ADAL" clId="{D7630506-D87D-4EF8-8405-0F7F0A676385}" dt="2022-07-11T09:41:13.735" v="48" actId="2696"/>
        <pc:sldMkLst>
          <pc:docMk/>
          <pc:sldMk cId="3209136686" sldId="260"/>
        </pc:sldMkLst>
      </pc:sldChg>
      <pc:sldChg chg="del">
        <pc:chgData name="D Callanan" userId="951668ec-da26-491a-9b8a-af24bfeff26b" providerId="ADAL" clId="{D7630506-D87D-4EF8-8405-0F7F0A676385}" dt="2022-07-11T09:41:13.751" v="50" actId="2696"/>
        <pc:sldMkLst>
          <pc:docMk/>
          <pc:sldMk cId="1478910795" sldId="261"/>
        </pc:sldMkLst>
      </pc:sldChg>
      <pc:sldChg chg="del">
        <pc:chgData name="D Callanan" userId="951668ec-da26-491a-9b8a-af24bfeff26b" providerId="ADAL" clId="{D7630506-D87D-4EF8-8405-0F7F0A676385}" dt="2022-07-11T09:41:13.767" v="51" actId="2696"/>
        <pc:sldMkLst>
          <pc:docMk/>
          <pc:sldMk cId="3897712890" sldId="262"/>
        </pc:sldMkLst>
      </pc:sldChg>
      <pc:sldChg chg="del">
        <pc:chgData name="D Callanan" userId="951668ec-da26-491a-9b8a-af24bfeff26b" providerId="ADAL" clId="{D7630506-D87D-4EF8-8405-0F7F0A676385}" dt="2022-07-11T09:41:13.767" v="52" actId="2696"/>
        <pc:sldMkLst>
          <pc:docMk/>
          <pc:sldMk cId="417792165" sldId="263"/>
        </pc:sldMkLst>
      </pc:sldChg>
      <pc:sldChg chg="del">
        <pc:chgData name="D Callanan" userId="951668ec-da26-491a-9b8a-af24bfeff26b" providerId="ADAL" clId="{D7630506-D87D-4EF8-8405-0F7F0A676385}" dt="2022-07-11T09:41:14.095" v="78" actId="2696"/>
        <pc:sldMkLst>
          <pc:docMk/>
          <pc:sldMk cId="1975713767" sldId="265"/>
        </pc:sldMkLst>
      </pc:sldChg>
      <pc:sldChg chg="del">
        <pc:chgData name="D Callanan" userId="951668ec-da26-491a-9b8a-af24bfeff26b" providerId="ADAL" clId="{D7630506-D87D-4EF8-8405-0F7F0A676385}" dt="2022-07-11T09:41:13.798" v="55" actId="2696"/>
        <pc:sldMkLst>
          <pc:docMk/>
          <pc:sldMk cId="2750748856" sldId="268"/>
        </pc:sldMkLst>
      </pc:sldChg>
      <pc:sldChg chg="del">
        <pc:chgData name="D Callanan" userId="951668ec-da26-491a-9b8a-af24bfeff26b" providerId="ADAL" clId="{D7630506-D87D-4EF8-8405-0F7F0A676385}" dt="2022-07-11T09:41:13.798" v="56" actId="2696"/>
        <pc:sldMkLst>
          <pc:docMk/>
          <pc:sldMk cId="2947936657" sldId="269"/>
        </pc:sldMkLst>
      </pc:sldChg>
      <pc:sldChg chg="del">
        <pc:chgData name="D Callanan" userId="951668ec-da26-491a-9b8a-af24bfeff26b" providerId="ADAL" clId="{D7630506-D87D-4EF8-8405-0F7F0A676385}" dt="2022-07-11T09:41:13.813" v="57" actId="2696"/>
        <pc:sldMkLst>
          <pc:docMk/>
          <pc:sldMk cId="1809863974" sldId="270"/>
        </pc:sldMkLst>
      </pc:sldChg>
      <pc:sldChg chg="del">
        <pc:chgData name="D Callanan" userId="951668ec-da26-491a-9b8a-af24bfeff26b" providerId="ADAL" clId="{D7630506-D87D-4EF8-8405-0F7F0A676385}" dt="2022-07-11T09:41:13.829" v="58" actId="2696"/>
        <pc:sldMkLst>
          <pc:docMk/>
          <pc:sldMk cId="3544092294" sldId="271"/>
        </pc:sldMkLst>
      </pc:sldChg>
      <pc:sldChg chg="del">
        <pc:chgData name="D Callanan" userId="951668ec-da26-491a-9b8a-af24bfeff26b" providerId="ADAL" clId="{D7630506-D87D-4EF8-8405-0F7F0A676385}" dt="2022-07-11T09:41:13.829" v="59" actId="2696"/>
        <pc:sldMkLst>
          <pc:docMk/>
          <pc:sldMk cId="3868257284" sldId="272"/>
        </pc:sldMkLst>
      </pc:sldChg>
      <pc:sldChg chg="del">
        <pc:chgData name="D Callanan" userId="951668ec-da26-491a-9b8a-af24bfeff26b" providerId="ADAL" clId="{D7630506-D87D-4EF8-8405-0F7F0A676385}" dt="2022-07-11T09:41:13.845" v="61" actId="2696"/>
        <pc:sldMkLst>
          <pc:docMk/>
          <pc:sldMk cId="3108557750" sldId="273"/>
        </pc:sldMkLst>
      </pc:sldChg>
      <pc:sldChg chg="del">
        <pc:chgData name="D Callanan" userId="951668ec-da26-491a-9b8a-af24bfeff26b" providerId="ADAL" clId="{D7630506-D87D-4EF8-8405-0F7F0A676385}" dt="2022-07-11T09:41:13.860" v="62" actId="2696"/>
        <pc:sldMkLst>
          <pc:docMk/>
          <pc:sldMk cId="2407978519" sldId="274"/>
        </pc:sldMkLst>
      </pc:sldChg>
      <pc:sldChg chg="del">
        <pc:chgData name="D Callanan" userId="951668ec-da26-491a-9b8a-af24bfeff26b" providerId="ADAL" clId="{D7630506-D87D-4EF8-8405-0F7F0A676385}" dt="2022-07-11T09:41:13.845" v="60" actId="2696"/>
        <pc:sldMkLst>
          <pc:docMk/>
          <pc:sldMk cId="1515609332" sldId="275"/>
        </pc:sldMkLst>
      </pc:sldChg>
      <pc:sldChg chg="del">
        <pc:chgData name="D Callanan" userId="951668ec-da26-491a-9b8a-af24bfeff26b" providerId="ADAL" clId="{D7630506-D87D-4EF8-8405-0F7F0A676385}" dt="2022-07-11T09:41:13.876" v="63" actId="2696"/>
        <pc:sldMkLst>
          <pc:docMk/>
          <pc:sldMk cId="2724325768" sldId="276"/>
        </pc:sldMkLst>
      </pc:sldChg>
      <pc:sldChg chg="del">
        <pc:chgData name="D Callanan" userId="951668ec-da26-491a-9b8a-af24bfeff26b" providerId="ADAL" clId="{D7630506-D87D-4EF8-8405-0F7F0A676385}" dt="2022-07-11T09:41:13.876" v="64" actId="2696"/>
        <pc:sldMkLst>
          <pc:docMk/>
          <pc:sldMk cId="1345275081" sldId="277"/>
        </pc:sldMkLst>
      </pc:sldChg>
      <pc:sldChg chg="del">
        <pc:chgData name="D Callanan" userId="951668ec-da26-491a-9b8a-af24bfeff26b" providerId="ADAL" clId="{D7630506-D87D-4EF8-8405-0F7F0A676385}" dt="2022-07-11T09:41:13.782" v="53" actId="2696"/>
        <pc:sldMkLst>
          <pc:docMk/>
          <pc:sldMk cId="2982088678" sldId="278"/>
        </pc:sldMkLst>
      </pc:sldChg>
      <pc:sldChg chg="del">
        <pc:chgData name="D Callanan" userId="951668ec-da26-491a-9b8a-af24bfeff26b" providerId="ADAL" clId="{D7630506-D87D-4EF8-8405-0F7F0A676385}" dt="2022-07-11T09:41:13.923" v="67" actId="2696"/>
        <pc:sldMkLst>
          <pc:docMk/>
          <pc:sldMk cId="557180838" sldId="279"/>
        </pc:sldMkLst>
      </pc:sldChg>
      <pc:sldChg chg="del">
        <pc:chgData name="D Callanan" userId="951668ec-da26-491a-9b8a-af24bfeff26b" providerId="ADAL" clId="{D7630506-D87D-4EF8-8405-0F7F0A676385}" dt="2022-07-11T09:41:13.907" v="65" actId="2696"/>
        <pc:sldMkLst>
          <pc:docMk/>
          <pc:sldMk cId="771148293" sldId="280"/>
        </pc:sldMkLst>
      </pc:sldChg>
      <pc:sldChg chg="del">
        <pc:chgData name="D Callanan" userId="951668ec-da26-491a-9b8a-af24bfeff26b" providerId="ADAL" clId="{D7630506-D87D-4EF8-8405-0F7F0A676385}" dt="2022-07-11T09:41:13.907" v="66" actId="2696"/>
        <pc:sldMkLst>
          <pc:docMk/>
          <pc:sldMk cId="892009095" sldId="281"/>
        </pc:sldMkLst>
      </pc:sldChg>
      <pc:sldChg chg="del">
        <pc:chgData name="D Callanan" userId="951668ec-da26-491a-9b8a-af24bfeff26b" providerId="ADAL" clId="{D7630506-D87D-4EF8-8405-0F7F0A676385}" dt="2022-07-11T09:41:44.453" v="99" actId="2696"/>
        <pc:sldMkLst>
          <pc:docMk/>
          <pc:sldMk cId="1680935441" sldId="292"/>
        </pc:sldMkLst>
      </pc:sldChg>
      <pc:sldChg chg="del">
        <pc:chgData name="D Callanan" userId="951668ec-da26-491a-9b8a-af24bfeff26b" providerId="ADAL" clId="{D7630506-D87D-4EF8-8405-0F7F0A676385}" dt="2022-07-11T09:41:13.970" v="70" actId="2696"/>
        <pc:sldMkLst>
          <pc:docMk/>
          <pc:sldMk cId="3595356240" sldId="293"/>
        </pc:sldMkLst>
      </pc:sldChg>
      <pc:sldChg chg="del">
        <pc:chgData name="D Callanan" userId="951668ec-da26-491a-9b8a-af24bfeff26b" providerId="ADAL" clId="{D7630506-D87D-4EF8-8405-0F7F0A676385}" dt="2022-07-11T09:41:13.298" v="8" actId="2696"/>
        <pc:sldMkLst>
          <pc:docMk/>
          <pc:sldMk cId="75638730" sldId="340"/>
        </pc:sldMkLst>
      </pc:sldChg>
      <pc:sldChg chg="del">
        <pc:chgData name="D Callanan" userId="951668ec-da26-491a-9b8a-af24bfeff26b" providerId="ADAL" clId="{D7630506-D87D-4EF8-8405-0F7F0A676385}" dt="2022-07-11T09:41:13.438" v="20" actId="2696"/>
        <pc:sldMkLst>
          <pc:docMk/>
          <pc:sldMk cId="1248930746" sldId="344"/>
        </pc:sldMkLst>
      </pc:sldChg>
      <pc:sldChg chg="del">
        <pc:chgData name="D Callanan" userId="951668ec-da26-491a-9b8a-af24bfeff26b" providerId="ADAL" clId="{D7630506-D87D-4EF8-8405-0F7F0A676385}" dt="2022-07-11T09:41:13.454" v="21" actId="2696"/>
        <pc:sldMkLst>
          <pc:docMk/>
          <pc:sldMk cId="574783838" sldId="345"/>
        </pc:sldMkLst>
      </pc:sldChg>
      <pc:sldChg chg="del">
        <pc:chgData name="D Callanan" userId="951668ec-da26-491a-9b8a-af24bfeff26b" providerId="ADAL" clId="{D7630506-D87D-4EF8-8405-0F7F0A676385}" dt="2022-07-11T09:41:13.454" v="22" actId="2696"/>
        <pc:sldMkLst>
          <pc:docMk/>
          <pc:sldMk cId="326645495" sldId="346"/>
        </pc:sldMkLst>
      </pc:sldChg>
      <pc:sldChg chg="del">
        <pc:chgData name="D Callanan" userId="951668ec-da26-491a-9b8a-af24bfeff26b" providerId="ADAL" clId="{D7630506-D87D-4EF8-8405-0F7F0A676385}" dt="2022-07-11T09:41:13.485" v="23" actId="2696"/>
        <pc:sldMkLst>
          <pc:docMk/>
          <pc:sldMk cId="725909829" sldId="347"/>
        </pc:sldMkLst>
      </pc:sldChg>
      <pc:sldChg chg="del">
        <pc:chgData name="D Callanan" userId="951668ec-da26-491a-9b8a-af24bfeff26b" providerId="ADAL" clId="{D7630506-D87D-4EF8-8405-0F7F0A676385}" dt="2022-07-11T09:41:13.501" v="24" actId="2696"/>
        <pc:sldMkLst>
          <pc:docMk/>
          <pc:sldMk cId="3867407439" sldId="348"/>
        </pc:sldMkLst>
      </pc:sldChg>
      <pc:sldChg chg="del">
        <pc:chgData name="D Callanan" userId="951668ec-da26-491a-9b8a-af24bfeff26b" providerId="ADAL" clId="{D7630506-D87D-4EF8-8405-0F7F0A676385}" dt="2022-07-11T09:41:13.517" v="25" actId="2696"/>
        <pc:sldMkLst>
          <pc:docMk/>
          <pc:sldMk cId="4280972130" sldId="349"/>
        </pc:sldMkLst>
      </pc:sldChg>
      <pc:sldChg chg="del">
        <pc:chgData name="D Callanan" userId="951668ec-da26-491a-9b8a-af24bfeff26b" providerId="ADAL" clId="{D7630506-D87D-4EF8-8405-0F7F0A676385}" dt="2022-07-11T09:41:13.313" v="10" actId="2696"/>
        <pc:sldMkLst>
          <pc:docMk/>
          <pc:sldMk cId="945278235" sldId="350"/>
        </pc:sldMkLst>
      </pc:sldChg>
      <pc:sldChg chg="del">
        <pc:chgData name="D Callanan" userId="951668ec-da26-491a-9b8a-af24bfeff26b" providerId="ADAL" clId="{D7630506-D87D-4EF8-8405-0F7F0A676385}" dt="2022-07-11T09:41:13.298" v="9" actId="2696"/>
        <pc:sldMkLst>
          <pc:docMk/>
          <pc:sldMk cId="1627980527" sldId="351"/>
        </pc:sldMkLst>
      </pc:sldChg>
      <pc:sldChg chg="del">
        <pc:chgData name="D Callanan" userId="951668ec-da26-491a-9b8a-af24bfeff26b" providerId="ADAL" clId="{D7630506-D87D-4EF8-8405-0F7F0A676385}" dt="2022-07-11T09:41:13.329" v="11" actId="2696"/>
        <pc:sldMkLst>
          <pc:docMk/>
          <pc:sldMk cId="981631930" sldId="353"/>
        </pc:sldMkLst>
      </pc:sldChg>
      <pc:sldChg chg="del">
        <pc:chgData name="D Callanan" userId="951668ec-da26-491a-9b8a-af24bfeff26b" providerId="ADAL" clId="{D7630506-D87D-4EF8-8405-0F7F0A676385}" dt="2022-07-11T09:41:13.345" v="13" actId="2696"/>
        <pc:sldMkLst>
          <pc:docMk/>
          <pc:sldMk cId="929436138" sldId="355"/>
        </pc:sldMkLst>
      </pc:sldChg>
      <pc:sldChg chg="del">
        <pc:chgData name="D Callanan" userId="951668ec-da26-491a-9b8a-af24bfeff26b" providerId="ADAL" clId="{D7630506-D87D-4EF8-8405-0F7F0A676385}" dt="2022-07-11T09:41:13.360" v="14" actId="2696"/>
        <pc:sldMkLst>
          <pc:docMk/>
          <pc:sldMk cId="3412755876" sldId="356"/>
        </pc:sldMkLst>
      </pc:sldChg>
      <pc:sldChg chg="del">
        <pc:chgData name="D Callanan" userId="951668ec-da26-491a-9b8a-af24bfeff26b" providerId="ADAL" clId="{D7630506-D87D-4EF8-8405-0F7F0A676385}" dt="2022-07-11T09:41:13.360" v="15" actId="2696"/>
        <pc:sldMkLst>
          <pc:docMk/>
          <pc:sldMk cId="1644962485" sldId="357"/>
        </pc:sldMkLst>
      </pc:sldChg>
      <pc:sldChg chg="del">
        <pc:chgData name="D Callanan" userId="951668ec-da26-491a-9b8a-af24bfeff26b" providerId="ADAL" clId="{D7630506-D87D-4EF8-8405-0F7F0A676385}" dt="2022-07-11T09:41:13.376" v="16" actId="2696"/>
        <pc:sldMkLst>
          <pc:docMk/>
          <pc:sldMk cId="3995413274" sldId="358"/>
        </pc:sldMkLst>
      </pc:sldChg>
      <pc:sldChg chg="del">
        <pc:chgData name="D Callanan" userId="951668ec-da26-491a-9b8a-af24bfeff26b" providerId="ADAL" clId="{D7630506-D87D-4EF8-8405-0F7F0A676385}" dt="2022-07-11T09:41:13.392" v="17" actId="2696"/>
        <pc:sldMkLst>
          <pc:docMk/>
          <pc:sldMk cId="2460135170" sldId="359"/>
        </pc:sldMkLst>
      </pc:sldChg>
      <pc:sldChg chg="del">
        <pc:chgData name="D Callanan" userId="951668ec-da26-491a-9b8a-af24bfeff26b" providerId="ADAL" clId="{D7630506-D87D-4EF8-8405-0F7F0A676385}" dt="2022-07-11T09:41:13.407" v="18" actId="2696"/>
        <pc:sldMkLst>
          <pc:docMk/>
          <pc:sldMk cId="1043926711" sldId="361"/>
        </pc:sldMkLst>
      </pc:sldChg>
      <pc:sldChg chg="del">
        <pc:chgData name="D Callanan" userId="951668ec-da26-491a-9b8a-af24bfeff26b" providerId="ADAL" clId="{D7630506-D87D-4EF8-8405-0F7F0A676385}" dt="2022-07-11T09:41:13.423" v="19" actId="2696"/>
        <pc:sldMkLst>
          <pc:docMk/>
          <pc:sldMk cId="211120891" sldId="363"/>
        </pc:sldMkLst>
      </pc:sldChg>
      <pc:sldChg chg="del">
        <pc:chgData name="D Callanan" userId="951668ec-da26-491a-9b8a-af24bfeff26b" providerId="ADAL" clId="{D7630506-D87D-4EF8-8405-0F7F0A676385}" dt="2022-07-11T09:41:13.267" v="6" actId="2696"/>
        <pc:sldMkLst>
          <pc:docMk/>
          <pc:sldMk cId="4163423626" sldId="366"/>
        </pc:sldMkLst>
      </pc:sldChg>
      <pc:sldChg chg="del">
        <pc:chgData name="D Callanan" userId="951668ec-da26-491a-9b8a-af24bfeff26b" providerId="ADAL" clId="{D7630506-D87D-4EF8-8405-0F7F0A676385}" dt="2022-07-11T09:41:13.267" v="5" actId="2696"/>
        <pc:sldMkLst>
          <pc:docMk/>
          <pc:sldMk cId="4276606406" sldId="367"/>
        </pc:sldMkLst>
      </pc:sldChg>
      <pc:sldChg chg="del">
        <pc:chgData name="D Callanan" userId="951668ec-da26-491a-9b8a-af24bfeff26b" providerId="ADAL" clId="{D7630506-D87D-4EF8-8405-0F7F0A676385}" dt="2022-07-11T09:41:06.673" v="3" actId="2696"/>
        <pc:sldMkLst>
          <pc:docMk/>
          <pc:sldMk cId="3658389232" sldId="368"/>
        </pc:sldMkLst>
      </pc:sldChg>
      <pc:sldChg chg="del">
        <pc:chgData name="D Callanan" userId="951668ec-da26-491a-9b8a-af24bfeff26b" providerId="ADAL" clId="{D7630506-D87D-4EF8-8405-0F7F0A676385}" dt="2022-07-11T09:41:07.048" v="4" actId="2696"/>
        <pc:sldMkLst>
          <pc:docMk/>
          <pc:sldMk cId="2287652927" sldId="372"/>
        </pc:sldMkLst>
      </pc:sldChg>
      <pc:sldChg chg="del">
        <pc:chgData name="D Callanan" userId="951668ec-da26-491a-9b8a-af24bfeff26b" providerId="ADAL" clId="{D7630506-D87D-4EF8-8405-0F7F0A676385}" dt="2022-07-11T09:41:13.657" v="39" actId="2696"/>
        <pc:sldMkLst>
          <pc:docMk/>
          <pc:sldMk cId="2301186363" sldId="395"/>
        </pc:sldMkLst>
      </pc:sldChg>
      <pc:sldChg chg="del">
        <pc:chgData name="D Callanan" userId="951668ec-da26-491a-9b8a-af24bfeff26b" providerId="ADAL" clId="{D7630506-D87D-4EF8-8405-0F7F0A676385}" dt="2022-07-11T09:41:13.673" v="41" actId="2696"/>
        <pc:sldMkLst>
          <pc:docMk/>
          <pc:sldMk cId="2773950432" sldId="396"/>
        </pc:sldMkLst>
      </pc:sldChg>
      <pc:sldChg chg="del">
        <pc:chgData name="D Callanan" userId="951668ec-da26-491a-9b8a-af24bfeff26b" providerId="ADAL" clId="{D7630506-D87D-4EF8-8405-0F7F0A676385}" dt="2022-07-11T09:41:13.517" v="26" actId="2696"/>
        <pc:sldMkLst>
          <pc:docMk/>
          <pc:sldMk cId="3750884696" sldId="399"/>
        </pc:sldMkLst>
      </pc:sldChg>
      <pc:sldChg chg="del">
        <pc:chgData name="D Callanan" userId="951668ec-da26-491a-9b8a-af24bfeff26b" providerId="ADAL" clId="{D7630506-D87D-4EF8-8405-0F7F0A676385}" dt="2022-07-11T09:41:13.563" v="30" actId="2696"/>
        <pc:sldMkLst>
          <pc:docMk/>
          <pc:sldMk cId="2646933285" sldId="401"/>
        </pc:sldMkLst>
      </pc:sldChg>
      <pc:sldChg chg="del">
        <pc:chgData name="D Callanan" userId="951668ec-da26-491a-9b8a-af24bfeff26b" providerId="ADAL" clId="{D7630506-D87D-4EF8-8405-0F7F0A676385}" dt="2022-07-11T09:41:13.579" v="31" actId="2696"/>
        <pc:sldMkLst>
          <pc:docMk/>
          <pc:sldMk cId="1900045573" sldId="403"/>
        </pc:sldMkLst>
      </pc:sldChg>
      <pc:sldChg chg="del">
        <pc:chgData name="D Callanan" userId="951668ec-da26-491a-9b8a-af24bfeff26b" providerId="ADAL" clId="{D7630506-D87D-4EF8-8405-0F7F0A676385}" dt="2022-07-11T09:41:13.579" v="32" actId="2696"/>
        <pc:sldMkLst>
          <pc:docMk/>
          <pc:sldMk cId="1950661291" sldId="404"/>
        </pc:sldMkLst>
      </pc:sldChg>
      <pc:sldChg chg="del">
        <pc:chgData name="D Callanan" userId="951668ec-da26-491a-9b8a-af24bfeff26b" providerId="ADAL" clId="{D7630506-D87D-4EF8-8405-0F7F0A676385}" dt="2022-07-11T09:41:13.595" v="33" actId="2696"/>
        <pc:sldMkLst>
          <pc:docMk/>
          <pc:sldMk cId="3591297595" sldId="405"/>
        </pc:sldMkLst>
      </pc:sldChg>
      <pc:sldChg chg="del">
        <pc:chgData name="D Callanan" userId="951668ec-da26-491a-9b8a-af24bfeff26b" providerId="ADAL" clId="{D7630506-D87D-4EF8-8405-0F7F0A676385}" dt="2022-07-11T09:41:13.610" v="35" actId="2696"/>
        <pc:sldMkLst>
          <pc:docMk/>
          <pc:sldMk cId="835798912" sldId="406"/>
        </pc:sldMkLst>
      </pc:sldChg>
      <pc:sldChg chg="del">
        <pc:chgData name="D Callanan" userId="951668ec-da26-491a-9b8a-af24bfeff26b" providerId="ADAL" clId="{D7630506-D87D-4EF8-8405-0F7F0A676385}" dt="2022-07-11T09:41:13.642" v="37" actId="2696"/>
        <pc:sldMkLst>
          <pc:docMk/>
          <pc:sldMk cId="3972512052" sldId="407"/>
        </pc:sldMkLst>
      </pc:sldChg>
      <pc:sldChg chg="del">
        <pc:chgData name="D Callanan" userId="951668ec-da26-491a-9b8a-af24bfeff26b" providerId="ADAL" clId="{D7630506-D87D-4EF8-8405-0F7F0A676385}" dt="2022-07-11T09:41:13.642" v="38" actId="2696"/>
        <pc:sldMkLst>
          <pc:docMk/>
          <pc:sldMk cId="2791676212" sldId="408"/>
        </pc:sldMkLst>
      </pc:sldChg>
      <pc:sldChg chg="del">
        <pc:chgData name="D Callanan" userId="951668ec-da26-491a-9b8a-af24bfeff26b" providerId="ADAL" clId="{D7630506-D87D-4EF8-8405-0F7F0A676385}" dt="2022-07-11T09:41:13.657" v="40" actId="2696"/>
        <pc:sldMkLst>
          <pc:docMk/>
          <pc:sldMk cId="3556676661" sldId="410"/>
        </pc:sldMkLst>
      </pc:sldChg>
      <pc:sldChg chg="del">
        <pc:chgData name="D Callanan" userId="951668ec-da26-491a-9b8a-af24bfeff26b" providerId="ADAL" clId="{D7630506-D87D-4EF8-8405-0F7F0A676385}" dt="2022-07-11T09:41:13.626" v="36" actId="2696"/>
        <pc:sldMkLst>
          <pc:docMk/>
          <pc:sldMk cId="2810861204" sldId="412"/>
        </pc:sldMkLst>
      </pc:sldChg>
      <pc:sldChg chg="del">
        <pc:chgData name="D Callanan" userId="951668ec-da26-491a-9b8a-af24bfeff26b" providerId="ADAL" clId="{D7630506-D87D-4EF8-8405-0F7F0A676385}" dt="2022-07-11T09:41:13.610" v="34" actId="2696"/>
        <pc:sldMkLst>
          <pc:docMk/>
          <pc:sldMk cId="4097354951" sldId="413"/>
        </pc:sldMkLst>
      </pc:sldChg>
      <pc:sldChg chg="del">
        <pc:chgData name="D Callanan" userId="951668ec-da26-491a-9b8a-af24bfeff26b" providerId="ADAL" clId="{D7630506-D87D-4EF8-8405-0F7F0A676385}" dt="2022-07-11T09:41:13.563" v="29" actId="2696"/>
        <pc:sldMkLst>
          <pc:docMk/>
          <pc:sldMk cId="718599244" sldId="425"/>
        </pc:sldMkLst>
      </pc:sldChg>
      <pc:sldChg chg="del">
        <pc:chgData name="D Callanan" userId="951668ec-da26-491a-9b8a-af24bfeff26b" providerId="ADAL" clId="{D7630506-D87D-4EF8-8405-0F7F0A676385}" dt="2022-07-11T09:41:13.548" v="28" actId="2696"/>
        <pc:sldMkLst>
          <pc:docMk/>
          <pc:sldMk cId="2818507285" sldId="426"/>
        </pc:sldMkLst>
      </pc:sldChg>
      <pc:sldChg chg="del">
        <pc:chgData name="D Callanan" userId="951668ec-da26-491a-9b8a-af24bfeff26b" providerId="ADAL" clId="{D7630506-D87D-4EF8-8405-0F7F0A676385}" dt="2022-07-11T09:41:13.704" v="44" actId="2696"/>
        <pc:sldMkLst>
          <pc:docMk/>
          <pc:sldMk cId="1154430718" sldId="427"/>
        </pc:sldMkLst>
      </pc:sldChg>
      <pc:sldChg chg="del">
        <pc:chgData name="D Callanan" userId="951668ec-da26-491a-9b8a-af24bfeff26b" providerId="ADAL" clId="{D7630506-D87D-4EF8-8405-0F7F0A676385}" dt="2022-07-11T09:41:13.720" v="46" actId="2696"/>
        <pc:sldMkLst>
          <pc:docMk/>
          <pc:sldMk cId="3790726777" sldId="428"/>
        </pc:sldMkLst>
      </pc:sldChg>
      <pc:sldChg chg="del">
        <pc:chgData name="D Callanan" userId="951668ec-da26-491a-9b8a-af24bfeff26b" providerId="ADAL" clId="{D7630506-D87D-4EF8-8405-0F7F0A676385}" dt="2022-07-11T09:41:13.720" v="47" actId="2696"/>
        <pc:sldMkLst>
          <pc:docMk/>
          <pc:sldMk cId="3983718979" sldId="429"/>
        </pc:sldMkLst>
      </pc:sldChg>
      <pc:sldChg chg="del">
        <pc:chgData name="D Callanan" userId="951668ec-da26-491a-9b8a-af24bfeff26b" providerId="ADAL" clId="{D7630506-D87D-4EF8-8405-0F7F0A676385}" dt="2022-07-11T09:41:13.938" v="68" actId="2696"/>
        <pc:sldMkLst>
          <pc:docMk/>
          <pc:sldMk cId="219789983" sldId="443"/>
        </pc:sldMkLst>
      </pc:sldChg>
      <pc:sldChg chg="del">
        <pc:chgData name="D Callanan" userId="951668ec-da26-491a-9b8a-af24bfeff26b" providerId="ADAL" clId="{D7630506-D87D-4EF8-8405-0F7F0A676385}" dt="2022-07-11T09:41:13.970" v="71" actId="2696"/>
        <pc:sldMkLst>
          <pc:docMk/>
          <pc:sldMk cId="346708005" sldId="444"/>
        </pc:sldMkLst>
      </pc:sldChg>
      <pc:sldChg chg="del">
        <pc:chgData name="D Callanan" userId="951668ec-da26-491a-9b8a-af24bfeff26b" providerId="ADAL" clId="{D7630506-D87D-4EF8-8405-0F7F0A676385}" dt="2022-07-11T09:41:14.001" v="72" actId="2696"/>
        <pc:sldMkLst>
          <pc:docMk/>
          <pc:sldMk cId="2804634932" sldId="445"/>
        </pc:sldMkLst>
      </pc:sldChg>
      <pc:sldChg chg="del">
        <pc:chgData name="D Callanan" userId="951668ec-da26-491a-9b8a-af24bfeff26b" providerId="ADAL" clId="{D7630506-D87D-4EF8-8405-0F7F0A676385}" dt="2022-07-11T09:41:14.032" v="74" actId="2696"/>
        <pc:sldMkLst>
          <pc:docMk/>
          <pc:sldMk cId="1370764796" sldId="447"/>
        </pc:sldMkLst>
      </pc:sldChg>
      <pc:sldChg chg="del">
        <pc:chgData name="D Callanan" userId="951668ec-da26-491a-9b8a-af24bfeff26b" providerId="ADAL" clId="{D7630506-D87D-4EF8-8405-0F7F0A676385}" dt="2022-07-11T09:41:14.063" v="76" actId="2696"/>
        <pc:sldMkLst>
          <pc:docMk/>
          <pc:sldMk cId="1413654436" sldId="449"/>
        </pc:sldMkLst>
      </pc:sldChg>
      <pc:sldChg chg="del">
        <pc:chgData name="D Callanan" userId="951668ec-da26-491a-9b8a-af24bfeff26b" providerId="ADAL" clId="{D7630506-D87D-4EF8-8405-0F7F0A676385}" dt="2022-07-11T09:41:14.235" v="85" actId="2696"/>
        <pc:sldMkLst>
          <pc:docMk/>
          <pc:sldMk cId="878182067" sldId="453"/>
        </pc:sldMkLst>
      </pc:sldChg>
      <pc:sldChg chg="del">
        <pc:chgData name="D Callanan" userId="951668ec-da26-491a-9b8a-af24bfeff26b" providerId="ADAL" clId="{D7630506-D87D-4EF8-8405-0F7F0A676385}" dt="2022-07-11T09:41:14.235" v="86" actId="2696"/>
        <pc:sldMkLst>
          <pc:docMk/>
          <pc:sldMk cId="3320826841" sldId="455"/>
        </pc:sldMkLst>
      </pc:sldChg>
      <pc:sldChg chg="del">
        <pc:chgData name="D Callanan" userId="951668ec-da26-491a-9b8a-af24bfeff26b" providerId="ADAL" clId="{D7630506-D87D-4EF8-8405-0F7F0A676385}" dt="2022-07-11T09:41:14.251" v="87" actId="2696"/>
        <pc:sldMkLst>
          <pc:docMk/>
          <pc:sldMk cId="4058410552" sldId="456"/>
        </pc:sldMkLst>
      </pc:sldChg>
      <pc:sldChg chg="del">
        <pc:chgData name="D Callanan" userId="951668ec-da26-491a-9b8a-af24bfeff26b" providerId="ADAL" clId="{D7630506-D87D-4EF8-8405-0F7F0A676385}" dt="2022-07-11T09:41:14.251" v="88" actId="2696"/>
        <pc:sldMkLst>
          <pc:docMk/>
          <pc:sldMk cId="2666200531" sldId="457"/>
        </pc:sldMkLst>
      </pc:sldChg>
      <pc:sldChg chg="del">
        <pc:chgData name="D Callanan" userId="951668ec-da26-491a-9b8a-af24bfeff26b" providerId="ADAL" clId="{D7630506-D87D-4EF8-8405-0F7F0A676385}" dt="2022-07-11T09:41:14.267" v="89" actId="2696"/>
        <pc:sldMkLst>
          <pc:docMk/>
          <pc:sldMk cId="4268293331" sldId="458"/>
        </pc:sldMkLst>
      </pc:sldChg>
      <pc:sldChg chg="del">
        <pc:chgData name="D Callanan" userId="951668ec-da26-491a-9b8a-af24bfeff26b" providerId="ADAL" clId="{D7630506-D87D-4EF8-8405-0F7F0A676385}" dt="2022-07-11T09:41:14.282" v="91" actId="2696"/>
        <pc:sldMkLst>
          <pc:docMk/>
          <pc:sldMk cId="2837949547" sldId="459"/>
        </pc:sldMkLst>
      </pc:sldChg>
      <pc:sldChg chg="addSp modSp">
        <pc:chgData name="D Callanan" userId="951668ec-da26-491a-9b8a-af24bfeff26b" providerId="ADAL" clId="{D7630506-D87D-4EF8-8405-0F7F0A676385}" dt="2022-07-11T09:41:38.020" v="98"/>
        <pc:sldMkLst>
          <pc:docMk/>
          <pc:sldMk cId="3557588532" sldId="461"/>
        </pc:sldMkLst>
        <pc:spChg chg="mod">
          <ac:chgData name="D Callanan" userId="951668ec-da26-491a-9b8a-af24bfeff26b" providerId="ADAL" clId="{D7630506-D87D-4EF8-8405-0F7F0A676385}" dt="2022-07-11T09:41:30.557" v="97" actId="108"/>
          <ac:spMkLst>
            <pc:docMk/>
            <pc:sldMk cId="3557588532" sldId="461"/>
            <ac:spMk id="2" creationId="{00000000-0000-0000-0000-000000000000}"/>
          </ac:spMkLst>
        </pc:spChg>
        <pc:spChg chg="mod">
          <ac:chgData name="D Callanan" userId="951668ec-da26-491a-9b8a-af24bfeff26b" providerId="ADAL" clId="{D7630506-D87D-4EF8-8405-0F7F0A676385}" dt="2022-07-11T09:41:21.672" v="96" actId="1076"/>
          <ac:spMkLst>
            <pc:docMk/>
            <pc:sldMk cId="3557588532" sldId="461"/>
            <ac:spMk id="3" creationId="{00000000-0000-0000-0000-000000000000}"/>
          </ac:spMkLst>
        </pc:spChg>
        <pc:spChg chg="add">
          <ac:chgData name="D Callanan" userId="951668ec-da26-491a-9b8a-af24bfeff26b" providerId="ADAL" clId="{D7630506-D87D-4EF8-8405-0F7F0A676385}" dt="2022-07-11T09:41:38.020" v="98"/>
          <ac:spMkLst>
            <pc:docMk/>
            <pc:sldMk cId="3557588532" sldId="461"/>
            <ac:spMk id="7" creationId="{D8694E42-062E-44DB-92FE-180ED68222E1}"/>
          </ac:spMkLst>
        </pc:spChg>
      </pc:sldChg>
      <pc:sldChg chg="del">
        <pc:chgData name="D Callanan" userId="951668ec-da26-491a-9b8a-af24bfeff26b" providerId="ADAL" clId="{D7630506-D87D-4EF8-8405-0F7F0A676385}" dt="2022-07-11T09:41:48.272" v="100" actId="2696"/>
        <pc:sldMkLst>
          <pc:docMk/>
          <pc:sldMk cId="1404364581" sldId="464"/>
        </pc:sldMkLst>
      </pc:sldChg>
      <pc:sldChg chg="del">
        <pc:chgData name="D Callanan" userId="951668ec-da26-491a-9b8a-af24bfeff26b" providerId="ADAL" clId="{D7630506-D87D-4EF8-8405-0F7F0A676385}" dt="2022-07-11T09:41:14.220" v="84" actId="2696"/>
        <pc:sldMkLst>
          <pc:docMk/>
          <pc:sldMk cId="1642826378" sldId="466"/>
        </pc:sldMkLst>
      </pc:sldChg>
      <pc:sldChg chg="del">
        <pc:chgData name="D Callanan" userId="951668ec-da26-491a-9b8a-af24bfeff26b" providerId="ADAL" clId="{D7630506-D87D-4EF8-8405-0F7F0A676385}" dt="2022-07-11T09:41:13.329" v="12" actId="2696"/>
        <pc:sldMkLst>
          <pc:docMk/>
          <pc:sldMk cId="2261339049" sldId="467"/>
        </pc:sldMkLst>
      </pc:sldChg>
      <pc:sldChg chg="del">
        <pc:chgData name="D Callanan" userId="951668ec-da26-491a-9b8a-af24bfeff26b" providerId="ADAL" clId="{D7630506-D87D-4EF8-8405-0F7F0A676385}" dt="2022-07-11T09:41:02.011" v="1" actId="2696"/>
        <pc:sldMkLst>
          <pc:docMk/>
          <pc:sldMk cId="3725783310" sldId="468"/>
        </pc:sldMkLst>
      </pc:sldChg>
      <pc:sldChg chg="del">
        <pc:chgData name="D Callanan" userId="951668ec-da26-491a-9b8a-af24bfeff26b" providerId="ADAL" clId="{D7630506-D87D-4EF8-8405-0F7F0A676385}" dt="2022-07-11T09:42:03.535" v="101" actId="2696"/>
        <pc:sldMkLst>
          <pc:docMk/>
          <pc:sldMk cId="2341589364" sldId="469"/>
        </pc:sldMkLst>
      </pc:sldChg>
      <pc:sldChg chg="del">
        <pc:chgData name="D Callanan" userId="951668ec-da26-491a-9b8a-af24bfeff26b" providerId="ADAL" clId="{D7630506-D87D-4EF8-8405-0F7F0A676385}" dt="2022-07-11T09:41:06.204" v="2" actId="2696"/>
        <pc:sldMkLst>
          <pc:docMk/>
          <pc:sldMk cId="1302646345" sldId="470"/>
        </pc:sldMkLst>
      </pc:sldChg>
      <pc:sldChg chg="del">
        <pc:chgData name="D Callanan" userId="951668ec-da26-491a-9b8a-af24bfeff26b" providerId="ADAL" clId="{D7630506-D87D-4EF8-8405-0F7F0A676385}" dt="2022-07-11T09:41:13.282" v="7" actId="2696"/>
        <pc:sldMkLst>
          <pc:docMk/>
          <pc:sldMk cId="245727390" sldId="471"/>
        </pc:sldMkLst>
      </pc:sldChg>
      <pc:sldChg chg="del">
        <pc:chgData name="D Callanan" userId="951668ec-da26-491a-9b8a-af24bfeff26b" providerId="ADAL" clId="{D7630506-D87D-4EF8-8405-0F7F0A676385}" dt="2022-07-11T09:41:13.532" v="27" actId="2696"/>
        <pc:sldMkLst>
          <pc:docMk/>
          <pc:sldMk cId="336154724" sldId="472"/>
        </pc:sldMkLst>
      </pc:sldChg>
      <pc:sldChg chg="del">
        <pc:chgData name="D Callanan" userId="951668ec-da26-491a-9b8a-af24bfeff26b" providerId="ADAL" clId="{D7630506-D87D-4EF8-8405-0F7F0A676385}" dt="2022-07-11T09:41:13.688" v="43" actId="2696"/>
        <pc:sldMkLst>
          <pc:docMk/>
          <pc:sldMk cId="479036114" sldId="473"/>
        </pc:sldMkLst>
      </pc:sldChg>
      <pc:sldChg chg="del">
        <pc:chgData name="D Callanan" userId="951668ec-da26-491a-9b8a-af24bfeff26b" providerId="ADAL" clId="{D7630506-D87D-4EF8-8405-0F7F0A676385}" dt="2022-07-11T09:41:14.001" v="73" actId="2696"/>
        <pc:sldMkLst>
          <pc:docMk/>
          <pc:sldMk cId="2665066654" sldId="478"/>
        </pc:sldMkLst>
      </pc:sldChg>
      <pc:sldChg chg="del">
        <pc:chgData name="D Callanan" userId="951668ec-da26-491a-9b8a-af24bfeff26b" providerId="ADAL" clId="{D7630506-D87D-4EF8-8405-0F7F0A676385}" dt="2022-07-11T09:41:14.032" v="75" actId="2696"/>
        <pc:sldMkLst>
          <pc:docMk/>
          <pc:sldMk cId="2728012941" sldId="479"/>
        </pc:sldMkLst>
      </pc:sldChg>
      <pc:sldChg chg="del">
        <pc:chgData name="D Callanan" userId="951668ec-da26-491a-9b8a-af24bfeff26b" providerId="ADAL" clId="{D7630506-D87D-4EF8-8405-0F7F0A676385}" dt="2022-07-11T09:41:14.063" v="77" actId="2696"/>
        <pc:sldMkLst>
          <pc:docMk/>
          <pc:sldMk cId="1535528352" sldId="480"/>
        </pc:sldMkLst>
      </pc:sldChg>
      <pc:sldChg chg="del">
        <pc:chgData name="D Callanan" userId="951668ec-da26-491a-9b8a-af24bfeff26b" providerId="ADAL" clId="{D7630506-D87D-4EF8-8405-0F7F0A676385}" dt="2022-07-11T09:41:14.095" v="79" actId="2696"/>
        <pc:sldMkLst>
          <pc:docMk/>
          <pc:sldMk cId="2262379059" sldId="481"/>
        </pc:sldMkLst>
      </pc:sldChg>
      <pc:sldChg chg="del">
        <pc:chgData name="D Callanan" userId="951668ec-da26-491a-9b8a-af24bfeff26b" providerId="ADAL" clId="{D7630506-D87D-4EF8-8405-0F7F0A676385}" dt="2022-07-11T09:41:13.954" v="69" actId="2696"/>
        <pc:sldMkLst>
          <pc:docMk/>
          <pc:sldMk cId="1408005634" sldId="482"/>
        </pc:sldMkLst>
      </pc:sldChg>
      <pc:sldChg chg="del">
        <pc:chgData name="D Callanan" userId="951668ec-da26-491a-9b8a-af24bfeff26b" providerId="ADAL" clId="{D7630506-D87D-4EF8-8405-0F7F0A676385}" dt="2022-07-11T09:41:13.782" v="54" actId="2696"/>
        <pc:sldMkLst>
          <pc:docMk/>
          <pc:sldMk cId="421274900" sldId="483"/>
        </pc:sldMkLst>
      </pc:sldChg>
      <pc:sldChg chg="del">
        <pc:chgData name="D Callanan" userId="951668ec-da26-491a-9b8a-af24bfeff26b" providerId="ADAL" clId="{D7630506-D87D-4EF8-8405-0F7F0A676385}" dt="2022-07-11T09:41:14.126" v="80" actId="2696"/>
        <pc:sldMkLst>
          <pc:docMk/>
          <pc:sldMk cId="1315119320" sldId="484"/>
        </pc:sldMkLst>
      </pc:sldChg>
      <pc:sldChg chg="del">
        <pc:chgData name="D Callanan" userId="951668ec-da26-491a-9b8a-af24bfeff26b" providerId="ADAL" clId="{D7630506-D87D-4EF8-8405-0F7F0A676385}" dt="2022-07-11T09:41:14.188" v="81" actId="2696"/>
        <pc:sldMkLst>
          <pc:docMk/>
          <pc:sldMk cId="3645173602" sldId="485"/>
        </pc:sldMkLst>
      </pc:sldChg>
      <pc:sldChg chg="del">
        <pc:chgData name="D Callanan" userId="951668ec-da26-491a-9b8a-af24bfeff26b" providerId="ADAL" clId="{D7630506-D87D-4EF8-8405-0F7F0A676385}" dt="2022-07-11T09:41:14.204" v="82" actId="2696"/>
        <pc:sldMkLst>
          <pc:docMk/>
          <pc:sldMk cId="3131997047" sldId="486"/>
        </pc:sldMkLst>
      </pc:sldChg>
      <pc:sldChg chg="del">
        <pc:chgData name="D Callanan" userId="951668ec-da26-491a-9b8a-af24bfeff26b" providerId="ADAL" clId="{D7630506-D87D-4EF8-8405-0F7F0A676385}" dt="2022-07-11T09:41:14.204" v="83" actId="2696"/>
        <pc:sldMkLst>
          <pc:docMk/>
          <pc:sldMk cId="363027149" sldId="487"/>
        </pc:sldMkLst>
      </pc:sldChg>
      <pc:sldChg chg="del">
        <pc:chgData name="D Callanan" userId="951668ec-da26-491a-9b8a-af24bfeff26b" providerId="ADAL" clId="{D7630506-D87D-4EF8-8405-0F7F0A676385}" dt="2022-07-11T09:41:14.267" v="90" actId="2696"/>
        <pc:sldMkLst>
          <pc:docMk/>
          <pc:sldMk cId="3838724120" sldId="4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2187C-D75D-4BDE-8F64-EAC8C43189B0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A36B-375B-4287-BBBE-8D5F458E22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953A77-FC47-4CD0-95C9-F4575D8CD45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408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D36F-AE82-4992-9C43-D866F7313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4B8EA-A7E7-4B65-BD5D-8C4424D6D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639E5-2438-4C62-8DF2-87BFBFD7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2E2E3-DDE5-4FCC-BBE8-8BB55860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B903F-8146-4DAD-8B75-173C3715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96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303F-5D21-4D1E-AE4D-93EBC3A3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24B2C-58C0-482C-8AB2-58155FFA4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57F40-5663-49E7-B670-CBB22452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081DE-B196-458A-948B-512B1D0A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CFEC6-2525-4D0C-BDB0-28D2F8C5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5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D9A8A-8854-4A48-BB84-EA518FDFE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1EDB6-F352-43F1-86D4-63DA87164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18550-8139-4B54-A18A-89E4D666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0E68E-6716-4F0C-913F-58E16335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85688-BB97-4162-A1EC-5E55693A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76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F07D-F1BE-4725-84F5-6493D988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65A6B-7885-4AA3-8802-AA86D6C94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A9886-96DE-4AB9-AF42-27B78F520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86A6B-6622-4F99-AECB-BA7599450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91071-003C-4CD5-B813-8C47C6911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94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DACD8-5258-4E0E-93EF-247E86CC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A95C1-02DE-403D-8C2A-A5B77239E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53C2F-F7F3-40A0-BCB2-BA4A9F5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F5A31-89C1-4A7B-9C0F-6A7E306A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D8759-931A-4E98-BD6B-DF5DEB978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6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B6E0-A64D-4359-A66B-1BCFC31E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9069A-E387-4457-96F5-A423B9B6E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F374F-C2BC-4EBD-9176-380F2DDD3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07EF4-D1DD-4230-A3DE-842A5580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1FA84-EA43-452B-A588-16B8294CA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2B75D-E1A0-4701-BAD0-C4B1E5B5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04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08225-E427-4036-9F2B-229C1CB80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7B43B-932A-47E3-8243-8944D3EEF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B4C3C-8DF7-4FDF-9957-24682D6A2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AB6BB-554F-4FB3-878F-BACA5C39D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939E5-2640-4B4E-9A57-76CA4B197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2AC2F5-6D4E-4ADA-A99C-FCBE6C5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12971C-B9A5-4446-BB03-05CA8FB1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32CB75-7DF1-4697-997F-40BA463B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8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8142-AD31-49C4-8778-E1D4C2D3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DDCDE-1027-459D-B8C0-5B249E6F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957F-EB78-49FA-8119-13E1A687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79F114-B077-4A72-BEA7-F5943BCF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5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3B97DD-A1F4-49C5-8996-0D0DE14E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2547AA-7CFC-41E4-AC12-10DA1250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2D6FF-2F8C-4F3B-869C-EF4AC5A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56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F9150-435C-48B4-9A4B-1B45E212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5CF81-4668-4208-A884-49D1DAED4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FCDAB-ED82-48E6-96C7-26EB1238A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FDEE1-4037-4465-A66C-64C20F80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24E9A-5933-4C9C-8BE3-A70582E7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DFB0D-52AF-4118-9E35-4AC0C5D9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04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A5C86-F155-4890-BB8E-98A544FFC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630E5F-1E03-406B-B454-7FE3D3924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BE72C-0D44-4502-8895-B203AC2AA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E2D0D-2890-4499-ABB1-2CBCA4DB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B75CD-7DAA-47C3-95BC-E5255A9F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5626D-80E9-4FCE-8778-89C62052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8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9DF7F-0CED-416D-824C-32EBC841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EEEAB-8DDD-463D-9C35-3E79ECE13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5A889-A42C-4E7A-AAB2-5AE94D603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B87A-7A71-420D-992C-2B0329BBB51A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5DD4-B70E-491B-896E-4D90AD085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DCC0A-70FE-44FB-BFB7-52BA520B1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03043-2B82-48CC-A3A5-68F770A00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50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ighamspark-my.sharepoint.com/:w:/r/personal/dcallanan_highamsparkschool_co_uk/_layouts/15/Doc.aspx?sourcedoc=%7BF97F275E-2F7D-4D2D-BAD9-9A5274F9FFD4%7D&amp;file=8Ee6%20Climate%20Change%20Worksheet.doc&amp;action=default&amp;mobileredirect=true" TargetMode="External"/><Relationship Id="rId2" Type="http://schemas.openxmlformats.org/officeDocument/2006/relationships/hyperlink" Target="https://www.activeteachonline.com/product/view/id/335/page/80/mode/dps?modal=/player/video/id/35037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74420"/>
            <a:ext cx="10386060" cy="1361123"/>
          </a:xfrm>
        </p:spPr>
        <p:txBody>
          <a:bodyPr>
            <a:noAutofit/>
          </a:bodyPr>
          <a:lstStyle/>
          <a:p>
            <a:r>
              <a:rPr lang="en-US" sz="7200" dirty="0">
                <a:latin typeface="Book Antiqua"/>
              </a:rPr>
              <a:t>8Ee Global Warming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3643" y="3351992"/>
            <a:ext cx="5153521" cy="243158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4000" dirty="0"/>
              <a:t>Do Now: </a:t>
            </a:r>
          </a:p>
          <a:p>
            <a:pPr algn="l"/>
            <a:r>
              <a:rPr lang="en-US" sz="4000" dirty="0"/>
              <a:t>How does a greenhouse work? </a:t>
            </a:r>
          </a:p>
          <a:p>
            <a:endParaRPr lang="en-US" sz="3200" dirty="0"/>
          </a:p>
        </p:txBody>
      </p:sp>
      <p:pic>
        <p:nvPicPr>
          <p:cNvPr id="5" name="Picture 8" descr="http://www.portable-greenhouses.com/images/building%20a%20greenhouse%202.JPG">
            <a:extLst>
              <a:ext uri="{FF2B5EF4-FFF2-40B4-BE49-F238E27FC236}">
                <a16:creationId xmlns:a16="http://schemas.microsoft.com/office/drawing/2014/main" id="{CEEA5877-BB75-4ACF-AC7D-6CB86BA80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5747" y="3042286"/>
            <a:ext cx="3296093" cy="299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067800" y="285114"/>
            <a:ext cx="2743200" cy="365125"/>
          </a:xfrm>
        </p:spPr>
        <p:txBody>
          <a:bodyPr/>
          <a:lstStyle/>
          <a:p>
            <a:pPr algn="r"/>
            <a:fld id="{680A51F9-974F-4E29-A7B0-5C0D7D0C0472}" type="datetime5">
              <a:rPr lang="en-US" sz="4400" smtClean="0"/>
              <a:pPr algn="r"/>
              <a:t>11-Jul-22</a:t>
            </a:fld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694E42-062E-44DB-92FE-180ED68222E1}"/>
              </a:ext>
            </a:extLst>
          </p:cNvPr>
          <p:cNvSpPr txBox="1"/>
          <p:nvPr/>
        </p:nvSpPr>
        <p:spPr>
          <a:xfrm>
            <a:off x="420757" y="230037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>
                <a:solidFill>
                  <a:schemeClr val="bg1">
                    <a:lumMod val="50000"/>
                  </a:schemeClr>
                </a:solidFill>
              </a:rPr>
              <a:t>CW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588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2305"/>
            <a:ext cx="10515600" cy="1875155"/>
          </a:xfrm>
        </p:spPr>
        <p:txBody>
          <a:bodyPr>
            <a:normAutofit fontScale="90000"/>
          </a:bodyPr>
          <a:lstStyle/>
          <a:p>
            <a:r>
              <a:rPr lang="en-GB" dirty="0"/>
              <a:t>Q. List two main causes of the rising concentration of carbon dioxide in the atmosphere. </a:t>
            </a:r>
          </a:p>
        </p:txBody>
      </p:sp>
    </p:spTree>
    <p:extLst>
      <p:ext uri="{BB962C8B-B14F-4D97-AF65-F5344CB8AC3E}">
        <p14:creationId xmlns:p14="http://schemas.microsoft.com/office/powerpoint/2010/main" val="2518321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2305"/>
            <a:ext cx="10515600" cy="5052695"/>
          </a:xfrm>
        </p:spPr>
        <p:txBody>
          <a:bodyPr>
            <a:normAutofit/>
          </a:bodyPr>
          <a:lstStyle/>
          <a:p>
            <a:r>
              <a:rPr lang="en-GB" dirty="0"/>
              <a:t>Q. List two main causes of the rising concentration of carbon dioxide in the atmosphere. </a:t>
            </a: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Burning more fossil fuels</a:t>
            </a:r>
            <a:br>
              <a:rPr lang="en-GB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Cutting down forests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47B2DA-161A-46D3-83A7-1E82A7DDA559}"/>
              </a:ext>
            </a:extLst>
          </p:cNvPr>
          <p:cNvSpPr txBox="1"/>
          <p:nvPr/>
        </p:nvSpPr>
        <p:spPr>
          <a:xfrm>
            <a:off x="815804" y="5253335"/>
            <a:ext cx="10560391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/>
              <a:t>Increased carbon dioxide levels are caused by burning fossil fuels and deforestation</a:t>
            </a:r>
          </a:p>
        </p:txBody>
      </p:sp>
    </p:spTree>
    <p:extLst>
      <p:ext uri="{BB962C8B-B14F-4D97-AF65-F5344CB8AC3E}">
        <p14:creationId xmlns:p14="http://schemas.microsoft.com/office/powerpoint/2010/main" val="71010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" y="288696"/>
            <a:ext cx="113995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Graph A shows the changes in carbon dioxide concentration over the last 1000 years in parts per million (ppm). </a:t>
            </a:r>
          </a:p>
          <a:p>
            <a:r>
              <a:rPr lang="en-GB" sz="2800" dirty="0"/>
              <a:t>Graph B shows the mean temperature of each year compared to the mean temperature for the years 1961–1990 (this is set at 0 on the graph). The dashed line shows the predicted increase in temperature from 2000.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C29A00-0A1C-4636-A26D-AB96E364C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37" y="2535465"/>
            <a:ext cx="10255086" cy="416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15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ACA8C74-3AE3-4C4A-B301-88A7BEB09921}"/>
              </a:ext>
            </a:extLst>
          </p:cNvPr>
          <p:cNvSpPr/>
          <p:nvPr/>
        </p:nvSpPr>
        <p:spPr>
          <a:xfrm>
            <a:off x="0" y="103500"/>
            <a:ext cx="12192000" cy="5264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defTabSz="914286">
              <a:buFont typeface="+mj-lt"/>
              <a:buAutoNum type="alphaLcParenR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What was the carbon dioxide concentration (approximately) between 1000 and 1800?</a:t>
            </a:r>
          </a:p>
          <a:p>
            <a:pPr defTabSz="914286"/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In 1900, how much lower was the mean temperature than it was in 1961–1990?</a:t>
            </a: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In which year did temperature levels start to rise above the mean value for 1961–1990?</a:t>
            </a: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Describe the current trend in carbon dioxide concentration.</a:t>
            </a: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What has been the general trend in mean world temperature over the last 100 years?</a:t>
            </a: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What does the graph predict will happen to mean temperature over the next 100 years?</a:t>
            </a: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Using the graphs, describe any link between the mean world temperature and the carbon dioxide level.</a:t>
            </a: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endParaRPr lang="en-GB" sz="1867" dirty="0">
              <a:solidFill>
                <a:prstClr val="black"/>
              </a:solidFill>
              <a:latin typeface="Calibri"/>
            </a:endParaRPr>
          </a:p>
          <a:p>
            <a:pPr marL="457189" indent="-457189" defTabSz="914286">
              <a:buFont typeface="+mj-lt"/>
              <a:buAutoNum type="alphaLcParenR" startAt="2"/>
            </a:pPr>
            <a:r>
              <a:rPr lang="en-GB" sz="1867" dirty="0">
                <a:solidFill>
                  <a:prstClr val="black"/>
                </a:solidFill>
                <a:latin typeface="Calibri"/>
              </a:rPr>
              <a:t>Do you think these graphs provide good evidence that rising temperatures are caused by rising concentration of carbon dioxide? Explain your answer.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5BD8A0-D258-4012-A98F-7219FCF15062}"/>
              </a:ext>
            </a:extLst>
          </p:cNvPr>
          <p:cNvSpPr/>
          <p:nvPr/>
        </p:nvSpPr>
        <p:spPr>
          <a:xfrm>
            <a:off x="8998690" y="103500"/>
            <a:ext cx="1672253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about 280 ppm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9C2259-C796-4260-8F13-0F639A6A34FE}"/>
              </a:ext>
            </a:extLst>
          </p:cNvPr>
          <p:cNvSpPr/>
          <p:nvPr/>
        </p:nvSpPr>
        <p:spPr>
          <a:xfrm>
            <a:off x="8459973" y="737371"/>
            <a:ext cx="1604414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approx. –0.3°C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592342-8C51-4A48-BBCB-0F838E50BD1C}"/>
              </a:ext>
            </a:extLst>
          </p:cNvPr>
          <p:cNvSpPr/>
          <p:nvPr/>
        </p:nvSpPr>
        <p:spPr>
          <a:xfrm>
            <a:off x="9185706" y="1328335"/>
            <a:ext cx="1298753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about 1980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000954-536E-48FE-B7F7-DB3827ECCAB6}"/>
              </a:ext>
            </a:extLst>
          </p:cNvPr>
          <p:cNvSpPr/>
          <p:nvPr/>
        </p:nvSpPr>
        <p:spPr>
          <a:xfrm>
            <a:off x="6428797" y="1856777"/>
            <a:ext cx="1575111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It is rising fast.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5615BC-64D5-4B04-89B7-FCBF9ECD4F99}"/>
              </a:ext>
            </a:extLst>
          </p:cNvPr>
          <p:cNvSpPr/>
          <p:nvPr/>
        </p:nvSpPr>
        <p:spPr>
          <a:xfrm>
            <a:off x="8998690" y="2483637"/>
            <a:ext cx="2610651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 It has been slowly rising.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E66519-92FC-4E75-90EE-E03B60620634}"/>
              </a:ext>
            </a:extLst>
          </p:cNvPr>
          <p:cNvSpPr/>
          <p:nvPr/>
        </p:nvSpPr>
        <p:spPr>
          <a:xfrm>
            <a:off x="1219200" y="3429001"/>
            <a:ext cx="4876800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 It will rise at a much faster rate, by about 4.5°C.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A0FBC2-036C-407B-BF71-F8F06DB951D8}"/>
              </a:ext>
            </a:extLst>
          </p:cNvPr>
          <p:cNvSpPr/>
          <p:nvPr/>
        </p:nvSpPr>
        <p:spPr>
          <a:xfrm>
            <a:off x="1219200" y="4243925"/>
            <a:ext cx="9087293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As the level of carbon dioxide has risen, the average global temperature has risen similarly.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622C61-66D7-4434-8539-6EFAE2BD608C}"/>
              </a:ext>
            </a:extLst>
          </p:cNvPr>
          <p:cNvSpPr/>
          <p:nvPr/>
        </p:nvSpPr>
        <p:spPr>
          <a:xfrm>
            <a:off x="1219201" y="5522499"/>
            <a:ext cx="9385004" cy="379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defTabSz="914286"/>
            <a:r>
              <a:rPr lang="en-GB" sz="1867" dirty="0">
                <a:solidFill>
                  <a:prstClr val="black"/>
                </a:solidFill>
                <a:latin typeface="Calibri"/>
              </a:rPr>
              <a:t>Not strong evidence as the graphs are on different time scales and provide too little detail.</a:t>
            </a:r>
          </a:p>
        </p:txBody>
      </p:sp>
    </p:spTree>
    <p:extLst>
      <p:ext uri="{BB962C8B-B14F-4D97-AF65-F5344CB8AC3E}">
        <p14:creationId xmlns:p14="http://schemas.microsoft.com/office/powerpoint/2010/main" val="21215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EE11956-F96E-4D5D-925A-339F9D7DF7A3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1219170"/>
            <a:endParaRPr lang="en-GB" sz="3733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9D0DE5-B264-45E7-A093-463CA9643DD0}"/>
              </a:ext>
            </a:extLst>
          </p:cNvPr>
          <p:cNvSpPr/>
          <p:nvPr/>
        </p:nvSpPr>
        <p:spPr>
          <a:xfrm>
            <a:off x="0" y="1"/>
            <a:ext cx="12192000" cy="5016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5  Scientists use computer models to predict how rising temperatures could affect the future climate of the Earth.</a:t>
            </a:r>
          </a:p>
          <a:p>
            <a:r>
              <a:rPr lang="en-GB" sz="3200" dirty="0"/>
              <a:t>a  What information do you think they need to put into such computer models?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1067" dirty="0"/>
          </a:p>
          <a:p>
            <a:endParaRPr lang="en-GB" sz="1067" dirty="0"/>
          </a:p>
          <a:p>
            <a:endParaRPr lang="en-GB" sz="1067" dirty="0"/>
          </a:p>
          <a:p>
            <a:r>
              <a:rPr lang="en-GB" sz="3200" dirty="0"/>
              <a:t>b Suggest why different computer models give different predictions about future climates.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29F775-AC82-4DEE-BC4C-5E3569943692}"/>
              </a:ext>
            </a:extLst>
          </p:cNvPr>
          <p:cNvSpPr/>
          <p:nvPr/>
        </p:nvSpPr>
        <p:spPr>
          <a:xfrm>
            <a:off x="2006009" y="1655067"/>
            <a:ext cx="8832112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include factors such as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2400" dirty="0"/>
              <a:t>the amount of energy reaching the Earth from the Sun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2400" dirty="0"/>
              <a:t>the amount of carbon dioxide and other greenhouse gases in the air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2400" dirty="0"/>
              <a:t>how much energy is reflected by the Earth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2400" dirty="0"/>
              <a:t>how much is absorbed by the atmosphere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B42263-B8B8-466A-9427-2B280B33DA5F}"/>
              </a:ext>
            </a:extLst>
          </p:cNvPr>
          <p:cNvSpPr/>
          <p:nvPr/>
        </p:nvSpPr>
        <p:spPr>
          <a:xfrm>
            <a:off x="1431853" y="5146227"/>
            <a:ext cx="9980428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dirty="0"/>
              <a:t>There is a lot of different information needed by the models, and scientists do not have accurate data for all the inputs. </a:t>
            </a:r>
          </a:p>
          <a:p>
            <a:r>
              <a:rPr lang="en-GB" sz="2400" dirty="0"/>
              <a:t>Also, the climate is very complex, and might be modelled in different ways.</a:t>
            </a:r>
          </a:p>
        </p:txBody>
      </p:sp>
    </p:spTree>
    <p:extLst>
      <p:ext uri="{BB962C8B-B14F-4D97-AF65-F5344CB8AC3E}">
        <p14:creationId xmlns:p14="http://schemas.microsoft.com/office/powerpoint/2010/main" val="44959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t3.gstatic.com/images?q=tbn:HJ0rsUMCDBl5NM:http://www.daviddarling.info/images/greenhouse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3072" y="906285"/>
            <a:ext cx="5395945" cy="4853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79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how does a greenhouse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620" y="304604"/>
            <a:ext cx="7017385" cy="621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58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Worksheet 8Ee.1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0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23051" y="827100"/>
          <a:ext cx="11000423" cy="51926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99088">
                  <a:extLst>
                    <a:ext uri="{9D8B030D-6E8A-4147-A177-3AD203B41FA5}">
                      <a16:colId xmlns:a16="http://schemas.microsoft.com/office/drawing/2014/main" val="1548469080"/>
                    </a:ext>
                  </a:extLst>
                </a:gridCol>
                <a:gridCol w="5701335">
                  <a:extLst>
                    <a:ext uri="{9D8B030D-6E8A-4147-A177-3AD203B41FA5}">
                      <a16:colId xmlns:a16="http://schemas.microsoft.com/office/drawing/2014/main" val="2270345218"/>
                    </a:ext>
                  </a:extLst>
                </a:gridCol>
              </a:tblGrid>
              <a:tr h="1457617">
                <a:tc>
                  <a:txBody>
                    <a:bodyPr/>
                    <a:lstStyle/>
                    <a:p>
                      <a:pPr marR="111125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3200">
                          <a:effectLst/>
                        </a:rPr>
                        <a:t>Some reflected energy is transferred to space.</a:t>
                      </a:r>
                      <a:endParaRPr lang="en-GB" sz="3200" b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3200">
                          <a:effectLst/>
                        </a:rPr>
                        <a:t>As the Earth’s surface gets warmer, it emits more energy.</a:t>
                      </a:r>
                      <a:endParaRPr lang="en-GB" sz="3200" b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9037356"/>
                  </a:ext>
                </a:extLst>
              </a:tr>
              <a:tr h="19528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3200">
                          <a:effectLst/>
                        </a:rPr>
                        <a:t>Energy is transferred from the Sun to the Earth’s surface.</a:t>
                      </a:r>
                      <a:endParaRPr lang="en-GB" sz="3200" b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3200" spc="-10" dirty="0">
                          <a:effectLst/>
                        </a:rPr>
                        <a:t>Some energy is absorbed by greenhouse gases and transferred back to the </a:t>
                      </a:r>
                      <a:r>
                        <a:rPr lang="en-GB" sz="3200" dirty="0">
                          <a:effectLst/>
                        </a:rPr>
                        <a:t>Earth’s </a:t>
                      </a:r>
                      <a:r>
                        <a:rPr lang="en-GB" sz="3200" spc="-10" dirty="0">
                          <a:effectLst/>
                        </a:rPr>
                        <a:t>surface.</a:t>
                      </a:r>
                      <a:endParaRPr lang="en-GB" sz="32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6696303"/>
                  </a:ext>
                </a:extLst>
              </a:tr>
              <a:tr h="1505318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3200" dirty="0">
                          <a:effectLst/>
                        </a:rPr>
                        <a:t>Most energy is absorbed by the Earth’s surface, making it warmer.</a:t>
                      </a:r>
                      <a:endParaRPr lang="en-GB" sz="32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</a:tabLst>
                      </a:pPr>
                      <a:r>
                        <a:rPr lang="en-GB" sz="3200" dirty="0">
                          <a:effectLst/>
                        </a:rPr>
                        <a:t> </a:t>
                      </a:r>
                      <a:endParaRPr lang="en-GB" sz="32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</a:tabLst>
                      </a:pPr>
                      <a:endParaRPr lang="en-GB" sz="32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376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50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B 303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613" y="970240"/>
            <a:ext cx="11460773" cy="579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7160" y="191143"/>
            <a:ext cx="75437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en-GB" sz="4400" dirty="0">
                <a:solidFill>
                  <a:prstClr val="black"/>
                </a:solidFill>
              </a:rPr>
              <a:t>The Greenhouse Effect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613" y="2573436"/>
            <a:ext cx="5296634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prstClr val="black"/>
                </a:solidFill>
                <a:latin typeface="Calibri" pitchFamily="34" charset="0"/>
              </a:rPr>
              <a:t>Energy is transferred from the Sun to the Earth’s surface.</a:t>
            </a:r>
          </a:p>
        </p:txBody>
      </p:sp>
      <p:sp>
        <p:nvSpPr>
          <p:cNvPr id="5" name="Rectangle 4"/>
          <p:cNvSpPr/>
          <p:nvPr/>
        </p:nvSpPr>
        <p:spPr>
          <a:xfrm>
            <a:off x="808892" y="5799138"/>
            <a:ext cx="5271868" cy="8925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en-GB" sz="2600" dirty="0">
                <a:solidFill>
                  <a:prstClr val="black"/>
                </a:solidFill>
                <a:latin typeface="Calibri"/>
              </a:rPr>
              <a:t>Most energy is absorbed by the Earth’s surface, making it warmer.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6790741" y="2096382"/>
            <a:ext cx="5196986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en-GB" sz="2800" dirty="0">
                <a:solidFill>
                  <a:prstClr val="black"/>
                </a:solidFill>
                <a:latin typeface="Calibri"/>
              </a:rPr>
              <a:t>As the Earth’s surface gets warmer, it emits more energy.</a:t>
            </a:r>
          </a:p>
        </p:txBody>
      </p:sp>
      <p:sp>
        <p:nvSpPr>
          <p:cNvPr id="7" name="Rectangle 6"/>
          <p:cNvSpPr/>
          <p:nvPr/>
        </p:nvSpPr>
        <p:spPr>
          <a:xfrm>
            <a:off x="6629400" y="4952752"/>
            <a:ext cx="5196986" cy="12926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en-GB" sz="2600" dirty="0">
                <a:solidFill>
                  <a:prstClr val="black"/>
                </a:solidFill>
                <a:latin typeface="Calibri"/>
              </a:rPr>
              <a:t>Some energy is absorbed by greenhouse gases and transferred back to the Earth’s surface.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09060" y="1058864"/>
            <a:ext cx="5214278" cy="89255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en-GB" sz="2600" dirty="0">
                <a:solidFill>
                  <a:prstClr val="black"/>
                </a:solidFill>
                <a:latin typeface="Calibri" pitchFamily="34" charset="0"/>
              </a:rPr>
              <a:t>Some reflected energy is transferred to space.</a:t>
            </a:r>
          </a:p>
        </p:txBody>
      </p:sp>
    </p:spTree>
    <p:extLst>
      <p:ext uri="{BB962C8B-B14F-4D97-AF65-F5344CB8AC3E}">
        <p14:creationId xmlns:p14="http://schemas.microsoft.com/office/powerpoint/2010/main" val="197842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" y="661034"/>
            <a:ext cx="11236412" cy="546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0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Global Warming? </a:t>
            </a:r>
            <a:r>
              <a:rPr lang="en-GB" sz="3200" dirty="0">
                <a:hlinkClick r:id="rId2"/>
              </a:rPr>
              <a:t>(video)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4000" dirty="0"/>
              <a:t>Global Warming is the increase in the average temperature of the Earth’s atmosphere and oceans. 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3. What is the evidence for global warming? </a:t>
            </a:r>
            <a:endParaRPr lang="en-GB" sz="4000" dirty="0">
              <a:cs typeface="Calibri Light"/>
            </a:endParaRP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989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FD034-2C5D-457C-B372-D68D31EC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0160"/>
            <a:ext cx="10515600" cy="56176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+mn-lt"/>
                <a:cs typeface="+mn-lt"/>
              </a:rPr>
              <a:t>What do most scientists think is causing the rise in global temperatures?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>
              <a:ea typeface="+mn-lt"/>
              <a:cs typeface="+mn-lt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+mn-lt"/>
                <a:cs typeface="+mn-lt"/>
              </a:rPr>
              <a:t>What effects could this temperature rise have?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>
              <a:ea typeface="+mn-lt"/>
              <a:cs typeface="+mn-lt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+mn-lt"/>
                <a:cs typeface="+mn-lt"/>
              </a:rPr>
              <a:t>What is meant by the ‘greenhouse effect’?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>
              <a:cs typeface="Calibri Light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ea typeface="+mn-lt"/>
                <a:cs typeface="+mn-lt"/>
              </a:rPr>
              <a:t>Would we be better off on Earth without the greenhouse effect? Explain your answer.</a:t>
            </a:r>
          </a:p>
          <a:p>
            <a:pPr marL="0" indent="0">
              <a:buNone/>
            </a:pPr>
            <a:endParaRPr lang="en-US" dirty="0">
              <a:cs typeface="Calibri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F9C381-8362-4B50-BF07-6244FDEC98E5}"/>
              </a:ext>
            </a:extLst>
          </p:cNvPr>
          <p:cNvSpPr txBox="1"/>
          <p:nvPr/>
        </p:nvSpPr>
        <p:spPr>
          <a:xfrm>
            <a:off x="1590260" y="1722783"/>
            <a:ext cx="4785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3">
                    <a:lumMod val="50000"/>
                  </a:schemeClr>
                </a:solidFill>
              </a:rPr>
              <a:t>Increased burning of fossil fuels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AAFBBC-1E02-4DA5-9CD6-D4C47D33E973}"/>
              </a:ext>
            </a:extLst>
          </p:cNvPr>
          <p:cNvSpPr txBox="1"/>
          <p:nvPr/>
        </p:nvSpPr>
        <p:spPr>
          <a:xfrm>
            <a:off x="1590259" y="3087016"/>
            <a:ext cx="5120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3">
                    <a:lumMod val="50000"/>
                  </a:schemeClr>
                </a:solidFill>
              </a:rPr>
              <a:t>Extreme weather, sea-levels rising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C08B7D-E044-42B7-8823-502126D8B55A}"/>
              </a:ext>
            </a:extLst>
          </p:cNvPr>
          <p:cNvSpPr txBox="1"/>
          <p:nvPr/>
        </p:nvSpPr>
        <p:spPr>
          <a:xfrm>
            <a:off x="1757612" y="4222399"/>
            <a:ext cx="9129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3">
                    <a:lumMod val="50000"/>
                  </a:schemeClr>
                </a:solidFill>
              </a:rPr>
              <a:t>The energy from the sun is trapped in the Earth’s atmosphere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DBB85C-1754-48D8-A557-B91D938A88E5}"/>
              </a:ext>
            </a:extLst>
          </p:cNvPr>
          <p:cNvSpPr txBox="1"/>
          <p:nvPr/>
        </p:nvSpPr>
        <p:spPr>
          <a:xfrm>
            <a:off x="1590259" y="5893024"/>
            <a:ext cx="6062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3">
                    <a:lumMod val="50000"/>
                  </a:schemeClr>
                </a:solidFill>
              </a:rPr>
              <a:t>No because it would be too cold for life. </a:t>
            </a:r>
          </a:p>
        </p:txBody>
      </p:sp>
    </p:spTree>
    <p:extLst>
      <p:ext uri="{BB962C8B-B14F-4D97-AF65-F5344CB8AC3E}">
        <p14:creationId xmlns:p14="http://schemas.microsoft.com/office/powerpoint/2010/main" val="116698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12" ma:contentTypeDescription="Create a new document." ma:contentTypeScope="" ma:versionID="481d02f1182b56cf50ff2f16a8d11ec0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66dc1536a9f7aa29cb5b07ac67041ec2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72094D-CA31-49BC-BA7B-C42E4BDE5C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A68F6D-340A-4393-A63B-C9A5C779977C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b496163d-89a1-4d48-9d31-68cb6b4034b6"/>
    <ds:schemaRef ds:uri="caa02d93-d17b-4249-a0c5-afeca33be5b7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B3BBEFD-60FB-4E85-ABA3-2A9D76FAF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701</Words>
  <Application>Microsoft Office PowerPoint</Application>
  <PresentationFormat>Widescreen</PresentationFormat>
  <Paragraphs>82</Paragraphs>
  <Slides>14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Times New Roman</vt:lpstr>
      <vt:lpstr>Office Theme</vt:lpstr>
      <vt:lpstr>8Ee Global Warming</vt:lpstr>
      <vt:lpstr>PowerPoint Presentation</vt:lpstr>
      <vt:lpstr>PowerPoint Presentation</vt:lpstr>
      <vt:lpstr>Worksheet 8Ee.1</vt:lpstr>
      <vt:lpstr>PowerPoint Presentation</vt:lpstr>
      <vt:lpstr>PowerPoint Presentation</vt:lpstr>
      <vt:lpstr>PowerPoint Presentation</vt:lpstr>
      <vt:lpstr>What is Global Warming? (video)</vt:lpstr>
      <vt:lpstr>PowerPoint Presentation</vt:lpstr>
      <vt:lpstr>Q. List two main causes of the rising concentration of carbon dioxide in the atmosphere. </vt:lpstr>
      <vt:lpstr>Q. List two main causes of the rising concentration of carbon dioxide in the atmosphere.   Burning more fossil fuels Cutting down forests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Callanan</dc:creator>
  <cp:lastModifiedBy>D Callanan</cp:lastModifiedBy>
  <cp:revision>28</cp:revision>
  <dcterms:created xsi:type="dcterms:W3CDTF">2020-09-15T07:03:17Z</dcterms:created>
  <dcterms:modified xsi:type="dcterms:W3CDTF">2022-07-11T09:42:04Z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