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85" r:id="rId5"/>
    <p:sldId id="286" r:id="rId6"/>
    <p:sldId id="284" r:id="rId7"/>
    <p:sldId id="258" r:id="rId8"/>
    <p:sldId id="259" r:id="rId9"/>
    <p:sldId id="261" r:id="rId10"/>
    <p:sldId id="260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63" r:id="rId24"/>
    <p:sldId id="275" r:id="rId25"/>
    <p:sldId id="281" r:id="rId26"/>
    <p:sldId id="25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277" r:id="rId44"/>
    <p:sldId id="276" r:id="rId45"/>
    <p:sldId id="279" r:id="rId46"/>
    <p:sldId id="28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0F05B-C7EB-496C-BA95-0977180E6266}" v="8" dt="2018-12-09T20:45:13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Capewell" userId="53fff677-44a8-465b-913e-8d46284127c9" providerId="ADAL" clId="{9148D402-DB49-4AAB-A70C-8FFF974253B9}"/>
    <pc:docChg chg="custSel addSld delSld modSld sldOrd">
      <pc:chgData name="T Capewell" userId="53fff677-44a8-465b-913e-8d46284127c9" providerId="ADAL" clId="{9148D402-DB49-4AAB-A70C-8FFF974253B9}" dt="2018-12-09T20:45:34.571" v="77" actId="14100"/>
      <pc:docMkLst>
        <pc:docMk/>
      </pc:docMkLst>
      <pc:sldChg chg="ord">
        <pc:chgData name="T Capewell" userId="53fff677-44a8-465b-913e-8d46284127c9" providerId="ADAL" clId="{9148D402-DB49-4AAB-A70C-8FFF974253B9}" dt="2018-12-09T20:38:56.945" v="1"/>
        <pc:sldMkLst>
          <pc:docMk/>
          <pc:sldMk cId="124902542" sldId="256"/>
        </pc:sldMkLst>
      </pc:sldChg>
      <pc:sldChg chg="del">
        <pc:chgData name="T Capewell" userId="53fff677-44a8-465b-913e-8d46284127c9" providerId="ADAL" clId="{9148D402-DB49-4AAB-A70C-8FFF974253B9}" dt="2018-12-09T20:40:34.681" v="60" actId="2696"/>
        <pc:sldMkLst>
          <pc:docMk/>
          <pc:sldMk cId="1098131593" sldId="257"/>
        </pc:sldMkLst>
      </pc:sldChg>
      <pc:sldChg chg="ord">
        <pc:chgData name="T Capewell" userId="53fff677-44a8-465b-913e-8d46284127c9" providerId="ADAL" clId="{9148D402-DB49-4AAB-A70C-8FFF974253B9}" dt="2018-12-09T20:45:11.256" v="62"/>
        <pc:sldMkLst>
          <pc:docMk/>
          <pc:sldMk cId="0" sldId="281"/>
        </pc:sldMkLst>
      </pc:sldChg>
      <pc:sldChg chg="addSp delSp modSp add">
        <pc:chgData name="T Capewell" userId="53fff677-44a8-465b-913e-8d46284127c9" providerId="ADAL" clId="{9148D402-DB49-4AAB-A70C-8FFF974253B9}" dt="2018-12-09T20:40:27.403" v="59" actId="1076"/>
        <pc:sldMkLst>
          <pc:docMk/>
          <pc:sldMk cId="0" sldId="284"/>
        </pc:sldMkLst>
        <pc:spChg chg="mod">
          <ac:chgData name="T Capewell" userId="53fff677-44a8-465b-913e-8d46284127c9" providerId="ADAL" clId="{9148D402-DB49-4AAB-A70C-8FFF974253B9}" dt="2018-12-09T20:39:19.271" v="34" actId="404"/>
          <ac:spMkLst>
            <pc:docMk/>
            <pc:sldMk cId="0" sldId="284"/>
            <ac:spMk id="2" creationId="{68BFFBAA-CE7C-407E-B429-872E5DAE0E64}"/>
          </ac:spMkLst>
        </pc:spChg>
        <pc:spChg chg="mod">
          <ac:chgData name="T Capewell" userId="53fff677-44a8-465b-913e-8d46284127c9" providerId="ADAL" clId="{9148D402-DB49-4AAB-A70C-8FFF974253B9}" dt="2018-12-09T20:39:43.477" v="52" actId="20577"/>
          <ac:spMkLst>
            <pc:docMk/>
            <pc:sldMk cId="0" sldId="284"/>
            <ac:spMk id="5122" creationId="{F6DC19E2-CF1A-4FBA-B60F-86AAD5C28115}"/>
          </ac:spMkLst>
        </pc:spChg>
        <pc:picChg chg="del">
          <ac:chgData name="T Capewell" userId="53fff677-44a8-465b-913e-8d46284127c9" providerId="ADAL" clId="{9148D402-DB49-4AAB-A70C-8FFF974253B9}" dt="2018-12-09T20:39:24.493" v="35"/>
          <ac:picMkLst>
            <pc:docMk/>
            <pc:sldMk cId="0" sldId="284"/>
            <ac:picMk id="3" creationId="{4149A7E8-65FF-40ED-A763-F6BEE7CA0316}"/>
          </ac:picMkLst>
        </pc:picChg>
        <pc:picChg chg="add mod">
          <ac:chgData name="T Capewell" userId="53fff677-44a8-465b-913e-8d46284127c9" providerId="ADAL" clId="{9148D402-DB49-4AAB-A70C-8FFF974253B9}" dt="2018-12-09T20:40:27.403" v="59" actId="1076"/>
          <ac:picMkLst>
            <pc:docMk/>
            <pc:sldMk cId="0" sldId="284"/>
            <ac:picMk id="4" creationId="{F5BC3145-582C-42E5-859B-1F7EB58375A1}"/>
          </ac:picMkLst>
        </pc:picChg>
        <pc:picChg chg="add mod">
          <ac:chgData name="T Capewell" userId="53fff677-44a8-465b-913e-8d46284127c9" providerId="ADAL" clId="{9148D402-DB49-4AAB-A70C-8FFF974253B9}" dt="2018-12-09T20:40:27.403" v="59" actId="1076"/>
          <ac:picMkLst>
            <pc:docMk/>
            <pc:sldMk cId="0" sldId="284"/>
            <ac:picMk id="5" creationId="{DD61655E-B6CF-4BFF-B852-CCB9B4D99863}"/>
          </ac:picMkLst>
        </pc:picChg>
      </pc:sldChg>
      <pc:sldChg chg="add">
        <pc:chgData name="T Capewell" userId="53fff677-44a8-465b-913e-8d46284127c9" providerId="ADAL" clId="{9148D402-DB49-4AAB-A70C-8FFF974253B9}" dt="2018-12-09T20:40:52.165" v="61"/>
        <pc:sldMkLst>
          <pc:docMk/>
          <pc:sldMk cId="0" sldId="285"/>
        </pc:sldMkLst>
      </pc:sldChg>
      <pc:sldChg chg="add">
        <pc:chgData name="T Capewell" userId="53fff677-44a8-465b-913e-8d46284127c9" providerId="ADAL" clId="{9148D402-DB49-4AAB-A70C-8FFF974253B9}" dt="2018-12-09T20:40:52.165" v="61"/>
        <pc:sldMkLst>
          <pc:docMk/>
          <pc:sldMk cId="0" sldId="286"/>
        </pc:sldMkLst>
      </pc:sldChg>
      <pc:sldChg chg="modSp add">
        <pc:chgData name="T Capewell" userId="53fff677-44a8-465b-913e-8d46284127c9" providerId="ADAL" clId="{9148D402-DB49-4AAB-A70C-8FFF974253B9}" dt="2018-12-09T20:45:34.571" v="77" actId="14100"/>
        <pc:sldMkLst>
          <pc:docMk/>
          <pc:sldMk cId="2187158178" sldId="287"/>
        </pc:sldMkLst>
        <pc:spChg chg="mod">
          <ac:chgData name="T Capewell" userId="53fff677-44a8-465b-913e-8d46284127c9" providerId="ADAL" clId="{9148D402-DB49-4AAB-A70C-8FFF974253B9}" dt="2018-12-09T20:45:34.571" v="77" actId="14100"/>
          <ac:spMkLst>
            <pc:docMk/>
            <pc:sldMk cId="2187158178" sldId="287"/>
            <ac:spMk id="2" creationId="{68BFFBAA-CE7C-407E-B429-872E5DAE0E64}"/>
          </ac:spMkLst>
        </pc:spChg>
        <pc:spChg chg="mod">
          <ac:chgData name="T Capewell" userId="53fff677-44a8-465b-913e-8d46284127c9" providerId="ADAL" clId="{9148D402-DB49-4AAB-A70C-8FFF974253B9}" dt="2018-12-09T20:45:23.303" v="71" actId="20577"/>
          <ac:spMkLst>
            <pc:docMk/>
            <pc:sldMk cId="2187158178" sldId="287"/>
            <ac:spMk id="5122" creationId="{F6DC19E2-CF1A-4FBA-B60F-86AAD5C281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943A1-E492-4035-904B-F4331643FD2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71A3-1A18-49F3-AB87-DDA73B31D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3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B333B83-2B25-4CCD-BD12-58B1382A2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FCB62A-6FDD-4F3C-AEE9-97224EAC0AF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41D6B3-A10E-420C-B67E-6A35B1500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815946C-A574-41E6-B3B5-077891768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B333B83-2B25-4CCD-BD12-58B1382A2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FCB62A-6FDD-4F3C-AEE9-97224EAC0AF1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41D6B3-A10E-420C-B67E-6A35B1500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815946C-A574-41E6-B3B5-077891768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7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01C2-24F6-4D71-8D13-6000FFDAF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51D10-AC9D-40CB-AC46-1F26CCDBB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8EFC4-7EE2-47ED-AD95-84A77E67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887AB-1C67-4277-83F1-B45DC1A5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C88AD-A751-4ABD-9896-05189C44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0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332C-D8FF-4C35-8579-CB4A8B3A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519E4-AF95-4AFC-8FAF-B2A11E709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5591B-6B51-4A83-AAC4-5262408A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3D4F-04DB-4D40-96C7-519934A0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D902C-6B37-46CE-827E-E4A643EE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1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063C4-5A20-4F91-9D96-C35BB6A81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E7EF5-70C4-4270-9249-1B20858F8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275D6-79AE-456D-8F34-CCEFD90A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0EAC-B1C7-4E02-98AC-8CAAB272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773FA-52B3-46F5-825A-078EC57E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57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53C0-57B2-4DFB-9017-D9DDD971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C1B2D-BFB0-424A-A59D-CDA0AAA7D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9B44-C990-4889-9EF8-D2ED655A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EB000-9EBD-4BD6-AE8F-FB3DFD0F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4ABB-A082-4AD3-B5ED-A2D4CE57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7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6FAA-9391-4B9C-8F3A-2C6072E2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5FC40-44DD-4D19-A756-3EA8C1BBF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683E-BA75-41BE-BF1B-D5657B4B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46F25-28E0-4E95-B371-EDCA5036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24F3B-7E8C-4D23-AD21-F5B5CCAE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6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9B53-742E-4CC8-AB79-325DE171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0223-69F3-4504-80A5-708F320AF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14D04-1458-487A-A512-67391257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1D789-60A6-407F-B488-F8AA3ED7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CFD25-3109-414D-997E-30225F11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157F1-7998-426F-8A99-52AD7CE6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3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92AF-91E2-473A-9C5E-3C8F91DD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49BD2-AE27-49C0-90F9-834BB7F69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30CD1-35B7-4925-A222-1E264A649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60840-2186-4E49-80BA-8CEFEF6E4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36EE0-EF53-4B4C-8F47-7226FBB3A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87A0C-8C8E-4F48-8C79-A76488AC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D8E95-45C3-4D61-9791-8AC2F80E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B81C6-7E5D-4115-809E-D32C533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2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27B4-46FD-405F-A92D-DB8B3AC1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A667-E5BE-4B0B-BB76-6691AEF8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445BA-E433-451A-AA9D-7BE340E7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5ED65-F892-4669-80D2-06A6CB1D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42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CA8F6-2F8F-4CFF-A98C-94E606C0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326AA-B092-4C2E-B124-868EFF82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3447E-C091-4782-AE99-6CC19363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4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EAFD-C196-43ED-9A2B-6B465839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6234-80C7-427F-AF70-27B69B91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18DB5-F9C5-4658-862A-64EE2BBEF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A67CD-FCB7-4E11-B40B-67BB008A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9C793-D344-4544-984C-32344EF1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7F303-2C68-4C0A-89AA-10EE61F0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48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8FDB-C0E0-4368-85BB-919CF059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F7B8B-A8D7-4069-9210-D1D35D815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04150-2F8A-4736-8AC0-03A671CCF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D714B-BF82-4139-97F5-241D1A3F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D5D35-8FBE-4485-9A4E-5D6463A0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B5C3B-DEA0-4E76-8D8F-687E37F1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8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C27E2-A8B3-49CC-A0D1-43A708DC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336DB-1C09-4DA8-9FC9-DB4C96CF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829D-4EA7-47D6-8AF7-A3F75C7AD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A2C4-773E-40F6-990A-951C178409FF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8206-5259-4CE1-B9CC-4859DC11C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A5B3-9A1B-4E63-91F2-59C4E6EE5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D7DB-1A5C-4251-8D39-1ED4935C58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12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242CCDF-E95D-42ED-BDF5-E29A8F46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Traduction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2BCA50F-89CA-4AC0-8156-C53462EE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dirty="0"/>
              <a:t>I am quite small and strong.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You (sing) are very tall.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Nicolas is very chatty. 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They (fem) are absent.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err="1"/>
              <a:t>Chloé</a:t>
            </a:r>
            <a:r>
              <a:rPr lang="en-GB" altLang="en-US" dirty="0"/>
              <a:t> and I, (we) are quite shy.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Marie is quite clever but she is nasty.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You (pl) are too arrogant.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The boys are very funny.</a:t>
            </a:r>
          </a:p>
          <a:p>
            <a:pPr marL="514350" indent="-514350">
              <a:buFontTx/>
              <a:buAutoNum type="arabicPeriod"/>
            </a:pP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361A2-6D19-4611-B346-1F0499B3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danser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3E8E12EF-6082-4F09-AFEB-5A244A989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13" t="43849" r="64819" b="37256"/>
          <a:stretch/>
        </p:blipFill>
        <p:spPr>
          <a:xfrm>
            <a:off x="5393803" y="914400"/>
            <a:ext cx="5607071" cy="51623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09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2AD27-4AD5-4B5D-BE01-417273AD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 err="1">
                <a:solidFill>
                  <a:srgbClr val="FFFFFF"/>
                </a:solidFill>
              </a:rPr>
              <a:t>r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etrouver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amis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3D41BE-D316-490C-9EE4-8F2D8772F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844320"/>
            <a:ext cx="6553545" cy="51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46323-0E9A-45FC-8E4C-F09E5F09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bloguer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B1D2A4-6322-47A5-A4E9-94C8405E4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38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BB03F-E133-4A6B-8B1F-B69B94D3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surfer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63FCB4-9313-444B-B82B-1A6398FE1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0DC49-A75E-47CE-85C1-6E9A3CA3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tchatter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91F1AD-F52F-477C-BC2F-8CBE9B3E0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92" t="24652" r="24431" b="56019"/>
          <a:stretch/>
        </p:blipFill>
        <p:spPr>
          <a:xfrm>
            <a:off x="5272653" y="492573"/>
            <a:ext cx="631588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0DA3A-CD91-4A90-90C3-10C2C867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rigoler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D8A447-797C-4203-AB4A-628FAA4A6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E5849-0715-4422-B481-75ADE53B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étudier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83A374-9E9E-4386-9A43-A79757270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47"/>
          <a:stretch/>
        </p:blipFill>
        <p:spPr>
          <a:xfrm>
            <a:off x="5425493" y="492573"/>
            <a:ext cx="601020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8C14-63BE-4CF2-8293-73C0CB9F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nager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8B0F2-6E8F-4194-A1D5-721F4B7FC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614780"/>
            <a:ext cx="6553545" cy="56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C6A7A-96A7-439C-BB0C-2DDF578C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jouer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DBC051-54C8-42A0-A713-47BC8E676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34432"/>
            <a:ext cx="6553545" cy="49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AE9FB-90DE-4978-81DF-193B7BA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gagner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61FD14-939E-411A-BCFC-634F6BC53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827937"/>
            <a:ext cx="6553545" cy="52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8D1ADBB-B032-42C0-8F8D-E13F10D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Traduction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C0ED878-9DF0-40A9-A5CD-C4F14F12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Je </a:t>
            </a:r>
            <a:r>
              <a:rPr lang="en-GB" altLang="en-US" b="1" dirty="0" err="1"/>
              <a:t>suis</a:t>
            </a:r>
            <a:r>
              <a:rPr lang="en-GB" altLang="en-US" dirty="0"/>
              <a:t> </a:t>
            </a:r>
            <a:r>
              <a:rPr lang="en-GB" altLang="en-US" dirty="0" err="1"/>
              <a:t>assez</a:t>
            </a:r>
            <a:r>
              <a:rPr lang="en-GB" altLang="en-US" dirty="0"/>
              <a:t> petit et fort.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Tu </a:t>
            </a:r>
            <a:r>
              <a:rPr lang="en-GB" altLang="en-US" b="1" dirty="0"/>
              <a:t>es</a:t>
            </a:r>
            <a:r>
              <a:rPr lang="en-GB" altLang="en-US" dirty="0"/>
              <a:t> </a:t>
            </a:r>
            <a:r>
              <a:rPr lang="en-GB" altLang="en-US" dirty="0" err="1"/>
              <a:t>très</a:t>
            </a:r>
            <a:r>
              <a:rPr lang="en-GB" altLang="en-US" dirty="0"/>
              <a:t> grand.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mtClean="0"/>
              <a:t>Nicolas </a:t>
            </a:r>
            <a:r>
              <a:rPr lang="en-GB" altLang="en-US" b="1" dirty="0" err="1"/>
              <a:t>est</a:t>
            </a:r>
            <a:r>
              <a:rPr lang="en-GB" altLang="en-US" dirty="0"/>
              <a:t> </a:t>
            </a:r>
            <a:r>
              <a:rPr lang="en-GB" altLang="en-US" dirty="0" err="1"/>
              <a:t>très</a:t>
            </a:r>
            <a:r>
              <a:rPr lang="en-GB" altLang="en-US" dirty="0"/>
              <a:t> </a:t>
            </a:r>
            <a:r>
              <a:rPr lang="en-GB" altLang="en-US" dirty="0" err="1"/>
              <a:t>bavard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 err="1"/>
              <a:t>Elles</a:t>
            </a:r>
            <a:r>
              <a:rPr lang="en-GB" altLang="en-US" dirty="0"/>
              <a:t> </a:t>
            </a:r>
            <a:r>
              <a:rPr lang="en-GB" altLang="en-US" b="1" dirty="0" err="1"/>
              <a:t>sont</a:t>
            </a:r>
            <a:r>
              <a:rPr lang="en-GB" altLang="en-US" dirty="0"/>
              <a:t> </a:t>
            </a:r>
            <a:r>
              <a:rPr lang="en-GB" altLang="en-US" dirty="0" err="1"/>
              <a:t>absent</a:t>
            </a:r>
            <a:r>
              <a:rPr lang="en-GB" altLang="en-US" dirty="0" err="1">
                <a:solidFill>
                  <a:srgbClr val="FF0000"/>
                </a:solidFill>
              </a:rPr>
              <a:t>es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 err="1"/>
              <a:t>Chloé</a:t>
            </a:r>
            <a:r>
              <a:rPr lang="en-GB" altLang="en-US" dirty="0"/>
              <a:t> et </a:t>
            </a:r>
            <a:r>
              <a:rPr lang="en-GB" altLang="en-US" dirty="0" err="1"/>
              <a:t>moi</a:t>
            </a:r>
            <a:r>
              <a:rPr lang="en-GB" altLang="en-US" dirty="0"/>
              <a:t>, nous </a:t>
            </a:r>
            <a:r>
              <a:rPr lang="en-GB" altLang="en-US" b="1" dirty="0" err="1"/>
              <a:t>sommes</a:t>
            </a:r>
            <a:r>
              <a:rPr lang="en-GB" altLang="en-US" dirty="0"/>
              <a:t> </a:t>
            </a:r>
            <a:r>
              <a:rPr lang="en-GB" altLang="en-US" dirty="0" err="1"/>
              <a:t>assez</a:t>
            </a:r>
            <a:r>
              <a:rPr lang="en-GB" altLang="en-US" dirty="0"/>
              <a:t> </a:t>
            </a:r>
            <a:r>
              <a:rPr lang="en-GB" altLang="en-US" dirty="0" err="1"/>
              <a:t>timide</a:t>
            </a:r>
            <a:r>
              <a:rPr lang="en-GB" altLang="en-US" dirty="0" err="1">
                <a:solidFill>
                  <a:srgbClr val="FF0000"/>
                </a:solidFill>
              </a:rPr>
              <a:t>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Marie </a:t>
            </a:r>
            <a:r>
              <a:rPr lang="en-GB" altLang="en-US" b="1" dirty="0" err="1"/>
              <a:t>est</a:t>
            </a:r>
            <a:r>
              <a:rPr lang="en-GB" altLang="en-US" dirty="0"/>
              <a:t> </a:t>
            </a:r>
            <a:r>
              <a:rPr lang="en-GB" altLang="en-US" dirty="0" err="1"/>
              <a:t>assez</a:t>
            </a:r>
            <a:r>
              <a:rPr lang="en-GB" altLang="en-US" dirty="0"/>
              <a:t> </a:t>
            </a:r>
            <a:r>
              <a:rPr lang="en-GB" altLang="en-US" dirty="0" err="1"/>
              <a:t>intelligent</a:t>
            </a:r>
            <a:r>
              <a:rPr lang="en-GB" altLang="en-US" dirty="0" err="1">
                <a:solidFill>
                  <a:srgbClr val="FF0000"/>
                </a:solidFill>
              </a:rPr>
              <a:t>e</a:t>
            </a:r>
            <a:r>
              <a:rPr lang="en-GB" altLang="en-US" dirty="0"/>
              <a:t> </a:t>
            </a:r>
            <a:r>
              <a:rPr lang="en-GB" altLang="en-US" dirty="0" err="1"/>
              <a:t>mais</a:t>
            </a:r>
            <a:r>
              <a:rPr lang="en-GB" altLang="en-US" dirty="0"/>
              <a:t> </a:t>
            </a:r>
            <a:r>
              <a:rPr lang="en-GB" altLang="en-US" dirty="0" err="1"/>
              <a:t>elle</a:t>
            </a:r>
            <a:r>
              <a:rPr lang="en-GB" altLang="en-US" dirty="0"/>
              <a:t> </a:t>
            </a:r>
            <a:r>
              <a:rPr lang="en-GB" altLang="en-US" dirty="0" err="1"/>
              <a:t>est</a:t>
            </a:r>
            <a:r>
              <a:rPr lang="en-GB" altLang="en-US" dirty="0"/>
              <a:t> </a:t>
            </a:r>
            <a:r>
              <a:rPr lang="en-GB" altLang="en-US" dirty="0" err="1"/>
              <a:t>méchant</a:t>
            </a:r>
            <a:r>
              <a:rPr lang="en-GB" altLang="en-US" dirty="0" err="1">
                <a:solidFill>
                  <a:srgbClr val="FF0000"/>
                </a:solidFill>
              </a:rPr>
              <a:t>e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 err="1"/>
              <a:t>Vous</a:t>
            </a:r>
            <a:r>
              <a:rPr lang="en-GB" altLang="en-US" dirty="0"/>
              <a:t> </a:t>
            </a:r>
            <a:r>
              <a:rPr lang="en-GB" altLang="en-US" b="1" dirty="0" err="1"/>
              <a:t>êtes</a:t>
            </a:r>
            <a:r>
              <a:rPr lang="en-GB" altLang="en-US" dirty="0"/>
              <a:t> trop </a:t>
            </a:r>
            <a:r>
              <a:rPr lang="en-GB" altLang="en-US" dirty="0" err="1"/>
              <a:t>arrogant</a:t>
            </a:r>
            <a:r>
              <a:rPr lang="en-GB" altLang="en-US" dirty="0" err="1">
                <a:solidFill>
                  <a:srgbClr val="FF0000"/>
                </a:solidFill>
              </a:rPr>
              <a:t>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Les garçons </a:t>
            </a:r>
            <a:r>
              <a:rPr lang="en-GB" altLang="en-US" b="1" dirty="0" err="1"/>
              <a:t>sont</a:t>
            </a:r>
            <a:r>
              <a:rPr lang="en-GB" altLang="en-US" dirty="0"/>
              <a:t> </a:t>
            </a:r>
            <a:r>
              <a:rPr lang="en-GB" altLang="en-US" dirty="0" err="1"/>
              <a:t>très</a:t>
            </a:r>
            <a:r>
              <a:rPr lang="en-GB" altLang="en-US" dirty="0"/>
              <a:t> </a:t>
            </a:r>
            <a:r>
              <a:rPr lang="en-GB" altLang="en-US" dirty="0" err="1"/>
              <a:t>amusant</a:t>
            </a:r>
            <a:r>
              <a:rPr lang="en-GB" altLang="en-US" dirty="0" err="1">
                <a:solidFill>
                  <a:srgbClr val="FF0000"/>
                </a:solidFill>
              </a:rPr>
              <a:t>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E841-9CD1-4C81-8F87-6CCFF07C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66601-136B-49AA-9862-EBE8A2A9C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16" t="23747" r="65062" b="55771"/>
          <a:stretch/>
        </p:blipFill>
        <p:spPr>
          <a:xfrm>
            <a:off x="597359" y="433882"/>
            <a:ext cx="1886673" cy="1640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49EC8-4350-42F7-810A-D5FF91FF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t="43882" r="65849" b="36789"/>
          <a:stretch/>
        </p:blipFill>
        <p:spPr>
          <a:xfrm>
            <a:off x="3869716" y="331716"/>
            <a:ext cx="1886673" cy="1640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50703-A361-41BE-B53A-31C4B1E9E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t="62616" r="66076" b="18055"/>
          <a:stretch/>
        </p:blipFill>
        <p:spPr>
          <a:xfrm>
            <a:off x="6729544" y="365125"/>
            <a:ext cx="2058361" cy="1547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B6D1B-8241-49F2-AFC9-F6EA1283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92" t="24652" r="24431" b="56019"/>
          <a:stretch/>
        </p:blipFill>
        <p:spPr>
          <a:xfrm>
            <a:off x="4726242" y="2628242"/>
            <a:ext cx="1886672" cy="1547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71987-7529-4A75-B709-F845B2913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7" t="43882" r="23956" b="36789"/>
          <a:stretch/>
        </p:blipFill>
        <p:spPr>
          <a:xfrm>
            <a:off x="2981325" y="4958837"/>
            <a:ext cx="2018817" cy="16783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88C035-C6E8-443C-8B03-A07D1630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7" t="63291" r="24146" b="18819"/>
          <a:stretch/>
        </p:blipFill>
        <p:spPr>
          <a:xfrm>
            <a:off x="6234418" y="4954951"/>
            <a:ext cx="2118169" cy="1528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DA11E-DC29-40CD-BE7F-BD3E28C4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706" y="4991922"/>
            <a:ext cx="2109969" cy="15967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561CF6-701B-4565-829C-97405CE28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695" y="2666846"/>
            <a:ext cx="2143125" cy="15711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9D06D8-3621-454F-80C7-601E0D6CC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65" y="293895"/>
            <a:ext cx="2143125" cy="17158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0F809-BA78-4F6C-A373-8B52B2D12E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247"/>
          <a:stretch/>
        </p:blipFill>
        <p:spPr>
          <a:xfrm>
            <a:off x="360866" y="4899127"/>
            <a:ext cx="2057400" cy="16895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4AF5A6-3FC8-459A-97DF-7BA651103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581" y="2469413"/>
            <a:ext cx="2143125" cy="18845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70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AF15-2644-477F-A4C0-ACD3D91D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18DBA3-7FE8-4515-A9E7-EFB090A73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83" b="12945"/>
          <a:stretch/>
        </p:blipFill>
        <p:spPr>
          <a:xfrm>
            <a:off x="1995669" y="706057"/>
            <a:ext cx="9125656" cy="57868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25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E236F4EB-1B7A-4A6E-8780-31C40B8F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607" y="1224951"/>
            <a:ext cx="7842819" cy="757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defTabSz="914806">
              <a:spcBef>
                <a:spcPct val="20000"/>
              </a:spcBef>
              <a:defRPr/>
            </a:pPr>
            <a:r>
              <a:rPr lang="fr-FR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Lis le texte et réponds aux questions en anglais. </a:t>
            </a:r>
            <a:r>
              <a:rPr lang="en-GB" sz="2161" b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Read the text and answer the questions in English.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4D975F57-7C86-4785-B7A6-87AEFBCBB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61" y="1143477"/>
            <a:ext cx="536005" cy="53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>
            <a:extLst>
              <a:ext uri="{FF2B5EF4-FFF2-40B4-BE49-F238E27FC236}">
                <a16:creationId xmlns:a16="http://schemas.microsoft.com/office/drawing/2014/main" id="{812DBF48-33E6-4F91-82CE-365CF797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67" y="1256396"/>
            <a:ext cx="45310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161" b="0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FCB63-7573-4A0D-A0D4-ACB5D84E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552" y="2132584"/>
            <a:ext cx="7276798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521" b="0" i="0" dirty="0">
                <a:solidFill>
                  <a:schemeClr val="tx1"/>
                </a:solidFill>
              </a:rPr>
              <a:t>She likes meeting up with her friends.</a:t>
            </a:r>
          </a:p>
          <a:p>
            <a:pPr>
              <a:lnSpc>
                <a:spcPct val="150000"/>
              </a:lnSpc>
            </a:pPr>
            <a:r>
              <a:rPr lang="en-GB" altLang="en-US" sz="2521" b="0" dirty="0">
                <a:solidFill>
                  <a:schemeClr val="tx1"/>
                </a:solidFill>
              </a:rPr>
              <a:t>one of</a:t>
            </a:r>
            <a:r>
              <a:rPr lang="en-GB" altLang="en-US" sz="2521" b="0" i="0" dirty="0">
                <a:solidFill>
                  <a:schemeClr val="tx1"/>
                </a:solidFill>
              </a:rPr>
              <a:t>: it’s the end of the holidays / studying / working / listening to the teachers</a:t>
            </a:r>
          </a:p>
          <a:p>
            <a:pPr>
              <a:lnSpc>
                <a:spcPct val="150000"/>
              </a:lnSpc>
            </a:pPr>
            <a:r>
              <a:rPr lang="en-GB" altLang="en-US" sz="2521" i="0" dirty="0">
                <a:solidFill>
                  <a:schemeClr val="tx1"/>
                </a:solidFill>
              </a:rPr>
              <a:t>c</a:t>
            </a:r>
            <a:r>
              <a:rPr lang="en-GB" altLang="en-US" sz="2521" b="0" i="0" dirty="0">
                <a:solidFill>
                  <a:schemeClr val="tx1"/>
                </a:solidFill>
              </a:rPr>
              <a:t> computing</a:t>
            </a:r>
          </a:p>
        </p:txBody>
      </p:sp>
      <p:sp>
        <p:nvSpPr>
          <p:cNvPr id="2054" name="Rectangle 7">
            <a:extLst>
              <a:ext uri="{FF2B5EF4-FFF2-40B4-BE49-F238E27FC236}">
                <a16:creationId xmlns:a16="http://schemas.microsoft.com/office/drawing/2014/main" id="{837F45E1-3DF3-4D4F-A31F-69B78D4A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748" y="2132584"/>
            <a:ext cx="478830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endParaRPr lang="en-GB" altLang="en-US" sz="2521" i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altLang="en-US" sz="2521" i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en-US" sz="2521" i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06C77E-080F-470C-A20F-CB6EE09C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044" y="4243007"/>
            <a:ext cx="243861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1765A-AB39-4120-BFD1-2503F92FE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" t="23333" r="2674" b="25117"/>
          <a:stretch/>
        </p:blipFill>
        <p:spPr>
          <a:xfrm>
            <a:off x="311888" y="1722474"/>
            <a:ext cx="11568223" cy="35353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15736D-53EA-478D-9C11-41493D397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94"/>
            <a:ext cx="9144000" cy="94035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Starter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6201C-3D3A-47D5-BE32-D5174E9AC8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DC19E2-CF1A-4FBA-B60F-86AAD5C28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249" y="274638"/>
            <a:ext cx="10818056" cy="1143000"/>
          </a:xfrm>
        </p:spPr>
        <p:txBody>
          <a:bodyPr/>
          <a:lstStyle/>
          <a:p>
            <a:pPr algn="l" eaLnBrk="1" hangingPunct="1"/>
            <a:r>
              <a:rPr lang="fr-FR" altLang="en-US" sz="3600" u="sng" dirty="0">
                <a:latin typeface="Comic Sans MS" panose="030F0702030302020204" pitchFamily="66" charset="0"/>
              </a:rPr>
              <a:t>en classe </a:t>
            </a:r>
            <a:r>
              <a:rPr lang="fr-FR" altLang="en-US" sz="3600" dirty="0">
                <a:latin typeface="Comic Sans MS" panose="030F0702030302020204" pitchFamily="66" charset="0"/>
              </a:rPr>
              <a:t>      	        	       </a:t>
            </a:r>
            <a:r>
              <a:rPr lang="fr-FR" altLang="en-US" sz="3600" u="sng" dirty="0">
                <a:latin typeface="Comic Sans MS" panose="030F0702030302020204" pitchFamily="66" charset="0"/>
              </a:rPr>
              <a:t>mardi </a:t>
            </a:r>
            <a:r>
              <a:rPr lang="fr-FR" altLang="en-US" sz="3600" u="sng" dirty="0" smtClean="0">
                <a:latin typeface="Comic Sans MS" panose="030F0702030302020204" pitchFamily="66" charset="0"/>
              </a:rPr>
              <a:t>18 </a:t>
            </a:r>
            <a:r>
              <a:rPr lang="fr-FR" altLang="en-US" sz="3600" u="sng" dirty="0">
                <a:latin typeface="Comic Sans MS" panose="030F0702030302020204" pitchFamily="66" charset="0"/>
              </a:rPr>
              <a:t>décembre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BFFBAA-CE7C-407E-B429-872E5DAE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6" y="1412876"/>
            <a:ext cx="9340948" cy="1863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5400" b="1" u="sng" dirty="0" err="1">
                <a:latin typeface="Comic Sans MS" panose="030F0702030302020204" pitchFamily="66" charset="0"/>
              </a:rPr>
              <a:t>Qu’est-ce</a:t>
            </a:r>
            <a:r>
              <a:rPr lang="en-GB" altLang="en-US" sz="5400" b="1" u="sng" dirty="0">
                <a:latin typeface="Comic Sans MS" panose="030F0702030302020204" pitchFamily="66" charset="0"/>
              </a:rPr>
              <a:t> que </a:t>
            </a:r>
            <a:r>
              <a:rPr lang="en-GB" altLang="en-US" sz="5400" b="1" u="sng" dirty="0" err="1">
                <a:latin typeface="Comic Sans MS" panose="030F0702030302020204" pitchFamily="66" charset="0"/>
              </a:rPr>
              <a:t>tu</a:t>
            </a:r>
            <a:r>
              <a:rPr lang="en-GB" altLang="en-US" sz="5400" b="1" u="sng" dirty="0">
                <a:latin typeface="Comic Sans MS" panose="030F0702030302020204" pitchFamily="66" charset="0"/>
              </a:rPr>
              <a:t> </a:t>
            </a:r>
            <a:r>
              <a:rPr lang="en-GB" altLang="en-US" sz="5400" b="1" u="sng" dirty="0" err="1">
                <a:latin typeface="Comic Sans MS" panose="030F0702030302020204" pitchFamily="66" charset="0"/>
              </a:rPr>
              <a:t>fais</a:t>
            </a:r>
            <a:r>
              <a:rPr lang="en-GB" altLang="en-US" sz="5400" b="1" u="sng" dirty="0">
                <a:latin typeface="Comic Sans MS" panose="030F0702030302020204" pitchFamily="66" charset="0"/>
              </a:rPr>
              <a:t>? - 2</a:t>
            </a:r>
            <a:endParaRPr lang="en-GB" sz="54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C3145-582C-42E5-859B-1F7EB583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69" y="2402767"/>
            <a:ext cx="4093029" cy="419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1655E-B6CF-4BFF-B852-CCB9B4D99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498" y="2404548"/>
            <a:ext cx="4090771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5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8D1ADBB-B032-42C0-8F8D-E13F10D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How do you mak</a:t>
            </a:r>
            <a:r>
              <a:rPr lang="en-GB" altLang="en-US" dirty="0" smtClean="0"/>
              <a:t>e these sentences negative?</a:t>
            </a:r>
            <a:endParaRPr lang="en-GB" alt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C0ED878-9DF0-40A9-A5CD-C4F14F12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Je </a:t>
            </a:r>
            <a:r>
              <a:rPr lang="en-GB" altLang="en-US" b="1" dirty="0" err="1"/>
              <a:t>suis</a:t>
            </a:r>
            <a:r>
              <a:rPr lang="en-GB" altLang="en-US" dirty="0"/>
              <a:t> </a:t>
            </a:r>
            <a:r>
              <a:rPr lang="en-GB" altLang="en-US" dirty="0" err="1"/>
              <a:t>assez</a:t>
            </a:r>
            <a:r>
              <a:rPr lang="en-GB" altLang="en-US" dirty="0"/>
              <a:t> petit et fort.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Tu </a:t>
            </a:r>
            <a:r>
              <a:rPr lang="en-GB" altLang="en-US" b="1" dirty="0"/>
              <a:t>es</a:t>
            </a:r>
            <a:r>
              <a:rPr lang="en-GB" altLang="en-US" dirty="0"/>
              <a:t> </a:t>
            </a:r>
            <a:r>
              <a:rPr lang="en-GB" altLang="en-US" dirty="0" err="1"/>
              <a:t>très</a:t>
            </a:r>
            <a:r>
              <a:rPr lang="en-GB" altLang="en-US" dirty="0"/>
              <a:t> grand.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smtClean="0"/>
              <a:t>Nicolas </a:t>
            </a:r>
            <a:r>
              <a:rPr lang="en-GB" altLang="en-US" b="1" dirty="0" err="1"/>
              <a:t>est</a:t>
            </a:r>
            <a:r>
              <a:rPr lang="en-GB" altLang="en-US" dirty="0"/>
              <a:t> </a:t>
            </a:r>
            <a:r>
              <a:rPr lang="en-GB" altLang="en-US" dirty="0" err="1"/>
              <a:t>très</a:t>
            </a:r>
            <a:r>
              <a:rPr lang="en-GB" altLang="en-US" dirty="0"/>
              <a:t> </a:t>
            </a:r>
            <a:r>
              <a:rPr lang="en-GB" altLang="en-US" dirty="0" err="1"/>
              <a:t>bavard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 err="1"/>
              <a:t>Elles</a:t>
            </a:r>
            <a:r>
              <a:rPr lang="en-GB" altLang="en-US" dirty="0"/>
              <a:t> </a:t>
            </a:r>
            <a:r>
              <a:rPr lang="en-GB" altLang="en-US" b="1" dirty="0" err="1"/>
              <a:t>sont</a:t>
            </a:r>
            <a:r>
              <a:rPr lang="en-GB" altLang="en-US" dirty="0"/>
              <a:t> </a:t>
            </a:r>
            <a:r>
              <a:rPr lang="en-GB" altLang="en-US" dirty="0" err="1"/>
              <a:t>absent</a:t>
            </a:r>
            <a:r>
              <a:rPr lang="en-GB" altLang="en-US" dirty="0" err="1">
                <a:solidFill>
                  <a:srgbClr val="FF0000"/>
                </a:solidFill>
              </a:rPr>
              <a:t>es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 err="1"/>
              <a:t>Chloé</a:t>
            </a:r>
            <a:r>
              <a:rPr lang="en-GB" altLang="en-US" dirty="0"/>
              <a:t> et </a:t>
            </a:r>
            <a:r>
              <a:rPr lang="en-GB" altLang="en-US" dirty="0" err="1"/>
              <a:t>moi</a:t>
            </a:r>
            <a:r>
              <a:rPr lang="en-GB" altLang="en-US" dirty="0"/>
              <a:t>, nous </a:t>
            </a:r>
            <a:r>
              <a:rPr lang="en-GB" altLang="en-US" b="1" dirty="0" err="1"/>
              <a:t>sommes</a:t>
            </a:r>
            <a:r>
              <a:rPr lang="en-GB" altLang="en-US" dirty="0"/>
              <a:t> </a:t>
            </a:r>
            <a:r>
              <a:rPr lang="en-GB" altLang="en-US" dirty="0" err="1"/>
              <a:t>assez</a:t>
            </a:r>
            <a:r>
              <a:rPr lang="en-GB" altLang="en-US" dirty="0"/>
              <a:t> </a:t>
            </a:r>
            <a:r>
              <a:rPr lang="en-GB" altLang="en-US" dirty="0" err="1"/>
              <a:t>timide</a:t>
            </a:r>
            <a:r>
              <a:rPr lang="en-GB" altLang="en-US" dirty="0" err="1">
                <a:solidFill>
                  <a:srgbClr val="FF0000"/>
                </a:solidFill>
              </a:rPr>
              <a:t>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Marie </a:t>
            </a:r>
            <a:r>
              <a:rPr lang="en-GB" altLang="en-US" b="1" dirty="0" err="1"/>
              <a:t>est</a:t>
            </a:r>
            <a:r>
              <a:rPr lang="en-GB" altLang="en-US" dirty="0"/>
              <a:t> </a:t>
            </a:r>
            <a:r>
              <a:rPr lang="en-GB" altLang="en-US" dirty="0" err="1"/>
              <a:t>assez</a:t>
            </a:r>
            <a:r>
              <a:rPr lang="en-GB" altLang="en-US" dirty="0"/>
              <a:t> </a:t>
            </a:r>
            <a:r>
              <a:rPr lang="en-GB" altLang="en-US" dirty="0" err="1"/>
              <a:t>intelligent</a:t>
            </a:r>
            <a:r>
              <a:rPr lang="en-GB" altLang="en-US" dirty="0" err="1">
                <a:solidFill>
                  <a:srgbClr val="FF0000"/>
                </a:solidFill>
              </a:rPr>
              <a:t>e</a:t>
            </a:r>
            <a:r>
              <a:rPr lang="en-GB" altLang="en-US" dirty="0"/>
              <a:t> </a:t>
            </a:r>
            <a:r>
              <a:rPr lang="en-GB" altLang="en-US" dirty="0" err="1"/>
              <a:t>mais</a:t>
            </a:r>
            <a:r>
              <a:rPr lang="en-GB" altLang="en-US" dirty="0"/>
              <a:t> </a:t>
            </a:r>
            <a:r>
              <a:rPr lang="en-GB" altLang="en-US" dirty="0" err="1"/>
              <a:t>elle</a:t>
            </a:r>
            <a:r>
              <a:rPr lang="en-GB" altLang="en-US" dirty="0"/>
              <a:t> </a:t>
            </a:r>
            <a:r>
              <a:rPr lang="en-GB" altLang="en-US" dirty="0" err="1"/>
              <a:t>est</a:t>
            </a:r>
            <a:r>
              <a:rPr lang="en-GB" altLang="en-US" dirty="0"/>
              <a:t> </a:t>
            </a:r>
            <a:r>
              <a:rPr lang="en-GB" altLang="en-US" dirty="0" err="1"/>
              <a:t>méchant</a:t>
            </a:r>
            <a:r>
              <a:rPr lang="en-GB" altLang="en-US" dirty="0" err="1">
                <a:solidFill>
                  <a:srgbClr val="FF0000"/>
                </a:solidFill>
              </a:rPr>
              <a:t>e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 err="1"/>
              <a:t>Vous</a:t>
            </a:r>
            <a:r>
              <a:rPr lang="en-GB" altLang="en-US" dirty="0"/>
              <a:t> </a:t>
            </a:r>
            <a:r>
              <a:rPr lang="en-GB" altLang="en-US" b="1" dirty="0" err="1"/>
              <a:t>êtes</a:t>
            </a:r>
            <a:r>
              <a:rPr lang="en-GB" altLang="en-US" dirty="0"/>
              <a:t> trop </a:t>
            </a:r>
            <a:r>
              <a:rPr lang="en-GB" altLang="en-US" dirty="0" err="1"/>
              <a:t>arrogant</a:t>
            </a:r>
            <a:r>
              <a:rPr lang="en-GB" altLang="en-US" dirty="0" err="1">
                <a:solidFill>
                  <a:srgbClr val="FF0000"/>
                </a:solidFill>
              </a:rPr>
              <a:t>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/>
              <a:t>Les garçons </a:t>
            </a:r>
            <a:r>
              <a:rPr lang="en-GB" altLang="en-US" b="1" dirty="0" err="1"/>
              <a:t>sont</a:t>
            </a:r>
            <a:r>
              <a:rPr lang="en-GB" altLang="en-US" dirty="0"/>
              <a:t> </a:t>
            </a:r>
            <a:r>
              <a:rPr lang="en-GB" altLang="en-US" dirty="0" err="1"/>
              <a:t>très</a:t>
            </a:r>
            <a:r>
              <a:rPr lang="en-GB" altLang="en-US" dirty="0"/>
              <a:t> </a:t>
            </a:r>
            <a:r>
              <a:rPr lang="en-GB" altLang="en-US" dirty="0" err="1"/>
              <a:t>amusant</a:t>
            </a:r>
            <a:r>
              <a:rPr lang="en-GB" altLang="en-US" dirty="0" err="1">
                <a:solidFill>
                  <a:srgbClr val="FF0000"/>
                </a:solidFill>
              </a:rPr>
              <a:t>s</a:t>
            </a:r>
            <a:r>
              <a:rPr lang="en-GB" alt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666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01EEC-08C5-405E-AE91-46ACBA4B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chanter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EB880-CDBF-424D-A3BE-E2F59FC49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2" r="11410" b="-1"/>
          <a:stretch/>
        </p:blipFill>
        <p:spPr>
          <a:xfrm>
            <a:off x="5556480" y="492573"/>
            <a:ext cx="574822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6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361A2-6D19-4611-B346-1F0499B3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danser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3E8E12EF-6082-4F09-AFEB-5A244A989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13" t="43849" r="64819" b="37256"/>
          <a:stretch/>
        </p:blipFill>
        <p:spPr>
          <a:xfrm>
            <a:off x="5393803" y="914400"/>
            <a:ext cx="5607071" cy="51623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631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2AD27-4AD5-4B5D-BE01-417273AD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 err="1">
                <a:solidFill>
                  <a:srgbClr val="FFFFFF"/>
                </a:solidFill>
              </a:rPr>
              <a:t>r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etrouver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amis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3D41BE-D316-490C-9EE4-8F2D8772F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844320"/>
            <a:ext cx="6553545" cy="51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46323-0E9A-45FC-8E4C-F09E5F09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bloguer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B1D2A4-6322-47A5-A4E9-94C8405E4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5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DC19E2-CF1A-4FBA-B60F-86AAD5C28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249" y="274638"/>
            <a:ext cx="10818056" cy="1143000"/>
          </a:xfrm>
        </p:spPr>
        <p:txBody>
          <a:bodyPr/>
          <a:lstStyle/>
          <a:p>
            <a:pPr algn="l" eaLnBrk="1" hangingPunct="1"/>
            <a:r>
              <a:rPr lang="fr-FR" altLang="en-US" sz="3600" u="sng" dirty="0">
                <a:latin typeface="Comic Sans MS" panose="030F0702030302020204" pitchFamily="66" charset="0"/>
              </a:rPr>
              <a:t>en classe </a:t>
            </a:r>
            <a:r>
              <a:rPr lang="fr-FR" altLang="en-US" sz="3600" dirty="0">
                <a:latin typeface="Comic Sans MS" panose="030F0702030302020204" pitchFamily="66" charset="0"/>
              </a:rPr>
              <a:t>      	        	   </a:t>
            </a:r>
            <a:r>
              <a:rPr lang="fr-FR" altLang="en-US" sz="3600" u="sng" dirty="0">
                <a:latin typeface="Comic Sans MS" panose="030F0702030302020204" pitchFamily="66" charset="0"/>
              </a:rPr>
              <a:t>mercredi 11 décembre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BFFBAA-CE7C-407E-B429-872E5DAE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2876"/>
            <a:ext cx="8229600" cy="1863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5400" b="1" u="sng" dirty="0" err="1">
                <a:latin typeface="Comic Sans MS" panose="030F0702030302020204" pitchFamily="66" charset="0"/>
              </a:rPr>
              <a:t>Qu’est-ce</a:t>
            </a:r>
            <a:r>
              <a:rPr lang="en-GB" altLang="en-US" sz="5400" b="1" u="sng" dirty="0">
                <a:latin typeface="Comic Sans MS" panose="030F0702030302020204" pitchFamily="66" charset="0"/>
              </a:rPr>
              <a:t> que </a:t>
            </a:r>
            <a:r>
              <a:rPr lang="en-GB" altLang="en-US" sz="5400" b="1" u="sng" dirty="0" err="1">
                <a:latin typeface="Comic Sans MS" panose="030F0702030302020204" pitchFamily="66" charset="0"/>
              </a:rPr>
              <a:t>tu</a:t>
            </a:r>
            <a:r>
              <a:rPr lang="en-GB" altLang="en-US" sz="5400" b="1" u="sng" dirty="0">
                <a:latin typeface="Comic Sans MS" panose="030F0702030302020204" pitchFamily="66" charset="0"/>
              </a:rPr>
              <a:t> </a:t>
            </a:r>
            <a:r>
              <a:rPr lang="en-GB" altLang="en-US" sz="5400" b="1" u="sng" dirty="0" err="1">
                <a:latin typeface="Comic Sans MS" panose="030F0702030302020204" pitchFamily="66" charset="0"/>
              </a:rPr>
              <a:t>fais</a:t>
            </a:r>
            <a:r>
              <a:rPr lang="en-GB" altLang="en-US" sz="5400" b="1" u="sng" dirty="0">
                <a:latin typeface="Comic Sans MS" panose="030F0702030302020204" pitchFamily="66" charset="0"/>
              </a:rPr>
              <a:t>?</a:t>
            </a:r>
            <a:endParaRPr lang="en-GB" sz="54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C3145-582C-42E5-859B-1F7EB583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69" y="2402767"/>
            <a:ext cx="4093029" cy="4190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1655E-B6CF-4BFF-B852-CCB9B4D99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498" y="2404548"/>
            <a:ext cx="4090771" cy="41883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BB03F-E133-4A6B-8B1F-B69B94D3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surfer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63FCB4-9313-444B-B82B-1A6398FE1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0DC49-A75E-47CE-85C1-6E9A3CA3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tchatter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91F1AD-F52F-477C-BC2F-8CBE9B3E0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92" t="24652" r="24431" b="56019"/>
          <a:stretch/>
        </p:blipFill>
        <p:spPr>
          <a:xfrm>
            <a:off x="5272653" y="492573"/>
            <a:ext cx="631588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0DA3A-CD91-4A90-90C3-10C2C867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rigoler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D8A447-797C-4203-AB4A-628FAA4A6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E5849-0715-4422-B481-75ADE53B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étudier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83A374-9E9E-4386-9A43-A79757270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47"/>
          <a:stretch/>
        </p:blipFill>
        <p:spPr>
          <a:xfrm>
            <a:off x="5425493" y="492573"/>
            <a:ext cx="601020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68C14-63BE-4CF2-8293-73C0CB9F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nager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8B0F2-6E8F-4194-A1D5-721F4B7FC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614780"/>
            <a:ext cx="6553545" cy="56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C6A7A-96A7-439C-BB0C-2DDF578C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jouer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DBC051-54C8-42A0-A713-47BC8E676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934432"/>
            <a:ext cx="6553545" cy="49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AE9FB-90DE-4978-81DF-193B7BAA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gagner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61FD14-939E-411A-BCFC-634F6BC53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827937"/>
            <a:ext cx="6553545" cy="52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E841-9CD1-4C81-8F87-6CCFF07C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266601-136B-49AA-9862-EBE8A2A9C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16" t="23747" r="65062" b="55771"/>
          <a:stretch/>
        </p:blipFill>
        <p:spPr>
          <a:xfrm>
            <a:off x="597359" y="433882"/>
            <a:ext cx="1886673" cy="1640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49EC8-4350-42F7-810A-D5FF91FF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t="43882" r="65849" b="36789"/>
          <a:stretch/>
        </p:blipFill>
        <p:spPr>
          <a:xfrm>
            <a:off x="3869716" y="331716"/>
            <a:ext cx="1886673" cy="1640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50703-A361-41BE-B53A-31C4B1E9E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9" t="62616" r="66076" b="18055"/>
          <a:stretch/>
        </p:blipFill>
        <p:spPr>
          <a:xfrm>
            <a:off x="6729544" y="365125"/>
            <a:ext cx="2058361" cy="1547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B6D1B-8241-49F2-AFC9-F6EA1283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92" t="24652" r="24431" b="56019"/>
          <a:stretch/>
        </p:blipFill>
        <p:spPr>
          <a:xfrm>
            <a:off x="4726242" y="2628242"/>
            <a:ext cx="1886672" cy="1547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71987-7529-4A75-B709-F845B2913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7" t="43882" r="23956" b="36789"/>
          <a:stretch/>
        </p:blipFill>
        <p:spPr>
          <a:xfrm>
            <a:off x="2981325" y="4958837"/>
            <a:ext cx="2018817" cy="16783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88C035-C6E8-443C-8B03-A07D1630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87" t="63291" r="24146" b="18819"/>
          <a:stretch/>
        </p:blipFill>
        <p:spPr>
          <a:xfrm>
            <a:off x="6234418" y="4954951"/>
            <a:ext cx="2118169" cy="1528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DA11E-DC29-40CD-BE7F-BD3E28C4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706" y="4991922"/>
            <a:ext cx="2109969" cy="15967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561CF6-701B-4565-829C-97405CE28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695" y="2666846"/>
            <a:ext cx="2143125" cy="15711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9D06D8-3621-454F-80C7-601E0D6CC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65" y="293895"/>
            <a:ext cx="2143125" cy="17158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0F809-BA78-4F6C-A373-8B52B2D12E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247"/>
          <a:stretch/>
        </p:blipFill>
        <p:spPr>
          <a:xfrm>
            <a:off x="360866" y="4899127"/>
            <a:ext cx="2057400" cy="16895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4AF5A6-3FC8-459A-97DF-7BA651103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581" y="2469413"/>
            <a:ext cx="2143125" cy="18845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4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AF15-2644-477F-A4C0-ACD3D91D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18DBA3-7FE8-4515-A9E7-EFB090A73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83" b="12945"/>
          <a:stretch/>
        </p:blipFill>
        <p:spPr>
          <a:xfrm>
            <a:off x="1995669" y="706057"/>
            <a:ext cx="9125656" cy="57868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6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E236F4EB-1B7A-4A6E-8780-31C40B8F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607" y="1224951"/>
            <a:ext cx="7842819" cy="757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8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6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 le texte et réponds aux questions en anglais. </a:t>
            </a:r>
            <a:r>
              <a:rPr kumimoji="0" lang="en-GB" sz="2161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text and answer the questions in English.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4D975F57-7C86-4785-B7A6-87AEFBCBB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61" y="1143477"/>
            <a:ext cx="536005" cy="53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>
            <a:extLst>
              <a:ext uri="{FF2B5EF4-FFF2-40B4-BE49-F238E27FC236}">
                <a16:creationId xmlns:a16="http://schemas.microsoft.com/office/drawing/2014/main" id="{812DBF48-33E6-4F91-82CE-365CF797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67" y="1256396"/>
            <a:ext cx="453102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6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FCB63-7573-4A0D-A0D4-ACB5D84E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552" y="2132584"/>
            <a:ext cx="7276798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She likes meeting up with her friends.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21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one of</a:t>
            </a:r>
            <a:r>
              <a:rPr kumimoji="0" lang="en-GB" altLang="en-US" sz="25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: it’s the end of the holidays / studying / working / listening to the teachers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2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c</a:t>
            </a:r>
            <a:r>
              <a:rPr kumimoji="0" lang="en-GB" altLang="en-US" sz="252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 computing</a:t>
            </a:r>
          </a:p>
        </p:txBody>
      </p:sp>
      <p:sp>
        <p:nvSpPr>
          <p:cNvPr id="2054" name="Rectangle 7">
            <a:extLst>
              <a:ext uri="{FF2B5EF4-FFF2-40B4-BE49-F238E27FC236}">
                <a16:creationId xmlns:a16="http://schemas.microsoft.com/office/drawing/2014/main" id="{837F45E1-3DF3-4D4F-A31F-69B78D4A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748" y="2132584"/>
            <a:ext cx="478830" cy="292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2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2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521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521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52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06C77E-080F-470C-A20F-CB6EE09C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044" y="4243007"/>
            <a:ext cx="243861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3CA5-FAEB-4641-829F-16D1B4449E9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2FF3-374E-419E-B782-4D694DD3658A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sz="4800" dirty="0">
                <a:solidFill>
                  <a:srgbClr val="00B050"/>
                </a:solidFill>
              </a:rPr>
              <a:t>I MUST </a:t>
            </a:r>
            <a:r>
              <a:rPr lang="fr-FR" sz="4800" dirty="0" err="1">
                <a:solidFill>
                  <a:srgbClr val="00B050"/>
                </a:solidFill>
              </a:rPr>
              <a:t>be</a:t>
            </a:r>
            <a:r>
              <a:rPr lang="fr-FR" sz="4800" dirty="0">
                <a:solidFill>
                  <a:srgbClr val="00B050"/>
                </a:solidFill>
              </a:rPr>
              <a:t> able to </a:t>
            </a:r>
            <a:r>
              <a:rPr lang="fr-FR" sz="4800" dirty="0" err="1">
                <a:solidFill>
                  <a:srgbClr val="00B050"/>
                </a:solidFill>
              </a:rPr>
              <a:t>recognise</a:t>
            </a:r>
            <a:r>
              <a:rPr lang="fr-FR" sz="4800" dirty="0">
                <a:solidFill>
                  <a:srgbClr val="00B050"/>
                </a:solidFill>
              </a:rPr>
              <a:t> infinitives to </a:t>
            </a:r>
            <a:r>
              <a:rPr lang="fr-FR" sz="4800" dirty="0" err="1">
                <a:solidFill>
                  <a:srgbClr val="00B050"/>
                </a:solidFill>
              </a:rPr>
              <a:t>describe</a:t>
            </a:r>
            <a:r>
              <a:rPr lang="fr-FR" sz="4800" dirty="0">
                <a:solidFill>
                  <a:srgbClr val="00B050"/>
                </a:solidFill>
              </a:rPr>
              <a:t> </a:t>
            </a:r>
            <a:r>
              <a:rPr lang="fr-FR" sz="4800" dirty="0" err="1">
                <a:solidFill>
                  <a:srgbClr val="00B050"/>
                </a:solidFill>
              </a:rPr>
              <a:t>what</a:t>
            </a:r>
            <a:r>
              <a:rPr lang="fr-FR" sz="4800" dirty="0">
                <a:solidFill>
                  <a:srgbClr val="00B050"/>
                </a:solidFill>
              </a:rPr>
              <a:t> </a:t>
            </a:r>
            <a:r>
              <a:rPr lang="fr-FR" sz="4800" dirty="0" err="1">
                <a:solidFill>
                  <a:srgbClr val="00B050"/>
                </a:solidFill>
              </a:rPr>
              <a:t>activities</a:t>
            </a:r>
            <a:r>
              <a:rPr lang="fr-FR" sz="4800" dirty="0">
                <a:solidFill>
                  <a:srgbClr val="00B050"/>
                </a:solidFill>
              </a:rPr>
              <a:t> I do.</a:t>
            </a:r>
          </a:p>
          <a:p>
            <a:r>
              <a:rPr lang="fr-FR" sz="4800" dirty="0">
                <a:solidFill>
                  <a:srgbClr val="FFC000"/>
                </a:solidFill>
              </a:rPr>
              <a:t>I SHOULD </a:t>
            </a:r>
            <a:r>
              <a:rPr lang="fr-FR" sz="4800" dirty="0" err="1">
                <a:solidFill>
                  <a:srgbClr val="FFC000"/>
                </a:solidFill>
              </a:rPr>
              <a:t>be</a:t>
            </a:r>
            <a:r>
              <a:rPr lang="fr-FR" sz="4800" dirty="0">
                <a:solidFill>
                  <a:srgbClr val="FFC000"/>
                </a:solidFill>
              </a:rPr>
              <a:t> able to </a:t>
            </a:r>
            <a:r>
              <a:rPr lang="fr-FR" sz="4800" dirty="0" err="1">
                <a:solidFill>
                  <a:srgbClr val="FFC000"/>
                </a:solidFill>
              </a:rPr>
              <a:t>recognise</a:t>
            </a:r>
            <a:r>
              <a:rPr lang="fr-FR" sz="4800" dirty="0">
                <a:solidFill>
                  <a:srgbClr val="FFC000"/>
                </a:solidFill>
              </a:rPr>
              <a:t> and use infinitives to </a:t>
            </a:r>
            <a:r>
              <a:rPr lang="fr-FR" sz="4800" dirty="0" err="1">
                <a:solidFill>
                  <a:srgbClr val="FFC000"/>
                </a:solidFill>
              </a:rPr>
              <a:t>describe</a:t>
            </a:r>
            <a:r>
              <a:rPr lang="fr-FR" sz="4800" dirty="0">
                <a:solidFill>
                  <a:srgbClr val="FFC000"/>
                </a:solidFill>
              </a:rPr>
              <a:t> </a:t>
            </a:r>
            <a:r>
              <a:rPr lang="fr-FR" sz="4800" dirty="0" err="1">
                <a:solidFill>
                  <a:srgbClr val="FFC000"/>
                </a:solidFill>
              </a:rPr>
              <a:t>what</a:t>
            </a:r>
            <a:r>
              <a:rPr lang="fr-FR" sz="4800" dirty="0">
                <a:solidFill>
                  <a:srgbClr val="FFC000"/>
                </a:solidFill>
              </a:rPr>
              <a:t> </a:t>
            </a:r>
            <a:r>
              <a:rPr lang="fr-FR" sz="4800" dirty="0" err="1">
                <a:solidFill>
                  <a:srgbClr val="FFC000"/>
                </a:solidFill>
              </a:rPr>
              <a:t>activities</a:t>
            </a:r>
            <a:r>
              <a:rPr lang="fr-FR" sz="4800" dirty="0">
                <a:solidFill>
                  <a:srgbClr val="FFC000"/>
                </a:solidFill>
              </a:rPr>
              <a:t> I do.</a:t>
            </a:r>
            <a:endParaRPr lang="fr-FR" sz="4800" dirty="0"/>
          </a:p>
          <a:p>
            <a:r>
              <a:rPr lang="fr-FR" sz="4800" dirty="0">
                <a:solidFill>
                  <a:srgbClr val="FF0000"/>
                </a:solidFill>
              </a:rPr>
              <a:t>I COULD </a:t>
            </a:r>
            <a:r>
              <a:rPr lang="fr-FR" sz="4800" dirty="0" err="1">
                <a:solidFill>
                  <a:srgbClr val="FF0000"/>
                </a:solidFill>
              </a:rPr>
              <a:t>be</a:t>
            </a:r>
            <a:r>
              <a:rPr lang="fr-FR" sz="4800" dirty="0">
                <a:solidFill>
                  <a:srgbClr val="FF0000"/>
                </a:solidFill>
              </a:rPr>
              <a:t> able to </a:t>
            </a:r>
            <a:r>
              <a:rPr lang="fr-FR" sz="4800" dirty="0" err="1">
                <a:solidFill>
                  <a:srgbClr val="FF0000"/>
                </a:solidFill>
              </a:rPr>
              <a:t>recognise</a:t>
            </a:r>
            <a:r>
              <a:rPr lang="fr-FR" sz="4800" dirty="0">
                <a:solidFill>
                  <a:srgbClr val="FF0000"/>
                </a:solidFill>
              </a:rPr>
              <a:t> and use infinitives to </a:t>
            </a:r>
            <a:r>
              <a:rPr lang="fr-FR" sz="4800" dirty="0" err="1">
                <a:solidFill>
                  <a:srgbClr val="FF0000"/>
                </a:solidFill>
              </a:rPr>
              <a:t>describe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>
                <a:solidFill>
                  <a:srgbClr val="FF0000"/>
                </a:solidFill>
              </a:rPr>
              <a:t>what</a:t>
            </a:r>
            <a:r>
              <a:rPr lang="fr-FR" sz="4800" dirty="0">
                <a:solidFill>
                  <a:srgbClr val="FF0000"/>
                </a:solidFill>
              </a:rPr>
              <a:t> I like </a:t>
            </a:r>
            <a:r>
              <a:rPr lang="fr-FR" sz="4800" dirty="0" err="1">
                <a:solidFill>
                  <a:srgbClr val="FF0000"/>
                </a:solidFill>
              </a:rPr>
              <a:t>doing</a:t>
            </a:r>
            <a:r>
              <a:rPr lang="fr-FR" sz="4800" dirty="0">
                <a:solidFill>
                  <a:srgbClr val="FF0000"/>
                </a:solidFill>
              </a:rPr>
              <a:t> and </a:t>
            </a:r>
            <a:r>
              <a:rPr lang="fr-FR" sz="4800" dirty="0" err="1">
                <a:solidFill>
                  <a:srgbClr val="FF0000"/>
                </a:solidFill>
              </a:rPr>
              <a:t>what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dirty="0" err="1">
                <a:solidFill>
                  <a:srgbClr val="FF0000"/>
                </a:solidFill>
              </a:rPr>
              <a:t>other</a:t>
            </a:r>
            <a:r>
              <a:rPr lang="fr-FR" sz="4800" dirty="0">
                <a:solidFill>
                  <a:srgbClr val="FF0000"/>
                </a:solidFill>
              </a:rPr>
              <a:t> people like </a:t>
            </a:r>
            <a:r>
              <a:rPr lang="fr-FR" sz="4800" dirty="0" err="1">
                <a:solidFill>
                  <a:srgbClr val="FF0000"/>
                </a:solidFill>
              </a:rPr>
              <a:t>doing</a:t>
            </a:r>
            <a:endParaRPr lang="fr-FR" sz="4800" dirty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2B9D3-7A56-439C-97D7-6A8F99B9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309" y="451414"/>
            <a:ext cx="1171875" cy="11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5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02B3-2D5D-4D9C-943E-260A2C12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122114-DE13-4A2F-9B96-1BEE7689F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60" t="21087" r="27207" b="23053"/>
          <a:stretch/>
        </p:blipFill>
        <p:spPr>
          <a:xfrm>
            <a:off x="1608881" y="682906"/>
            <a:ext cx="9062977" cy="53822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9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0D12-5211-4CDC-9995-58DFB6BA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232B8D-08C1-4E59-980B-19671E9E8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22" t="31195" r="19575" b="29968"/>
          <a:stretch/>
        </p:blipFill>
        <p:spPr>
          <a:xfrm>
            <a:off x="1250066" y="1585733"/>
            <a:ext cx="9525964" cy="41205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1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2">
            <a:extLst>
              <a:ext uri="{FF2B5EF4-FFF2-40B4-BE49-F238E27FC236}">
                <a16:creationId xmlns:a16="http://schemas.microsoft.com/office/drawing/2014/main" id="{3C0C6CB8-579E-47B6-AEDC-A5C71695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232" y="1237814"/>
            <a:ext cx="7844248" cy="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defTabSz="914806">
              <a:spcBef>
                <a:spcPct val="20000"/>
              </a:spcBef>
              <a:defRPr/>
            </a:pPr>
            <a:r>
              <a:rPr lang="fr-FR" sz="2161" i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Écoute. Pour chaque phrase, écris l’infinitif en français. (1–6) </a:t>
            </a:r>
            <a:r>
              <a:rPr lang="en-GB" sz="2161" b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Listen and note down in French the infinitive or infinitives in each sentence.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974DA7C8-630D-47FD-AE00-87E9265E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11" y="1110603"/>
            <a:ext cx="536005" cy="5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EDFB7B-F851-4010-BE87-A4D02B9E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287" y="1200651"/>
            <a:ext cx="453103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161" b="0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CB8A5-A1BE-44C7-A4D5-6C652B5B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047" y="2385579"/>
            <a:ext cx="3667701" cy="36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en-US" sz="2521" b="0" i="0" dirty="0">
                <a:solidFill>
                  <a:srgbClr val="000000"/>
                </a:solidFill>
              </a:rPr>
              <a:t>danser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b="0" i="0" dirty="0">
                <a:solidFill>
                  <a:srgbClr val="000000"/>
                </a:solidFill>
              </a:rPr>
              <a:t>nager	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b="0" i="0" dirty="0">
                <a:solidFill>
                  <a:srgbClr val="000000"/>
                </a:solidFill>
              </a:rPr>
              <a:t>retrouver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b="0" i="0" dirty="0">
                <a:solidFill>
                  <a:srgbClr val="000000"/>
                </a:solidFill>
              </a:rPr>
              <a:t>chanter 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b="0" i="0" dirty="0" err="1">
                <a:solidFill>
                  <a:srgbClr val="000000"/>
                </a:solidFill>
              </a:rPr>
              <a:t>bloguer</a:t>
            </a:r>
            <a:r>
              <a:rPr lang="fr-FR" altLang="en-US" sz="2521" b="0" i="0" dirty="0">
                <a:solidFill>
                  <a:srgbClr val="000000"/>
                </a:solidFill>
              </a:rPr>
              <a:t>, surfer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b="0" i="0" dirty="0">
                <a:solidFill>
                  <a:srgbClr val="000000"/>
                </a:solidFill>
              </a:rPr>
              <a:t>jouer, rigoler</a:t>
            </a:r>
          </a:p>
        </p:txBody>
      </p:sp>
      <p:sp>
        <p:nvSpPr>
          <p:cNvPr id="2054" name="TextBox 5">
            <a:extLst>
              <a:ext uri="{FF2B5EF4-FFF2-40B4-BE49-F238E27FC236}">
                <a16:creationId xmlns:a16="http://schemas.microsoft.com/office/drawing/2014/main" id="{A42CDA70-0727-4C97-A157-FE423006F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04" y="2385579"/>
            <a:ext cx="487406" cy="36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D82900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en-US" sz="2521" i="0">
                <a:solidFill>
                  <a:srgbClr val="000000"/>
                </a:solidFill>
              </a:rPr>
              <a:t>1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i="0">
                <a:solidFill>
                  <a:srgbClr val="000000"/>
                </a:solidFill>
              </a:rPr>
              <a:t>2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i="0">
                <a:solidFill>
                  <a:srgbClr val="000000"/>
                </a:solidFill>
              </a:rPr>
              <a:t>3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i="0">
                <a:solidFill>
                  <a:srgbClr val="000000"/>
                </a:solidFill>
              </a:rPr>
              <a:t>4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i="0">
                <a:solidFill>
                  <a:srgbClr val="000000"/>
                </a:solidFill>
              </a:rPr>
              <a:t>5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en-US" sz="2521" i="0">
                <a:solidFill>
                  <a:srgbClr val="000000"/>
                </a:solidFill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B7D9C-D5AB-4CE5-98C6-B9733E2C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498" y="3967406"/>
            <a:ext cx="2523963" cy="2261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907-D226-4D36-9D92-B7BFC929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toi maintenant…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7955C0-C690-43BC-B331-D9FF3359C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49" b="18796"/>
          <a:stretch/>
        </p:blipFill>
        <p:spPr>
          <a:xfrm>
            <a:off x="937549" y="1886673"/>
            <a:ext cx="9803757" cy="39469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0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1D7C-DADE-47A8-84BF-BDA95A7F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08" y="779678"/>
            <a:ext cx="4524973" cy="2076333"/>
          </a:xfr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What is an infinitive?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C81E6A-8023-4CAE-AECB-B587C1F28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10" t="14654" r="23708" b="18244"/>
          <a:stretch/>
        </p:blipFill>
        <p:spPr>
          <a:xfrm>
            <a:off x="6021086" y="1469984"/>
            <a:ext cx="6170914" cy="423633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461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89261-F883-4C21-85C2-FDC7F0B6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269" y="365125"/>
            <a:ext cx="8562264" cy="1325563"/>
          </a:xfrm>
        </p:spPr>
        <p:txBody>
          <a:bodyPr>
            <a:normAutofit/>
          </a:bodyPr>
          <a:lstStyle/>
          <a:p>
            <a:r>
              <a:rPr lang="fr-FR" sz="3600" dirty="0"/>
              <a:t>Look at the </a:t>
            </a:r>
            <a:r>
              <a:rPr lang="fr-FR" sz="3600" dirty="0" err="1"/>
              <a:t>song</a:t>
            </a:r>
            <a:r>
              <a:rPr lang="fr-FR" sz="3600" dirty="0"/>
              <a:t> on p.18. </a:t>
            </a:r>
            <a:r>
              <a:rPr lang="fr-FR" sz="3600" dirty="0" err="1"/>
              <a:t>What</a:t>
            </a:r>
            <a:r>
              <a:rPr lang="fr-FR" sz="3600" dirty="0"/>
              <a:t> </a:t>
            </a:r>
            <a:r>
              <a:rPr lang="fr-FR" sz="3600" dirty="0" err="1"/>
              <a:t>strategies</a:t>
            </a:r>
            <a:r>
              <a:rPr lang="fr-FR" sz="3600" dirty="0"/>
              <a:t> </a:t>
            </a:r>
            <a:r>
              <a:rPr lang="fr-FR" sz="3600" dirty="0" err="1"/>
              <a:t>could</a:t>
            </a:r>
            <a:r>
              <a:rPr lang="fr-FR" sz="3600" dirty="0"/>
              <a:t> </a:t>
            </a:r>
            <a:r>
              <a:rPr lang="fr-FR" sz="3600" dirty="0" err="1"/>
              <a:t>you</a:t>
            </a:r>
            <a:r>
              <a:rPr lang="fr-FR" sz="3600" dirty="0"/>
              <a:t> use to </a:t>
            </a:r>
            <a:r>
              <a:rPr lang="fr-FR" sz="3600" dirty="0" err="1"/>
              <a:t>guess</a:t>
            </a:r>
            <a:r>
              <a:rPr lang="fr-FR" sz="3600" dirty="0"/>
              <a:t> the infinitives?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33AA2-95C6-47F5-92F7-1BE476241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7" r="13444"/>
          <a:stretch/>
        </p:blipFill>
        <p:spPr>
          <a:xfrm>
            <a:off x="274354" y="3928180"/>
            <a:ext cx="2291788" cy="25661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479FC-48FF-456C-B5F4-1A763ECD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fr-FR" sz="3200" dirty="0"/>
              <a:t>Look for the </a:t>
            </a:r>
            <a:r>
              <a:rPr lang="fr-FR" sz="3200" dirty="0" err="1"/>
              <a:t>cognates</a:t>
            </a:r>
            <a:r>
              <a:rPr lang="fr-FR" sz="3200" dirty="0"/>
              <a:t> / </a:t>
            </a:r>
            <a:r>
              <a:rPr lang="fr-FR" sz="3200" dirty="0" err="1"/>
              <a:t>near</a:t>
            </a:r>
            <a:r>
              <a:rPr lang="fr-FR" sz="3200" dirty="0"/>
              <a:t> </a:t>
            </a:r>
            <a:r>
              <a:rPr lang="fr-FR" sz="3200" dirty="0" err="1"/>
              <a:t>cognates</a:t>
            </a:r>
            <a:endParaRPr lang="fr-FR" sz="3200" dirty="0"/>
          </a:p>
          <a:p>
            <a:r>
              <a:rPr lang="fr-FR" sz="3200" dirty="0"/>
              <a:t>Use the </a:t>
            </a:r>
            <a:r>
              <a:rPr lang="fr-FR" sz="3200" dirty="0" err="1"/>
              <a:t>picture</a:t>
            </a:r>
            <a:r>
              <a:rPr lang="fr-FR" sz="3200" dirty="0"/>
              <a:t> clues</a:t>
            </a:r>
          </a:p>
          <a:p>
            <a:r>
              <a:rPr lang="fr-FR" sz="3200" dirty="0"/>
              <a:t>Use </a:t>
            </a:r>
            <a:r>
              <a:rPr lang="fr-FR" sz="3200" dirty="0" err="1"/>
              <a:t>prior</a:t>
            </a:r>
            <a:r>
              <a:rPr lang="fr-FR" sz="3200" dirty="0"/>
              <a:t> </a:t>
            </a:r>
            <a:r>
              <a:rPr lang="fr-FR" sz="3200" dirty="0" err="1"/>
              <a:t>knowledge</a:t>
            </a:r>
            <a:r>
              <a:rPr lang="fr-FR" sz="3200" dirty="0"/>
              <a:t> (</a:t>
            </a:r>
            <a:r>
              <a:rPr lang="fr-FR" sz="3200" dirty="0" err="1"/>
              <a:t>words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already</a:t>
            </a:r>
            <a:r>
              <a:rPr lang="fr-FR" sz="3200" dirty="0"/>
              <a:t> know)</a:t>
            </a:r>
          </a:p>
          <a:p>
            <a:r>
              <a:rPr lang="fr-FR" sz="3200" dirty="0"/>
              <a:t>Use </a:t>
            </a:r>
            <a:r>
              <a:rPr lang="fr-FR" sz="3200" dirty="0" err="1"/>
              <a:t>context</a:t>
            </a:r>
            <a:r>
              <a:rPr lang="fr-FR" sz="3200" dirty="0"/>
              <a:t> (look at the </a:t>
            </a:r>
            <a:r>
              <a:rPr lang="fr-FR" sz="3200" dirty="0" err="1"/>
              <a:t>words</a:t>
            </a:r>
            <a:r>
              <a:rPr lang="fr-FR" sz="3200" dirty="0"/>
              <a:t> </a:t>
            </a:r>
            <a:r>
              <a:rPr lang="fr-FR" sz="3200" dirty="0" err="1"/>
              <a:t>around</a:t>
            </a:r>
            <a:r>
              <a:rPr lang="fr-FR" sz="3200" dirty="0"/>
              <a:t> </a:t>
            </a:r>
            <a:r>
              <a:rPr lang="fr-FR" sz="3200" dirty="0" err="1"/>
              <a:t>it</a:t>
            </a:r>
            <a:r>
              <a:rPr lang="fr-FR" sz="3200" dirty="0"/>
              <a:t>)</a:t>
            </a:r>
          </a:p>
          <a:p>
            <a:r>
              <a:rPr lang="fr-FR" sz="3200" dirty="0"/>
              <a:t>Use </a:t>
            </a:r>
            <a:r>
              <a:rPr lang="fr-FR" sz="3200" dirty="0" err="1"/>
              <a:t>your</a:t>
            </a:r>
            <a:r>
              <a:rPr lang="fr-FR" sz="3200" dirty="0"/>
              <a:t> Guide to </a:t>
            </a:r>
            <a:r>
              <a:rPr lang="fr-FR" sz="3200" dirty="0" err="1"/>
              <a:t>Success</a:t>
            </a: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1837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A05A-E152-4673-8D26-90A379AA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8D06AD-AA35-4512-AF8D-237701A16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37" t="10447" r="16134" b="11880"/>
          <a:stretch/>
        </p:blipFill>
        <p:spPr>
          <a:xfrm>
            <a:off x="633916" y="203080"/>
            <a:ext cx="7315200" cy="39601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AD30D-D1BA-4A0F-BDA4-01B1A1E3B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9" t="26667" r="10474" b="29451"/>
          <a:stretch/>
        </p:blipFill>
        <p:spPr>
          <a:xfrm>
            <a:off x="3298785" y="4325234"/>
            <a:ext cx="8148578" cy="22802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42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2F82-A7A3-4DED-95BC-8F9894FF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32B13F-40A3-4374-99E7-DD3F4868A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79" b="21456"/>
          <a:stretch/>
        </p:blipFill>
        <p:spPr>
          <a:xfrm>
            <a:off x="948159" y="957805"/>
            <a:ext cx="10405641" cy="49423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30C7E-B769-4E15-8E3D-9D0DA17CD964}"/>
              </a:ext>
            </a:extLst>
          </p:cNvPr>
          <p:cNvSpPr txBox="1"/>
          <p:nvPr/>
        </p:nvSpPr>
        <p:spPr>
          <a:xfrm>
            <a:off x="3625703" y="2923953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bloguer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FFDA6-D46A-4C84-B37A-6475C0F91AF5}"/>
              </a:ext>
            </a:extLst>
          </p:cNvPr>
          <p:cNvSpPr txBox="1"/>
          <p:nvPr/>
        </p:nvSpPr>
        <p:spPr>
          <a:xfrm>
            <a:off x="3625703" y="3321430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danser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11B45-64DD-4727-900F-3830964D0121}"/>
              </a:ext>
            </a:extLst>
          </p:cNvPr>
          <p:cNvSpPr txBox="1"/>
          <p:nvPr/>
        </p:nvSpPr>
        <p:spPr>
          <a:xfrm>
            <a:off x="3625703" y="3720171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étudier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CF799-996A-456F-9918-F2228075C556}"/>
              </a:ext>
            </a:extLst>
          </p:cNvPr>
          <p:cNvSpPr txBox="1"/>
          <p:nvPr/>
        </p:nvSpPr>
        <p:spPr>
          <a:xfrm>
            <a:off x="3625703" y="4120178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gagner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1C166-26BA-4CE1-9B42-A2F6E1A86C13}"/>
              </a:ext>
            </a:extLst>
          </p:cNvPr>
          <p:cNvSpPr txBox="1"/>
          <p:nvPr/>
        </p:nvSpPr>
        <p:spPr>
          <a:xfrm>
            <a:off x="3625703" y="4504055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jouer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DFC3A7-ADD1-4AA2-9273-6ADDE9500679}"/>
              </a:ext>
            </a:extLst>
          </p:cNvPr>
          <p:cNvSpPr txBox="1"/>
          <p:nvPr/>
        </p:nvSpPr>
        <p:spPr>
          <a:xfrm>
            <a:off x="9168810" y="2831805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827D2C-FC97-47D7-B748-C2E1998609D6}"/>
              </a:ext>
            </a:extLst>
          </p:cNvPr>
          <p:cNvSpPr txBox="1"/>
          <p:nvPr/>
        </p:nvSpPr>
        <p:spPr>
          <a:xfrm>
            <a:off x="9168809" y="3241443"/>
            <a:ext cx="13042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retrouver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A6520-E7D4-45DD-ADAF-8896038351C2}"/>
              </a:ext>
            </a:extLst>
          </p:cNvPr>
          <p:cNvSpPr txBox="1"/>
          <p:nvPr/>
        </p:nvSpPr>
        <p:spPr>
          <a:xfrm>
            <a:off x="9168810" y="3651081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rigoler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F9226-9236-4A1D-ACF7-6E93C0CF309E}"/>
              </a:ext>
            </a:extLst>
          </p:cNvPr>
          <p:cNvSpPr txBox="1"/>
          <p:nvPr/>
        </p:nvSpPr>
        <p:spPr>
          <a:xfrm>
            <a:off x="9168810" y="4060719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surfer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097B7-36C3-4BBB-A6B7-FDBEE8758885}"/>
              </a:ext>
            </a:extLst>
          </p:cNvPr>
          <p:cNvSpPr txBox="1"/>
          <p:nvPr/>
        </p:nvSpPr>
        <p:spPr>
          <a:xfrm>
            <a:off x="9168810" y="4470357"/>
            <a:ext cx="9675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tchatter</a:t>
            </a:r>
          </a:p>
        </p:txBody>
      </p:sp>
    </p:spTree>
    <p:extLst>
      <p:ext uri="{BB962C8B-B14F-4D97-AF65-F5344CB8AC3E}">
        <p14:creationId xmlns:p14="http://schemas.microsoft.com/office/powerpoint/2010/main" val="40780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01EEC-08C5-405E-AE91-46ACBA4B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chanter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EB880-CDBF-424D-A3BE-E2F59FC49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2" r="11410" b="-1"/>
          <a:stretch/>
        </p:blipFill>
        <p:spPr>
          <a:xfrm>
            <a:off x="5556480" y="492573"/>
            <a:ext cx="574822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DD01EA-F3DE-419B-A3B1-6A46674B3F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65575F-42ED-48F2-82CD-FCDBA1767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EF41D-D2DF-456F-98BC-8F6014EA2BF4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bb63e111-dce5-4a45-8def-dc0a7d76a260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7bb6d48-7c88-44a9-a0ca-754bfa7f794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480</Words>
  <Application>Microsoft Office PowerPoint</Application>
  <PresentationFormat>Widescreen</PresentationFormat>
  <Paragraphs>112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Verdana</vt:lpstr>
      <vt:lpstr>ヒラギノ角ゴ Pro W3</vt:lpstr>
      <vt:lpstr>Office Theme</vt:lpstr>
      <vt:lpstr>Traduction</vt:lpstr>
      <vt:lpstr>Traduction</vt:lpstr>
      <vt:lpstr>en classe                    mercredi 11 décembre</vt:lpstr>
      <vt:lpstr>OBJECTIVES</vt:lpstr>
      <vt:lpstr>What is an infinitive?</vt:lpstr>
      <vt:lpstr>Look at the song on p.18. What strategies could you use to guess the infinitives?</vt:lpstr>
      <vt:lpstr>PowerPoint Presentation</vt:lpstr>
      <vt:lpstr>PowerPoint Presentation</vt:lpstr>
      <vt:lpstr>chanter</vt:lpstr>
      <vt:lpstr>danser</vt:lpstr>
      <vt:lpstr>retrouver mes amis</vt:lpstr>
      <vt:lpstr>bloguer</vt:lpstr>
      <vt:lpstr>surfer</vt:lpstr>
      <vt:lpstr>tchatter</vt:lpstr>
      <vt:lpstr>rigoler</vt:lpstr>
      <vt:lpstr>étudier</vt:lpstr>
      <vt:lpstr>nager</vt:lpstr>
      <vt:lpstr>jouer</vt:lpstr>
      <vt:lpstr>gagner</vt:lpstr>
      <vt:lpstr>PowerPoint Presentation</vt:lpstr>
      <vt:lpstr>PowerPoint Presentation</vt:lpstr>
      <vt:lpstr>PowerPoint Presentation</vt:lpstr>
      <vt:lpstr>Starter</vt:lpstr>
      <vt:lpstr>en classe                        mardi 18 décembre</vt:lpstr>
      <vt:lpstr>How do you make these sentences negative?</vt:lpstr>
      <vt:lpstr>chanter</vt:lpstr>
      <vt:lpstr>danser</vt:lpstr>
      <vt:lpstr>retrouver mes amis</vt:lpstr>
      <vt:lpstr>bloguer</vt:lpstr>
      <vt:lpstr>surfer</vt:lpstr>
      <vt:lpstr>tchatter</vt:lpstr>
      <vt:lpstr>rigoler</vt:lpstr>
      <vt:lpstr>étudier</vt:lpstr>
      <vt:lpstr>nager</vt:lpstr>
      <vt:lpstr>jouer</vt:lpstr>
      <vt:lpstr>gagner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toi maintenant…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Graham Crockford</dc:creator>
  <cp:lastModifiedBy>Tom Capewell</cp:lastModifiedBy>
  <cp:revision>5</cp:revision>
  <dcterms:created xsi:type="dcterms:W3CDTF">2018-11-26T19:03:04Z</dcterms:created>
  <dcterms:modified xsi:type="dcterms:W3CDTF">2018-12-17T17:28:13Z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