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3C7A0-BBCE-CF13-0097-46411CD3D6E4}" v="766" dt="2021-06-16T08:47:18.115"/>
    <p1510:client id="{3A05A9BF-74DA-4204-056D-97752AAF5708}" v="112" dt="2021-06-16T08:42:01.309"/>
    <p1510:client id="{6C1E4F5D-70CB-4464-AA27-81DD8E3EF92E}" v="1" dt="2021-06-16T12:52:34.109"/>
    <p1510:client id="{7C42FF7B-6DDA-5C3F-720B-ADDE39767105}" v="87" dt="2021-06-16T08:37:35.958"/>
    <p1510:client id="{A70F98D5-41EB-FE38-8078-39989DB2DA0B}" v="10" dt="2021-06-16T08:23:55.037"/>
    <p1510:client id="{B3325512-3139-201C-F000-6378E3B2534C}" v="706" dt="2021-06-16T08:47:09.087"/>
    <p1510:client id="{C24205C0-44FE-3613-F989-B6D62DC03318}" v="955" dt="2021-06-16T08:48:28.711"/>
    <p1510:client id="{FE084E2D-6CA3-DDCB-0E09-1FC4F9C5C6DF}" v="243" dt="2021-06-16T08:22:45.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http://www.devpolicy.org/tag/political-econom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heconversation.com/why-business-leaders-dont-always-make-the-best-politicians-42061"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en.wikipedia.org/wiki/Federal_holidays_in_the_United_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23DBEBE3-A7DD-4FD4-AB94-D67BEDB78894}"/>
              </a:ext>
            </a:extLst>
          </p:cNvPr>
          <p:cNvPicPr>
            <a:picLocks noGrp="1" noChangeAspect="1"/>
          </p:cNvPicPr>
          <p:nvPr>
            <p:ph sz="half" idx="2"/>
          </p:nvPr>
        </p:nvPicPr>
        <p:blipFill rotWithShape="1">
          <a:blip r:embed="rId2"/>
          <a:srcRect t="18153"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Picture 4" descr="A picture containing indoor, auditorium&#10;&#10;Description automatically generated">
            <a:extLst>
              <a:ext uri="{FF2B5EF4-FFF2-40B4-BE49-F238E27FC236}">
                <a16:creationId xmlns:a16="http://schemas.microsoft.com/office/drawing/2014/main" id="{0B89F3B8-6A81-4B6A-84D7-52106AF0DD9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0205" r="-2" b="82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B47F812-0D7A-4EC3-832C-1E02004134DF}"/>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Facts about politicians</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1EE5E3EB-BA8D-47EE-8F71-E174F76FDD62}"/>
              </a:ext>
            </a:extLst>
          </p:cNvPr>
          <p:cNvSpPr>
            <a:spLocks noGrp="1"/>
          </p:cNvSpPr>
          <p:nvPr>
            <p:ph sz="half" idx="1"/>
          </p:nvPr>
        </p:nvSpPr>
        <p:spPr>
          <a:xfrm>
            <a:off x="448056" y="2512611"/>
            <a:ext cx="4832803" cy="3664351"/>
          </a:xfrm>
        </p:spPr>
        <p:txBody>
          <a:bodyPr vert="horz" lIns="91440" tIns="45720" rIns="91440" bIns="45720" rtlCol="0">
            <a:normAutofit/>
          </a:bodyPr>
          <a:lstStyle/>
          <a:p>
            <a:pPr marL="0"/>
            <a:r>
              <a:rPr lang="en-US" sz="2000"/>
              <a:t>In a governmental system, the leader of the politician acts as the official representative of their political house. The leader of the politician is also responsible for managing the house's relationship with the general public. They are also the public face of the respective house and the principal of contact on media's. </a:t>
            </a:r>
          </a:p>
        </p:txBody>
      </p:sp>
    </p:spTree>
    <p:extLst>
      <p:ext uri="{BB962C8B-B14F-4D97-AF65-F5344CB8AC3E}">
        <p14:creationId xmlns:p14="http://schemas.microsoft.com/office/powerpoint/2010/main" val="10057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men in suits&#10;&#10;Description automatically generated">
            <a:extLst>
              <a:ext uri="{FF2B5EF4-FFF2-40B4-BE49-F238E27FC236}">
                <a16:creationId xmlns:a16="http://schemas.microsoft.com/office/drawing/2014/main" id="{3820D7B3-FF14-474A-8D43-2F51A22D701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3793"/>
          <a:stretch/>
        </p:blipFill>
        <p:spPr>
          <a:xfrm>
            <a:off x="-3047" y="10"/>
            <a:ext cx="12191999" cy="6857990"/>
          </a:xfrm>
          <a:prstGeom prst="rect">
            <a:avLst/>
          </a:prstGeom>
        </p:spPr>
      </p:pic>
      <p:sp>
        <p:nvSpPr>
          <p:cNvPr id="42" name="Rectangle 4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cs typeface="Calibri Light"/>
              </a:rPr>
              <a:t>Politicians  around the world</a:t>
            </a: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cs typeface="Calibri"/>
              </a:rPr>
              <a:t>By Luka, Oliver, Musa, Elisei</a:t>
            </a:r>
          </a:p>
        </p:txBody>
      </p:sp>
      <p:sp>
        <p:nvSpPr>
          <p:cNvPr id="5" name="TextBox 4">
            <a:extLst>
              <a:ext uri="{FF2B5EF4-FFF2-40B4-BE49-F238E27FC236}">
                <a16:creationId xmlns:a16="http://schemas.microsoft.com/office/drawing/2014/main" id="{4D818A2D-C9B6-43A2-B0E4-CB97315FE886}"/>
              </a:ext>
            </a:extLst>
          </p:cNvPr>
          <p:cNvSpPr txBox="1"/>
          <p:nvPr/>
        </p:nvSpPr>
        <p:spPr>
          <a:xfrm>
            <a:off x="-88743" y="4204179"/>
            <a:ext cx="8829338" cy="1197394"/>
          </a:xfrm>
          <a:prstGeom prst="rect">
            <a:avLst/>
          </a:prstGeom>
        </p:spPr>
        <p:txBody>
          <a:bodyPr lIns="91440" tIns="45720" rIns="91440" bIns="45720" anchor="t">
            <a:normAutofit/>
          </a:bodyPr>
          <a:lstStyle/>
          <a:p>
            <a:endParaRPr lang="en-US">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D9DB-DF7D-4B87-B3A8-87D60DC24DF1}"/>
              </a:ext>
            </a:extLst>
          </p:cNvPr>
          <p:cNvSpPr>
            <a:spLocks noGrp="1"/>
          </p:cNvSpPr>
          <p:nvPr>
            <p:ph type="title"/>
          </p:nvPr>
        </p:nvSpPr>
        <p:spPr>
          <a:xfrm>
            <a:off x="274433" y="223684"/>
            <a:ext cx="4497591" cy="681319"/>
          </a:xfrm>
          <a:solidFill>
            <a:schemeClr val="bg1"/>
          </a:solidFill>
          <a:ln>
            <a:solidFill>
              <a:schemeClr val="accent1"/>
            </a:solidFill>
          </a:ln>
        </p:spPr>
        <p:txBody>
          <a:bodyPr>
            <a:normAutofit/>
          </a:bodyPr>
          <a:lstStyle/>
          <a:p>
            <a:r>
              <a:rPr lang="en-US" b="1" i="1" u="sng">
                <a:cs typeface="Calibri Light"/>
              </a:rPr>
              <a:t>Boris</a:t>
            </a:r>
            <a:r>
              <a:rPr lang="en-US">
                <a:cs typeface="Calibri Light"/>
              </a:rPr>
              <a:t> </a:t>
            </a:r>
            <a:r>
              <a:rPr lang="en-US" b="1" i="1" u="sng">
                <a:cs typeface="Calibri Light"/>
              </a:rPr>
              <a:t>Johnson</a:t>
            </a:r>
            <a:r>
              <a:rPr lang="en-US">
                <a:cs typeface="Calibri Light"/>
              </a:rPr>
              <a:t> </a:t>
            </a:r>
          </a:p>
        </p:txBody>
      </p:sp>
      <p:pic>
        <p:nvPicPr>
          <p:cNvPr id="7" name="Picture 7">
            <a:extLst>
              <a:ext uri="{FF2B5EF4-FFF2-40B4-BE49-F238E27FC236}">
                <a16:creationId xmlns:a16="http://schemas.microsoft.com/office/drawing/2014/main" id="{2538CA62-6F74-4446-A80F-4F730A9E1DEE}"/>
              </a:ext>
            </a:extLst>
          </p:cNvPr>
          <p:cNvPicPr>
            <a:picLocks noGrp="1" noChangeAspect="1"/>
          </p:cNvPicPr>
          <p:nvPr>
            <p:ph type="pic" idx="1"/>
          </p:nvPr>
        </p:nvPicPr>
        <p:blipFill rotWithShape="1">
          <a:blip r:embed="rId3"/>
          <a:srcRect t="21891" b="21891"/>
          <a:stretch/>
        </p:blipFill>
        <p:spPr>
          <a:xfrm>
            <a:off x="6054884" y="-2698"/>
            <a:ext cx="6139016" cy="6865229"/>
          </a:xfrm>
        </p:spPr>
      </p:pic>
      <p:sp>
        <p:nvSpPr>
          <p:cNvPr id="4" name="Text Placeholder 3">
            <a:extLst>
              <a:ext uri="{FF2B5EF4-FFF2-40B4-BE49-F238E27FC236}">
                <a16:creationId xmlns:a16="http://schemas.microsoft.com/office/drawing/2014/main" id="{473B9856-C999-4391-BA22-A897CFD7793B}"/>
              </a:ext>
            </a:extLst>
          </p:cNvPr>
          <p:cNvSpPr>
            <a:spLocks noGrp="1"/>
          </p:cNvSpPr>
          <p:nvPr>
            <p:ph type="body" sz="half" idx="2"/>
          </p:nvPr>
        </p:nvSpPr>
        <p:spPr>
          <a:xfrm>
            <a:off x="271541" y="803427"/>
            <a:ext cx="4500484" cy="5746152"/>
          </a:xfrm>
          <a:solidFill>
            <a:schemeClr val="bg1"/>
          </a:solidFill>
          <a:ln>
            <a:solidFill>
              <a:srgbClr val="4472C4"/>
            </a:solidFill>
          </a:ln>
        </p:spPr>
        <p:txBody>
          <a:bodyPr vert="horz" lIns="91440" tIns="45720" rIns="91440" bIns="45720" rtlCol="0" anchor="t">
            <a:noAutofit/>
          </a:bodyPr>
          <a:lstStyle/>
          <a:p>
            <a:r>
              <a:rPr lang="en-US" sz="2400">
                <a:ea typeface="+mn-lt"/>
                <a:cs typeface="+mn-lt"/>
              </a:rPr>
              <a:t>born 19 June 1964) is a British politician and writer serving as Prime Minister of the United Kingdom and Leader of the Conservative Party since July 2019. He was Secretary of State for Foreign and Commonwealth affairs from 2016 to 2018 and Mayor of London from 2008 to 2016. Johnson has been Member of Parliament (MP) for Uxbridge and South </a:t>
            </a:r>
            <a:r>
              <a:rPr lang="en-US" sz="2400" err="1">
                <a:ea typeface="+mn-lt"/>
                <a:cs typeface="+mn-lt"/>
              </a:rPr>
              <a:t>Ruislip</a:t>
            </a:r>
            <a:r>
              <a:rPr lang="en-US" sz="2400">
                <a:ea typeface="+mn-lt"/>
                <a:cs typeface="+mn-lt"/>
              </a:rPr>
              <a:t> since 2015 and was previously MP for Henley from 2001 to 2008. He has been described as adhering to the ideology of one nation and national conservatism .</a:t>
            </a:r>
            <a:endParaRPr lang="en-US" sz="2400" baseline="30000">
              <a:cs typeface="Calibri"/>
            </a:endParaRPr>
          </a:p>
        </p:txBody>
      </p:sp>
    </p:spTree>
    <p:extLst>
      <p:ext uri="{BB962C8B-B14F-4D97-AF65-F5344CB8AC3E}">
        <p14:creationId xmlns:p14="http://schemas.microsoft.com/office/powerpoint/2010/main" val="131698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4F207C-8FC7-4BFD-8FAA-FC1D01C08B46}"/>
              </a:ext>
            </a:extLst>
          </p:cNvPr>
          <p:cNvSpPr>
            <a:spLocks noGrp="1"/>
          </p:cNvSpPr>
          <p:nvPr>
            <p:ph type="title"/>
          </p:nvPr>
        </p:nvSpPr>
        <p:spPr>
          <a:xfrm>
            <a:off x="460582" y="67429"/>
            <a:ext cx="10515600" cy="1325563"/>
          </a:xfrm>
        </p:spPr>
        <p:txBody>
          <a:bodyPr>
            <a:normAutofit/>
          </a:bodyPr>
          <a:lstStyle/>
          <a:p>
            <a:r>
              <a:rPr lang="en-US">
                <a:cs typeface="Calibri Light"/>
              </a:rPr>
              <a:t>Fact about Valdimir </a:t>
            </a:r>
            <a:r>
              <a:rPr lang="en-US" err="1">
                <a:cs typeface="Calibri Light"/>
              </a:rPr>
              <a:t>putin</a:t>
            </a:r>
          </a:p>
        </p:txBody>
      </p:sp>
      <p:sp>
        <p:nvSpPr>
          <p:cNvPr id="3" name="Content Placeholder 2">
            <a:extLst>
              <a:ext uri="{FF2B5EF4-FFF2-40B4-BE49-F238E27FC236}">
                <a16:creationId xmlns:a16="http://schemas.microsoft.com/office/drawing/2014/main" id="{88F3FE5E-0AFB-4A4C-A94A-A0A967471896}"/>
              </a:ext>
            </a:extLst>
          </p:cNvPr>
          <p:cNvSpPr>
            <a:spLocks noGrp="1"/>
          </p:cNvSpPr>
          <p:nvPr>
            <p:ph sz="half" idx="1"/>
          </p:nvPr>
        </p:nvSpPr>
        <p:spPr>
          <a:xfrm>
            <a:off x="751936" y="1119013"/>
            <a:ext cx="5096934" cy="4166130"/>
          </a:xfrm>
        </p:spPr>
        <p:txBody>
          <a:bodyPr vert="horz" lIns="91440" tIns="45720" rIns="91440" bIns="45720" rtlCol="0" anchor="t">
            <a:normAutofit fontScale="92500" lnSpcReduction="20000"/>
          </a:bodyPr>
          <a:lstStyle/>
          <a:p>
            <a:endParaRPr lang="en-US" sz="2000"/>
          </a:p>
          <a:p>
            <a:r>
              <a:rPr lang="en-US" b="1">
                <a:ea typeface="+mn-lt"/>
                <a:cs typeface="+mn-lt"/>
              </a:rPr>
              <a:t>Vladimir Vladimirovich Putin</a:t>
            </a:r>
            <a:r>
              <a:rPr lang="en-US">
                <a:ea typeface="+mn-lt"/>
                <a:cs typeface="+mn-lt"/>
              </a:rPr>
              <a:t> (born 7 October 1952) is a Russian politician and former intelligence officer who is serving as the current president of Russia since 2012, previously being in the office from 1999 until 2008. He was also prime minister from 1999 to 2000 and again from 2008 to 2012. As of 2021, Putin is the second-longest serving European president, after Alexander of </a:t>
            </a:r>
            <a:r>
              <a:rPr lang="en-US" u="sng">
                <a:ea typeface="+mn-lt"/>
                <a:cs typeface="+mn-lt"/>
              </a:rPr>
              <a:t>Belarus</a:t>
            </a:r>
            <a:r>
              <a:rPr lang="en-US">
                <a:ea typeface="+mn-lt"/>
                <a:cs typeface="+mn-lt"/>
              </a:rPr>
              <a:t>.</a:t>
            </a:r>
            <a:endParaRPr lang="en-US" err="1">
              <a:cs typeface="Calibri"/>
            </a:endParaRPr>
          </a:p>
        </p:txBody>
      </p:sp>
      <p:pic>
        <p:nvPicPr>
          <p:cNvPr id="10" name="Picture 11">
            <a:extLst>
              <a:ext uri="{FF2B5EF4-FFF2-40B4-BE49-F238E27FC236}">
                <a16:creationId xmlns:a16="http://schemas.microsoft.com/office/drawing/2014/main" id="{5521A471-E04B-4DFF-8D92-6E7BCF802307}"/>
              </a:ext>
            </a:extLst>
          </p:cNvPr>
          <p:cNvPicPr>
            <a:picLocks noGrp="1" noChangeAspect="1"/>
          </p:cNvPicPr>
          <p:nvPr>
            <p:ph sz="half" idx="2"/>
          </p:nvPr>
        </p:nvPicPr>
        <p:blipFill>
          <a:blip r:embed="rId2"/>
          <a:stretch>
            <a:fillRect/>
          </a:stretch>
        </p:blipFill>
        <p:spPr>
          <a:xfrm>
            <a:off x="5853455" y="1385542"/>
            <a:ext cx="6105463" cy="4072007"/>
          </a:xfrm>
        </p:spPr>
      </p:pic>
      <p:sp>
        <p:nvSpPr>
          <p:cNvPr id="5" name="TextBox 4">
            <a:extLst>
              <a:ext uri="{FF2B5EF4-FFF2-40B4-BE49-F238E27FC236}">
                <a16:creationId xmlns:a16="http://schemas.microsoft.com/office/drawing/2014/main" id="{3026A5B5-3DF8-4FE5-826A-39E960972A2D}"/>
              </a:ext>
            </a:extLst>
          </p:cNvPr>
          <p:cNvSpPr txBox="1"/>
          <p:nvPr/>
        </p:nvSpPr>
        <p:spPr>
          <a:xfrm>
            <a:off x="6852249" y="6268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8" name="TextBox 7">
            <a:extLst>
              <a:ext uri="{FF2B5EF4-FFF2-40B4-BE49-F238E27FC236}">
                <a16:creationId xmlns:a16="http://schemas.microsoft.com/office/drawing/2014/main" id="{1BFE35AA-A988-4A60-A06C-0E53078AE2B1}"/>
              </a:ext>
            </a:extLst>
          </p:cNvPr>
          <p:cNvSpPr txBox="1"/>
          <p:nvPr/>
        </p:nvSpPr>
        <p:spPr>
          <a:xfrm>
            <a:off x="6853518" y="6230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14" name="Picture 14">
            <a:extLst>
              <a:ext uri="{FF2B5EF4-FFF2-40B4-BE49-F238E27FC236}">
                <a16:creationId xmlns:a16="http://schemas.microsoft.com/office/drawing/2014/main" id="{48E35940-66A3-4E55-8468-5F6C3F23803F}"/>
              </a:ext>
            </a:extLst>
          </p:cNvPr>
          <p:cNvPicPr>
            <a:picLocks noChangeAspect="1"/>
          </p:cNvPicPr>
          <p:nvPr/>
        </p:nvPicPr>
        <p:blipFill>
          <a:blip r:embed="rId2"/>
          <a:stretch>
            <a:fillRect/>
          </a:stretch>
        </p:blipFill>
        <p:spPr>
          <a:xfrm>
            <a:off x="-3772619" y="2212218"/>
            <a:ext cx="2743200" cy="1829714"/>
          </a:xfrm>
          <a:prstGeom prst="rect">
            <a:avLst/>
          </a:prstGeom>
        </p:spPr>
      </p:pic>
    </p:spTree>
    <p:extLst>
      <p:ext uri="{BB962C8B-B14F-4D97-AF65-F5344CB8AC3E}">
        <p14:creationId xmlns:p14="http://schemas.microsoft.com/office/powerpoint/2010/main" val="31342314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6A4CC933-00EB-4923-91E0-79A691938628}"/>
              </a:ext>
            </a:extLst>
          </p:cNvPr>
          <p:cNvPicPr>
            <a:picLocks noChangeAspect="1"/>
          </p:cNvPicPr>
          <p:nvPr/>
        </p:nvPicPr>
        <p:blipFill rotWithShape="1">
          <a:blip r:embed="rId2"/>
          <a:srcRect l="6228" r="5773" b="-1"/>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Picture 8" descr="Background pattern&#10;&#10;Description automatically generated">
            <a:extLst>
              <a:ext uri="{FF2B5EF4-FFF2-40B4-BE49-F238E27FC236}">
                <a16:creationId xmlns:a16="http://schemas.microsoft.com/office/drawing/2014/main" id="{D2D259F6-69B0-4016-9291-53A87CCBE5D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607" r="57253" b="-2"/>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3"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9E2FCB-795B-4D4D-A6CA-136B408F745D}"/>
              </a:ext>
            </a:extLst>
          </p:cNvPr>
          <p:cNvSpPr>
            <a:spLocks noGrp="1"/>
          </p:cNvSpPr>
          <p:nvPr>
            <p:ph type="title"/>
          </p:nvPr>
        </p:nvSpPr>
        <p:spPr>
          <a:xfrm>
            <a:off x="448056" y="681038"/>
            <a:ext cx="2804504" cy="1325563"/>
          </a:xfrm>
        </p:spPr>
        <p:txBody>
          <a:bodyPr vert="horz" lIns="91440" tIns="45720" rIns="91440" bIns="45720" rtlCol="0" anchor="ctr">
            <a:normAutofit/>
          </a:bodyPr>
          <a:lstStyle/>
          <a:p>
            <a:r>
              <a:rPr lang="en-US" sz="2800" kern="1200">
                <a:latin typeface="+mj-lt"/>
                <a:ea typeface="+mj-ea"/>
                <a:cs typeface="+mj-cs"/>
              </a:rPr>
              <a:t>Joe Biden</a:t>
            </a:r>
            <a:endParaRPr lang="en-US" sz="2800" kern="1200">
              <a:latin typeface="+mj-lt"/>
              <a:cs typeface="Calibri Light"/>
            </a:endParaRPr>
          </a:p>
        </p:txBody>
      </p:sp>
      <p:sp>
        <p:nvSpPr>
          <p:cNvPr id="17"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670678-0842-4327-8CA2-D568ED38291A}"/>
              </a:ext>
            </a:extLst>
          </p:cNvPr>
          <p:cNvSpPr>
            <a:spLocks noGrp="1"/>
          </p:cNvSpPr>
          <p:nvPr>
            <p:ph sz="half" idx="1"/>
          </p:nvPr>
        </p:nvSpPr>
        <p:spPr>
          <a:xfrm>
            <a:off x="448056" y="2258171"/>
            <a:ext cx="2804504" cy="3918792"/>
          </a:xfrm>
        </p:spPr>
        <p:txBody>
          <a:bodyPr vert="horz" lIns="91440" tIns="45720" rIns="91440" bIns="45720" rtlCol="0" anchor="t">
            <a:normAutofit/>
          </a:bodyPr>
          <a:lstStyle/>
          <a:p>
            <a:r>
              <a:rPr lang="en-US" sz="1800"/>
              <a:t>   an American Politian and the 46th and current president of the United States. A member of the Democratic Party, he served as the vice president under Barack Obama and led the effort to stop Violent  crime and oversaw six U.S. Supreme Court confirmation hearings.</a:t>
            </a:r>
            <a:endParaRPr lang="en-US" sz="1800">
              <a:cs typeface="Calibri"/>
            </a:endParaRPr>
          </a:p>
        </p:txBody>
      </p:sp>
    </p:spTree>
    <p:extLst>
      <p:ext uri="{BB962C8B-B14F-4D97-AF65-F5344CB8AC3E}">
        <p14:creationId xmlns:p14="http://schemas.microsoft.com/office/powerpoint/2010/main" val="2713997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307</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Facts about politicians</vt:lpstr>
      <vt:lpstr>Politicians  around the world</vt:lpstr>
      <vt:lpstr>Boris Johnson </vt:lpstr>
      <vt:lpstr>Fact about Valdimir putin</vt:lpstr>
      <vt:lpstr>Joe Biden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Butt</dc:creator>
  <cp:lastModifiedBy>Simone</cp:lastModifiedBy>
  <cp:revision>4</cp:revision>
  <dcterms:created xsi:type="dcterms:W3CDTF">2021-06-16T08:03:38Z</dcterms:created>
  <dcterms:modified xsi:type="dcterms:W3CDTF">2021-07-18T14:35:28Z</dcterms:modified>
</cp:coreProperties>
</file>