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1" d="100"/>
          <a:sy n="91" d="100"/>
        </p:scale>
        <p:origin x="275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AEC56-0F9A-4146-B300-3D45A216B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219119-F582-4E68-BD10-9F93E5038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2284D-99F0-42D8-8A21-EAF05634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3E2B9-DCC7-4814-AB9B-359BC6CA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70ADF-1C3C-434D-8651-BA0259DC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C0C06-DE39-490A-9F24-55169D7130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C362-F04B-47B5-A277-85C348C3C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C6BBD-F900-4694-A5FF-A7F7AB032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64D9F-836A-4031-B578-7C4182586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E3763-F3E3-4C8D-A17F-EAD602E7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997FE-88EE-43CA-8111-C6300D2D2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76913-1341-469B-8477-590FFCAD57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239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22E655-D4BF-4508-BBCB-EFFA40C4F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CFA9B-2E2E-4BA7-9DC1-BE45B5B7C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7905A-6534-4772-935F-49E76F475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D82DB-2C86-4B16-B17B-BEE771703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6053C-0B46-44EA-A8B6-68215C32B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BBAB7-DEF2-40D2-B3F1-24A7C14163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4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0485B-C98F-4D42-B737-C7D569D1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9F14C-C958-4811-8AFE-AF103CFF3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11CB9-C046-4656-806C-9A17DC00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1D1A-3582-405C-9A26-8F7003202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1DCC3-20F6-4C04-89CC-D0354B2E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6489D-C390-4B52-822D-4C84A5DAA3A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086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C9BD3-D0BA-489A-9F57-8F16863A0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49B49-A646-43A5-BD70-78CDD906A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24148-0FC8-4850-BBC1-BFA33B94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8BE2F-A077-42C1-8121-0D031A32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B584B-C60E-4332-A132-246EBE4FB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E37971-9216-4914-BA10-E22777CC83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324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EEAC-B946-4831-8561-074BE07C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1FE7-1767-4C2C-8CA7-DC0CD976B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53B0F-9277-48C3-947B-56ECD903A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60FF6-AB20-465B-8B56-98AB3B5A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A8688-7343-4B6C-B04B-E40913F55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8D252-FAEE-4A32-A3D1-9E94A957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5438C-2AA7-40F4-8CB5-0F51CA27D3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288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9567-1011-4E5D-BEC5-E6C075480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1A278-D945-414A-888B-032D0FF3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EE0E8-04DB-4E5C-AA45-91CE7E0CD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7B779F-E7C7-4777-86ED-A2B74E9E2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0800A-203A-473C-8990-D9B87BF6B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AE1FE3-8F6D-41F6-BFCE-35C58A6A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8AF8C2-5E94-42F7-BC87-0D585A1A8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D017C1-042F-4166-B555-35A961B2F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5F090-F567-4A1D-B58F-830EBFD0BF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781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7823F-017B-4B60-A35B-7ABABF99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14FEC-EB78-4AA6-B8C1-31984143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E04BB-4D9E-4179-86CB-A7DB6B03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3FFBD-1AA0-4350-896C-FC72B961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D82A0-0CBF-44B7-8896-481994B643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783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7B47C-EEEE-4D52-BBE8-019E11C65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9798A-3729-4A50-855F-0B154200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FCD1E-1077-4C5B-B826-B585A7BF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FEE5C-0D66-43EB-8C88-4C4829EB1F7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425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2AA6-5FC7-465C-A90F-EA5F3152B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136FF-B47C-43B0-8AD7-F96F327E3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34E00-7BE8-4862-AAFA-63466B08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715AE-E5D3-49C4-B649-F701B3B4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F638F-D84E-4982-91B5-3A6A2A56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F849A-859C-4914-819F-025218C05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C4465-C401-4327-884D-454C1E5AC3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791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B7AF4-54F2-4D3C-B54F-3218E599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BB6BEC-5DA5-4F46-ABBA-CB2D41EE2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4EC19-E5DF-429A-9971-A6120086F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30E17-9907-46E5-B3EE-D2E0570B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F04FA-5938-4F19-871A-82B3DFB17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5B27CD-E19E-47C6-8204-850DE0E7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A38B2-4BB3-4E9F-A65F-24C19C52517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061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2B3246-ABBF-448D-B02F-144345030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3896943-FC12-42B9-8CC8-A658F0FC3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FE59D11-1FE1-4D6C-97A5-E8E7F28694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817BB2-EE0B-4B5B-A929-2DD703DD05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E39396A-1F13-4F13-9170-0D173302F3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38672A-DB75-4371-8AC1-8E0BAF6FB9C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59366C44-6464-4062-9FF9-D20594560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0" y="0"/>
            <a:ext cx="33575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id="{9E2D3DD4-C26D-461A-ACE8-8BD544809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3500438" y="0"/>
            <a:ext cx="3357562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65056FA6-25B5-43F4-9CF0-0C27C2DF1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0" y="0"/>
            <a:ext cx="33575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>
            <a:extLst>
              <a:ext uri="{FF2B5EF4-FFF2-40B4-BE49-F238E27FC236}">
                <a16:creationId xmlns:a16="http://schemas.microsoft.com/office/drawing/2014/main" id="{62E58711-2CB6-4486-99E1-19CA7F4B7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3500438" y="0"/>
            <a:ext cx="3357562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8350ACBF-8B3B-4CC3-8F58-C1ECBB309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0" y="3132138"/>
            <a:ext cx="3357563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>
            <a:extLst>
              <a:ext uri="{FF2B5EF4-FFF2-40B4-BE49-F238E27FC236}">
                <a16:creationId xmlns:a16="http://schemas.microsoft.com/office/drawing/2014/main" id="{33300B85-42AC-4B2B-9BAB-EB6B32F7D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3500438" y="3132138"/>
            <a:ext cx="3357562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>
            <a:extLst>
              <a:ext uri="{FF2B5EF4-FFF2-40B4-BE49-F238E27FC236}">
                <a16:creationId xmlns:a16="http://schemas.microsoft.com/office/drawing/2014/main" id="{988C304C-CEBC-4EFC-BF94-45E3A9886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0" y="6243638"/>
            <a:ext cx="3357563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>
            <a:extLst>
              <a:ext uri="{FF2B5EF4-FFF2-40B4-BE49-F238E27FC236}">
                <a16:creationId xmlns:a16="http://schemas.microsoft.com/office/drawing/2014/main" id="{83139E47-6817-4567-8058-C4C2C96E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7" t="20158" r="20804" b="40048"/>
          <a:stretch>
            <a:fillRect/>
          </a:stretch>
        </p:blipFill>
        <p:spPr bwMode="auto">
          <a:xfrm>
            <a:off x="3500438" y="6243638"/>
            <a:ext cx="3357562" cy="290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</dc:creator>
  <cp:lastModifiedBy>J Barker</cp:lastModifiedBy>
  <cp:revision>2</cp:revision>
  <dcterms:created xsi:type="dcterms:W3CDTF">2011-04-05T18:05:09Z</dcterms:created>
  <dcterms:modified xsi:type="dcterms:W3CDTF">2018-10-06T11:15:37Z</dcterms:modified>
</cp:coreProperties>
</file>