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4" r:id="rId11"/>
    <p:sldId id="262" r:id="rId12"/>
    <p:sldId id="265" r:id="rId13"/>
    <p:sldId id="263" r:id="rId14"/>
    <p:sldId id="267" r:id="rId15"/>
    <p:sldId id="266" r:id="rId16"/>
    <p:sldId id="268" r:id="rId17"/>
    <p:sldId id="269" r:id="rId18"/>
    <p:sldId id="270" r:id="rId19"/>
    <p:sldId id="2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44" autoAdjust="0"/>
    <p:restoredTop sz="94660"/>
  </p:normalViewPr>
  <p:slideViewPr>
    <p:cSldViewPr snapToGrid="0">
      <p:cViewPr varScale="1">
        <p:scale>
          <a:sx n="91" d="100"/>
          <a:sy n="91" d="100"/>
        </p:scale>
        <p:origin x="10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 Crockford" userId="S::hanjoh@highamsparkschool.co.uk::09b3323d-ce6b-440a-8a3a-91995c4f08aa" providerId="AD" clId="Web-{306AE92A-F399-E70A-45B4-824BBA31964A}"/>
    <pc:docChg chg="modSld">
      <pc:chgData name="H Crockford" userId="S::hanjoh@highamsparkschool.co.uk::09b3323d-ce6b-440a-8a3a-91995c4f08aa" providerId="AD" clId="Web-{306AE92A-F399-E70A-45B4-824BBA31964A}" dt="2019-04-25T16:27:35.930" v="0"/>
      <pc:docMkLst>
        <pc:docMk/>
      </pc:docMkLst>
      <pc:sldChg chg="delSp">
        <pc:chgData name="H Crockford" userId="S::hanjoh@highamsparkschool.co.uk::09b3323d-ce6b-440a-8a3a-91995c4f08aa" providerId="AD" clId="Web-{306AE92A-F399-E70A-45B4-824BBA31964A}" dt="2019-04-25T16:27:35.930" v="0"/>
        <pc:sldMkLst>
          <pc:docMk/>
          <pc:sldMk cId="2881192980" sldId="265"/>
        </pc:sldMkLst>
        <pc:spChg chg="del">
          <ac:chgData name="H Crockford" userId="S::hanjoh@highamsparkschool.co.uk::09b3323d-ce6b-440a-8a3a-91995c4f08aa" providerId="AD" clId="Web-{306AE92A-F399-E70A-45B4-824BBA31964A}" dt="2019-04-25T16:27:35.930" v="0"/>
          <ac:spMkLst>
            <pc:docMk/>
            <pc:sldMk cId="2881192980" sldId="265"/>
            <ac:spMk id="2" creationId="{1E8B92C6-8839-47F4-AAE3-B8547AF27CA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437D0-F75E-470C-8231-D60F27D769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FD1E57-6064-460C-9DFA-DD6343C351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E53ADB-B8DC-495E-9E27-91AFF32A7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95EAF-3C8D-42CB-9FCD-F89ED2220AF3}" type="datetimeFigureOut">
              <a:rPr lang="fr-FR" smtClean="0"/>
              <a:t>29/04/2019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5F2FF-BE7D-4A79-B8BD-1ACC9F54D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D3FF94-8C27-4D5B-9A84-095D561A8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1843-5AA6-431D-A2AC-FAF1B1C3622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3533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6C045-D25C-41A8-8CF0-466B2677B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684300-A9E6-4F3D-99D7-24166918AC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97164-ECB8-4DD6-8102-18D4DD0B1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95EAF-3C8D-42CB-9FCD-F89ED2220AF3}" type="datetimeFigureOut">
              <a:rPr lang="fr-FR" smtClean="0"/>
              <a:t>29/04/2019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23EC2-D5AB-4C6D-8722-529E44485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AD1507-4AB7-4F41-A6D8-69B7FF2B9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1843-5AA6-431D-A2AC-FAF1B1C3622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2604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8E9962-CC6B-4C48-896D-BA147F4403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2F64ED-789D-402A-81C0-FC6599901E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C908BB-5A35-4783-8EEF-5D174134C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95EAF-3C8D-42CB-9FCD-F89ED2220AF3}" type="datetimeFigureOut">
              <a:rPr lang="fr-FR" smtClean="0"/>
              <a:t>29/04/2019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B40B7B-81F0-48AB-8007-F164B38A0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57068B-41C2-45C3-AFCE-234B043F7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1843-5AA6-431D-A2AC-FAF1B1C3622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0801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E33E8-43CD-4DD9-B0E9-6AFC2114C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053B5-E971-4550-8FE0-B380A6BA6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97C16-78F6-4C70-8255-5C4FB3D83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95EAF-3C8D-42CB-9FCD-F89ED2220AF3}" type="datetimeFigureOut">
              <a:rPr lang="fr-FR" smtClean="0"/>
              <a:t>29/04/2019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B20C0-BA8E-4C0A-BBDE-9469C6372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721340-1EAB-4D0F-ADCF-C73D4A8CA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1843-5AA6-431D-A2AC-FAF1B1C3622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6944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826AD-AED4-4090-AA42-1DCD3893D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F97218-AF97-42FA-8560-740FEB2BF8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AA2693-4D77-4190-B959-4E6170E74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95EAF-3C8D-42CB-9FCD-F89ED2220AF3}" type="datetimeFigureOut">
              <a:rPr lang="fr-FR" smtClean="0"/>
              <a:t>29/04/2019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BE02D4-ED50-4F06-8E51-EF6BE71A9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C042D1-6C1D-4873-A219-92563F08D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1843-5AA6-431D-A2AC-FAF1B1C3622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5258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25028-44D7-42BE-9600-CFBD44931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27752-CD13-4764-BD0E-2B46A700CB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B64778-E930-4411-9CC1-D3BBB81451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391965-A621-41B0-AEA8-AEA732614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95EAF-3C8D-42CB-9FCD-F89ED2220AF3}" type="datetimeFigureOut">
              <a:rPr lang="fr-FR" smtClean="0"/>
              <a:t>29/04/2019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9EAB19-D850-4374-80D8-55AB19621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849C89-2FAB-4D2B-BDCB-BC38F21CE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1843-5AA6-431D-A2AC-FAF1B1C3622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1889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10564-4957-4868-9D4F-A05F8EC2F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FBFC27-CBF5-40E5-B93D-6E2D0A9EED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AEF7FD-5C8E-429A-B4A2-CBEBF8791B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D0716B-7AFA-4557-A5F8-773D9E78DA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F6143B-FCA7-4B8B-8BFD-A02B90F50E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03EE55-3415-4F89-9942-B3DEA4008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95EAF-3C8D-42CB-9FCD-F89ED2220AF3}" type="datetimeFigureOut">
              <a:rPr lang="fr-FR" smtClean="0"/>
              <a:t>29/04/2019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02793-47B6-4D0A-BAC7-DB5432335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F0212F-5E31-4A9B-A6F7-92F585704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1843-5AA6-431D-A2AC-FAF1B1C3622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5983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6F963-00AB-45C2-B608-66831C8BF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188A8D-8540-456F-9294-418C8C3EA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95EAF-3C8D-42CB-9FCD-F89ED2220AF3}" type="datetimeFigureOut">
              <a:rPr lang="fr-FR" smtClean="0"/>
              <a:t>29/04/2019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61BD27-E7C0-443A-924B-A3B7C8956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27D32E-2FC0-40C9-896B-25552001F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1843-5AA6-431D-A2AC-FAF1B1C3622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1834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02E24A-55B3-475E-A9B0-2FE789CCE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95EAF-3C8D-42CB-9FCD-F89ED2220AF3}" type="datetimeFigureOut">
              <a:rPr lang="fr-FR" smtClean="0"/>
              <a:t>29/04/2019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EF5B83-1E96-468D-ADF4-5C22C9F44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5574B7-A6E4-4397-BF91-8329FA192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1843-5AA6-431D-A2AC-FAF1B1C3622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05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99F67-363F-40D1-851A-8BA45722E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9BC83-74DC-4BA1-B5D6-24A707A37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E0837D-F7F1-4B00-A87B-A8B90BF869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8B830E-944D-4CEF-8B8B-403BDEA62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95EAF-3C8D-42CB-9FCD-F89ED2220AF3}" type="datetimeFigureOut">
              <a:rPr lang="fr-FR" smtClean="0"/>
              <a:t>29/04/2019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B06D3B-D03C-4F0F-8819-5F373F24A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1B38A6-5F64-4891-9D60-021E5EC54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1843-5AA6-431D-A2AC-FAF1B1C3622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8876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13741-E393-4BA5-B5E6-EBD065384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6FE709-637C-4A56-817D-20B21A7031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C950B4-69B8-4EF4-8FC3-CBD5F23D07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ED13E7-A008-4287-9D70-3AF179A58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95EAF-3C8D-42CB-9FCD-F89ED2220AF3}" type="datetimeFigureOut">
              <a:rPr lang="fr-FR" smtClean="0"/>
              <a:t>29/04/2019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22BD63-3D59-42AB-AB18-5D577DD5C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32C90C-1768-4677-9ED8-61716D94C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1843-5AA6-431D-A2AC-FAF1B1C3622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0778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9DF8E0-501A-489A-947A-C74EEF47C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10772E-E992-428A-A0BA-C4F618FA1D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5117AD-F27C-4504-82E8-C95789547B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95EAF-3C8D-42CB-9FCD-F89ED2220AF3}" type="datetimeFigureOut">
              <a:rPr lang="fr-FR" smtClean="0"/>
              <a:t>29/04/2019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20C0A8-11F7-44BD-BF67-5D5BA3BF1A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C3DEE4-5DA7-4FAB-889B-5840BB6A29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71843-5AA6-431D-A2AC-FAF1B1C3622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9530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people standing on a sidewalk&#10;&#10;Description automatically generated">
            <a:extLst>
              <a:ext uri="{FF2B5EF4-FFF2-40B4-BE49-F238E27FC236}">
                <a16:creationId xmlns:a16="http://schemas.microsoft.com/office/drawing/2014/main" id="{73AA988C-A074-4373-86FD-25076277A7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b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4B9DDC-9637-4C49-945E-F6E3659CA8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fr-FR">
                <a:solidFill>
                  <a:srgbClr val="FFFFFF"/>
                </a:solidFill>
              </a:rPr>
              <a:t>MODULE 2 REVISION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B64848-4716-43BC-A5ED-5D69FAE560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1709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CF8C8-0F3E-4A5D-859F-0FABA89AA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7C51003-9F1B-4DE0-BD68-A60DD124CC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585" b="16933"/>
          <a:stretch/>
        </p:blipFill>
        <p:spPr>
          <a:xfrm>
            <a:off x="717630" y="474561"/>
            <a:ext cx="10515600" cy="570631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9776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E97759-B7A7-4CF4-88C7-65B8096FFA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933" b="17637"/>
          <a:stretch/>
        </p:blipFill>
        <p:spPr>
          <a:xfrm>
            <a:off x="0" y="0"/>
            <a:ext cx="12192000" cy="510443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976EEA-AB2A-4BD2-98AF-C09B705EBF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8992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9F1D0-1E7E-48E9-86C0-18E13FE7A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Grammaire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50EFAE0-394C-402C-9C8A-51943AACE6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716" t="12309" r="23765" b="17466"/>
          <a:stretch/>
        </p:blipFill>
        <p:spPr>
          <a:xfrm>
            <a:off x="312515" y="1562582"/>
            <a:ext cx="4812377" cy="39131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024547-973C-4B11-A43F-30AB428A74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443" t="27511" r="25665" b="32658"/>
          <a:stretch/>
        </p:blipFill>
        <p:spPr>
          <a:xfrm>
            <a:off x="5839159" y="358813"/>
            <a:ext cx="5960962" cy="27316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FACBFB-AE8A-4C85-9693-9DCE4B2096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728" t="27680" r="26044" b="34177"/>
          <a:stretch/>
        </p:blipFill>
        <p:spPr>
          <a:xfrm>
            <a:off x="5920182" y="3429000"/>
            <a:ext cx="5879939" cy="261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991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78F37D-8192-4D9C-8F40-FD85D1E501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72" t="19747" r="17880" b="24388"/>
          <a:stretch/>
        </p:blipFill>
        <p:spPr>
          <a:xfrm>
            <a:off x="5092860" y="160117"/>
            <a:ext cx="6994967" cy="3497484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EA4761D-B9EB-4BE2-A932-3235E6562C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9551" t="23481" r="29451" b="31830"/>
          <a:stretch/>
        </p:blipFill>
        <p:spPr>
          <a:xfrm>
            <a:off x="416689" y="160117"/>
            <a:ext cx="4177015" cy="28002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66AB7DA-F152-437B-96BF-3DBB80EE8A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202" t="12658" r="26899" b="18144"/>
          <a:stretch/>
        </p:blipFill>
        <p:spPr>
          <a:xfrm>
            <a:off x="285212" y="3252485"/>
            <a:ext cx="4100147" cy="34029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ACF9C1-9DC0-4C15-A40B-09BB8EAF55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918" t="19240" r="25949" b="25570"/>
          <a:stretch/>
        </p:blipFill>
        <p:spPr>
          <a:xfrm>
            <a:off x="5822066" y="3559216"/>
            <a:ext cx="5868364" cy="329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40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85ADD-E906-41BC-9E2D-D75DE1020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D65CD2C-D18C-4DFC-BC29-708899B075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8161" r="1322" b="22520"/>
          <a:stretch/>
        </p:blipFill>
        <p:spPr>
          <a:xfrm>
            <a:off x="601884" y="544009"/>
            <a:ext cx="10984374" cy="594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613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AE2CE-BB5C-4974-AC0F-E04403B4F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9F85630-1A6F-42A2-A0DA-95696B990C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968" b="20393"/>
          <a:stretch/>
        </p:blipFill>
        <p:spPr>
          <a:xfrm>
            <a:off x="838199" y="578735"/>
            <a:ext cx="10690185" cy="577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266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BA2B4-8B56-4C36-AE83-052B94DAA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0FFD222-9363-4F56-ABE6-3B4CFB9836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012" t="13373" r="7306" b="18264"/>
          <a:stretch/>
        </p:blipFill>
        <p:spPr>
          <a:xfrm>
            <a:off x="451414" y="497711"/>
            <a:ext cx="10902386" cy="589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697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39DC1-BF56-4CFA-BCD0-70A3A21F1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983" y="0"/>
            <a:ext cx="10515600" cy="1325563"/>
          </a:xfrm>
        </p:spPr>
        <p:txBody>
          <a:bodyPr/>
          <a:lstStyle/>
          <a:p>
            <a:r>
              <a:rPr lang="fr-FR" dirty="0"/>
              <a:t>Quelle heure est-il?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1D75FD-B56D-4085-9BA2-2F08DE1ABD5F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466A26-31EB-42E9-86EA-B838170A6A4A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8F91F43-0CC5-4B38-8304-6D7FDCFC14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8316"/>
          <a:stretch/>
        </p:blipFill>
        <p:spPr>
          <a:xfrm>
            <a:off x="838200" y="1296365"/>
            <a:ext cx="10515600" cy="520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133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7FE5F-16B6-446D-BF2A-37988EFC7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large clock mounted to the side&#10;&#10;Description automatically generated">
            <a:extLst>
              <a:ext uri="{FF2B5EF4-FFF2-40B4-BE49-F238E27FC236}">
                <a16:creationId xmlns:a16="http://schemas.microsoft.com/office/drawing/2014/main" id="{75989E00-77BD-4CF6-9B5B-4FDCF11E75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082" b="11480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602653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DC946-3AD5-421D-8689-E77B3C2C6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1EDE819-028F-4F74-AFF9-CB1008D55B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581" t="16299" r="18080" b="17733"/>
          <a:stretch/>
        </p:blipFill>
        <p:spPr>
          <a:xfrm>
            <a:off x="393539" y="365125"/>
            <a:ext cx="11470512" cy="60356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C443394-50E6-47CF-A207-532238A67C7B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fr-F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BDD31A-6666-4061-ACC3-D7775CE834BA}"/>
              </a:ext>
            </a:extLst>
          </p:cNvPr>
          <p:cNvSpPr txBox="1"/>
          <p:nvPr/>
        </p:nvSpPr>
        <p:spPr>
          <a:xfrm>
            <a:off x="3993266" y="2106592"/>
            <a:ext cx="1296364" cy="42826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A4EED5-3509-4181-9012-A960B4F97888}"/>
              </a:ext>
            </a:extLst>
          </p:cNvPr>
          <p:cNvSpPr txBox="1"/>
          <p:nvPr/>
        </p:nvSpPr>
        <p:spPr>
          <a:xfrm>
            <a:off x="5868140" y="2106592"/>
            <a:ext cx="1296364" cy="42826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4EC7A2-6716-4B30-9FDF-59CB8EEAD346}"/>
              </a:ext>
            </a:extLst>
          </p:cNvPr>
          <p:cNvSpPr txBox="1"/>
          <p:nvPr/>
        </p:nvSpPr>
        <p:spPr>
          <a:xfrm>
            <a:off x="7592992" y="2106592"/>
            <a:ext cx="1657333" cy="42826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64512E-0499-4C52-BF10-995B105BA16D}"/>
              </a:ext>
            </a:extLst>
          </p:cNvPr>
          <p:cNvSpPr txBox="1"/>
          <p:nvPr/>
        </p:nvSpPr>
        <p:spPr>
          <a:xfrm>
            <a:off x="9493842" y="2106592"/>
            <a:ext cx="1657333" cy="42826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496975-F607-4830-A1DA-49B97B8FFE86}"/>
              </a:ext>
            </a:extLst>
          </p:cNvPr>
          <p:cNvSpPr txBox="1"/>
          <p:nvPr/>
        </p:nvSpPr>
        <p:spPr>
          <a:xfrm>
            <a:off x="4062805" y="3910403"/>
            <a:ext cx="1296364" cy="42826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085DB4-F933-44AC-8B70-F357A6298F67}"/>
              </a:ext>
            </a:extLst>
          </p:cNvPr>
          <p:cNvSpPr txBox="1"/>
          <p:nvPr/>
        </p:nvSpPr>
        <p:spPr>
          <a:xfrm>
            <a:off x="5868140" y="3945127"/>
            <a:ext cx="1296364" cy="42826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4905AF-7B61-48A2-BFFB-84BA3EC1CAA5}"/>
              </a:ext>
            </a:extLst>
          </p:cNvPr>
          <p:cNvSpPr txBox="1"/>
          <p:nvPr/>
        </p:nvSpPr>
        <p:spPr>
          <a:xfrm>
            <a:off x="7773476" y="3894881"/>
            <a:ext cx="1296364" cy="42826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832EE7-ED15-48A8-8467-04B9B5DA7130}"/>
              </a:ext>
            </a:extLst>
          </p:cNvPr>
          <p:cNvSpPr txBox="1"/>
          <p:nvPr/>
        </p:nvSpPr>
        <p:spPr>
          <a:xfrm>
            <a:off x="9493841" y="3910403"/>
            <a:ext cx="1657333" cy="42826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646A75-FDA0-416C-9449-E522F61CA62A}"/>
              </a:ext>
            </a:extLst>
          </p:cNvPr>
          <p:cNvSpPr txBox="1"/>
          <p:nvPr/>
        </p:nvSpPr>
        <p:spPr>
          <a:xfrm>
            <a:off x="4062805" y="5714214"/>
            <a:ext cx="1296364" cy="42826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12BFE5C-DC59-4100-B618-7BEB3039A7F6}"/>
              </a:ext>
            </a:extLst>
          </p:cNvPr>
          <p:cNvSpPr txBox="1"/>
          <p:nvPr/>
        </p:nvSpPr>
        <p:spPr>
          <a:xfrm>
            <a:off x="5974813" y="5714214"/>
            <a:ext cx="1296364" cy="42826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386E4C-C312-4EA6-9F24-C84ED9C20263}"/>
              </a:ext>
            </a:extLst>
          </p:cNvPr>
          <p:cNvSpPr txBox="1"/>
          <p:nvPr/>
        </p:nvSpPr>
        <p:spPr>
          <a:xfrm>
            <a:off x="7639353" y="5683170"/>
            <a:ext cx="1610972" cy="42826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CDE774C-B44A-41C6-87AA-240BD0FA9F59}"/>
              </a:ext>
            </a:extLst>
          </p:cNvPr>
          <p:cNvSpPr txBox="1"/>
          <p:nvPr/>
        </p:nvSpPr>
        <p:spPr>
          <a:xfrm>
            <a:off x="9366252" y="5683170"/>
            <a:ext cx="1987548" cy="42826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0212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ABA36-FC2B-4A85-A76A-DBEFB1313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90776D0-61DA-4049-90BF-C8940399D9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2526" b="20392"/>
          <a:stretch/>
        </p:blipFill>
        <p:spPr>
          <a:xfrm>
            <a:off x="509286" y="636609"/>
            <a:ext cx="11100122" cy="570631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3305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7C3DB-63A6-46BF-B92E-01F8976BA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3297865" cy="953312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dirty="0"/>
              <a:t>Ecoute- p. 48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07E4034-9B22-4F54-AFBD-532CE03D4B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9599" b="29436"/>
          <a:stretch/>
        </p:blipFill>
        <p:spPr>
          <a:xfrm>
            <a:off x="659757" y="1817225"/>
            <a:ext cx="10515600" cy="400484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9720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FF2C2-9841-4A81-B012-FE95C18AB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9FC3233-6F97-4853-B3EA-C5C84E080C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787" b="18796"/>
          <a:stretch/>
        </p:blipFill>
        <p:spPr>
          <a:xfrm>
            <a:off x="462987" y="365125"/>
            <a:ext cx="10890813" cy="581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969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B4D18-4296-448E-9D2F-7D9018883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8FD8857-00A3-4109-90F6-7BE1662C90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183" b="17091"/>
          <a:stretch/>
        </p:blipFill>
        <p:spPr>
          <a:xfrm>
            <a:off x="754911" y="669851"/>
            <a:ext cx="10515599" cy="535880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1007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BBC85AB-CA65-461B-B348-E1FC0C6F91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7122"/>
          <a:stretch/>
        </p:blipFill>
        <p:spPr>
          <a:xfrm>
            <a:off x="1064871" y="671332"/>
            <a:ext cx="9838481" cy="523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1929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C632BDE224194DA1811033098C156B" ma:contentTypeVersion="7" ma:contentTypeDescription="Create a new document." ma:contentTypeScope="" ma:versionID="9da766d52be38781f17821ec2725eff7">
  <xsd:schema xmlns:xsd="http://www.w3.org/2001/XMLSchema" xmlns:xs="http://www.w3.org/2001/XMLSchema" xmlns:p="http://schemas.microsoft.com/office/2006/metadata/properties" xmlns:ns2="37bb6d48-7c88-44a9-a0ca-754bfa7f794b" xmlns:ns3="bb63e111-dce5-4a45-8def-dc0a7d76a260" targetNamespace="http://schemas.microsoft.com/office/2006/metadata/properties" ma:root="true" ma:fieldsID="35204750790aaf5519c7157262a892c2" ns2:_="" ns3:_="">
    <xsd:import namespace="37bb6d48-7c88-44a9-a0ca-754bfa7f794b"/>
    <xsd:import namespace="bb63e111-dce5-4a45-8def-dc0a7d76a2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bb6d48-7c88-44a9-a0ca-754bfa7f79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63e111-dce5-4a45-8def-dc0a7d76a26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67BC4C2-F0C2-4472-AF42-551A235435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bb6d48-7c88-44a9-a0ca-754bfa7f794b"/>
    <ds:schemaRef ds:uri="bb63e111-dce5-4a45-8def-dc0a7d76a2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C883014-8612-428E-9669-7D944F50011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E4A70E4-16C3-4435-9BFC-A50D1823D986}">
  <ds:schemaRefs>
    <ds:schemaRef ds:uri="bb63e111-dce5-4a45-8def-dc0a7d76a260"/>
    <ds:schemaRef ds:uri="http://schemas.microsoft.com/office/2006/metadata/properties"/>
    <ds:schemaRef ds:uri="http://www.w3.org/XML/1998/namespace"/>
    <ds:schemaRef ds:uri="http://purl.org/dc/elements/1.1/"/>
    <ds:schemaRef ds:uri="http://purl.org/dc/terms/"/>
    <ds:schemaRef ds:uri="http://schemas.microsoft.com/office/2006/documentManagement/types"/>
    <ds:schemaRef ds:uri="http://purl.org/dc/dcmitype/"/>
    <ds:schemaRef ds:uri="37bb6d48-7c88-44a9-a0ca-754bfa7f794b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13</Words>
  <Application>Microsoft Office PowerPoint</Application>
  <PresentationFormat>Widescreen</PresentationFormat>
  <Paragraphs>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MODULE 2 REVISION</vt:lpstr>
      <vt:lpstr>Quelle heure est-il?</vt:lpstr>
      <vt:lpstr>PowerPoint Presentation</vt:lpstr>
      <vt:lpstr>PowerPoint Presentation</vt:lpstr>
      <vt:lpstr>PowerPoint Presentation</vt:lpstr>
      <vt:lpstr>Ecoute- p. 48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Grammaire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2 REVISION</dc:title>
  <dc:creator>Graham Crockford</dc:creator>
  <cp:lastModifiedBy>S Pinel</cp:lastModifiedBy>
  <cp:revision>6</cp:revision>
  <dcterms:created xsi:type="dcterms:W3CDTF">2019-04-25T15:39:58Z</dcterms:created>
  <dcterms:modified xsi:type="dcterms:W3CDTF">2019-04-29T14:17:34Z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0x0101002BC632BDE224194DA1811033098C156B</vt:lpwstr>
  </property>
</Properties>
</file>