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082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8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8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03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8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44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0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9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24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6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81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85BD6-C99F-41BA-8750-9C2C89EAF322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209AA-A65A-44B3-8C75-47C56718B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54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A81215-5B21-48E5-9B7A-6D42B3FB2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8" y="178904"/>
            <a:ext cx="6579704" cy="26353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C7B685-D853-4FE7-B2B4-F4E7E89DD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8" y="3155366"/>
            <a:ext cx="6579704" cy="26353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812A82-066A-49E4-B674-867C69E7F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8" y="6131829"/>
            <a:ext cx="6579704" cy="263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8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ABC2BFCEA24843A86311E9B286C0AF" ma:contentTypeVersion="39" ma:contentTypeDescription="Create a new document." ma:contentTypeScope="" ma:versionID="708f8c28e35f3b2ee7e71557132c6182">
  <xsd:schema xmlns:xsd="http://www.w3.org/2001/XMLSchema" xmlns:xs="http://www.w3.org/2001/XMLSchema" xmlns:p="http://schemas.microsoft.com/office/2006/metadata/properties" xmlns:ns3="2796e86b-6cc7-44ac-a065-7048381d70a0" xmlns:ns4="04d8cc2f-934b-4725-83b2-cba74d39485f" targetNamespace="http://schemas.microsoft.com/office/2006/metadata/properties" ma:root="true" ma:fieldsID="b6d8c45afc40dd65bdc9e15089ab4a89" ns3:_="" ns4:_="">
    <xsd:import namespace="2796e86b-6cc7-44ac-a065-7048381d70a0"/>
    <xsd:import namespace="04d8cc2f-934b-4725-83b2-cba74d39485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Self_Registration_Enabled" minOccurs="0"/>
                <xsd:element ref="ns4:Has_Leaders_Only_SectionGroup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CultureName" minOccurs="0"/>
                <xsd:element ref="ns4:TeamsChannelId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0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6e86b-6cc7-44ac-a065-7048381d70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3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8cc2f-934b-4725-83b2-cba74d39485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Leaders" ma:index="1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1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Leaders_Only_SectionGroup" ma:index="22" nillable="true" ma:displayName="Has Leaders Only SectionGroup" ma:internalName="Has_Leaders_Only_SectionGroup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CultureName" ma:index="31" nillable="true" ma:displayName="Culture Name" ma:internalName="CultureName">
      <xsd:simpleType>
        <xsd:restriction base="dms:Text"/>
      </xsd:simpleType>
    </xsd:element>
    <xsd:element name="TeamsChannelId" ma:index="32" nillable="true" ma:displayName="Teams Channel Id" ma:internalName="TeamsChannelId">
      <xsd:simpleType>
        <xsd:restriction base="dms:Text"/>
      </xsd:simpleType>
    </xsd:element>
    <xsd:element name="Templates" ma:index="3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0" ma:index="39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4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1" nillable="true" ma:displayName="Is Collaboration Space Locked" ma:internalName="Is_Collaboration_Space_Locked">
      <xsd:simpleType>
        <xsd:restriction base="dms:Boolean"/>
      </xsd:simpleType>
    </xsd:element>
    <xsd:element name="IsNotebookLocked" ma:index="42" nillable="true" ma:displayName="Is Notebook Locked" ma:internalName="IsNotebookLocked">
      <xsd:simpleType>
        <xsd:restriction base="dms:Boolean"/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04d8cc2f-934b-4725-83b2-cba74d39485f" xsi:nil="true"/>
    <Owner xmlns="04d8cc2f-934b-4725-83b2-cba74d39485f">
      <UserInfo>
        <DisplayName/>
        <AccountId xsi:nil="true"/>
        <AccountType/>
      </UserInfo>
    </Owner>
    <Members xmlns="04d8cc2f-934b-4725-83b2-cba74d39485f">
      <UserInfo>
        <DisplayName/>
        <AccountId xsi:nil="true"/>
        <AccountType/>
      </UserInfo>
    </Members>
    <Member_Groups xmlns="04d8cc2f-934b-4725-83b2-cba74d39485f">
      <UserInfo>
        <DisplayName/>
        <AccountId xsi:nil="true"/>
        <AccountType/>
      </UserInfo>
    </Member_Groups>
    <Self_Registration_Enabled0 xmlns="04d8cc2f-934b-4725-83b2-cba74d39485f" xsi:nil="true"/>
    <FolderType xmlns="04d8cc2f-934b-4725-83b2-cba74d39485f" xsi:nil="true"/>
    <CultureName xmlns="04d8cc2f-934b-4725-83b2-cba74d39485f" xsi:nil="true"/>
    <Invited_Students xmlns="04d8cc2f-934b-4725-83b2-cba74d39485f" xsi:nil="true"/>
    <Has_Leaders_Only_SectionGroup xmlns="04d8cc2f-934b-4725-83b2-cba74d39485f" xsi:nil="true"/>
    <Leaders xmlns="04d8cc2f-934b-4725-83b2-cba74d39485f">
      <UserInfo>
        <DisplayName/>
        <AccountId xsi:nil="true"/>
        <AccountType/>
      </UserInfo>
    </Leaders>
    <Invited_Leaders xmlns="04d8cc2f-934b-4725-83b2-cba74d39485f" xsi:nil="true"/>
    <TeamsChannelId xmlns="04d8cc2f-934b-4725-83b2-cba74d39485f" xsi:nil="true"/>
    <DefaultSectionNames xmlns="04d8cc2f-934b-4725-83b2-cba74d39485f" xsi:nil="true"/>
    <Invited_Members xmlns="04d8cc2f-934b-4725-83b2-cba74d39485f" xsi:nil="true"/>
    <Is_Collaboration_Space_Locked xmlns="04d8cc2f-934b-4725-83b2-cba74d39485f" xsi:nil="true"/>
    <Self_Registration_Enabled xmlns="04d8cc2f-934b-4725-83b2-cba74d39485f" xsi:nil="true"/>
    <Templates xmlns="04d8cc2f-934b-4725-83b2-cba74d39485f" xsi:nil="true"/>
    <Invited_Teachers xmlns="04d8cc2f-934b-4725-83b2-cba74d39485f" xsi:nil="true"/>
    <IsNotebookLocked xmlns="04d8cc2f-934b-4725-83b2-cba74d39485f" xsi:nil="true"/>
    <NotebookType xmlns="04d8cc2f-934b-4725-83b2-cba74d39485f" xsi:nil="true"/>
    <Teachers xmlns="04d8cc2f-934b-4725-83b2-cba74d39485f">
      <UserInfo>
        <DisplayName/>
        <AccountId xsi:nil="true"/>
        <AccountType/>
      </UserInfo>
    </Teachers>
    <Students xmlns="04d8cc2f-934b-4725-83b2-cba74d39485f">
      <UserInfo>
        <DisplayName/>
        <AccountId xsi:nil="true"/>
        <AccountType/>
      </UserInfo>
    </Students>
    <Student_Groups xmlns="04d8cc2f-934b-4725-83b2-cba74d39485f">
      <UserInfo>
        <DisplayName/>
        <AccountId xsi:nil="true"/>
        <AccountType/>
      </UserInfo>
    </Student_Groups>
    <AppVersion xmlns="04d8cc2f-934b-4725-83b2-cba74d39485f" xsi:nil="true"/>
  </documentManagement>
</p:properties>
</file>

<file path=customXml/itemProps1.xml><?xml version="1.0" encoding="utf-8"?>
<ds:datastoreItem xmlns:ds="http://schemas.openxmlformats.org/officeDocument/2006/customXml" ds:itemID="{3E8BEFF8-A855-4069-A182-8C7CCA82CB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96e86b-6cc7-44ac-a065-7048381d70a0"/>
    <ds:schemaRef ds:uri="04d8cc2f-934b-4725-83b2-cba74d394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79D53A-DD19-482B-9587-13A6DF2A2E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82B9EF-C233-4219-A775-79B891C36881}">
  <ds:schemaRefs>
    <ds:schemaRef ds:uri="http://purl.org/dc/elements/1.1/"/>
    <ds:schemaRef ds:uri="http://purl.org/dc/dcmitype/"/>
    <ds:schemaRef ds:uri="2796e86b-6cc7-44ac-a065-7048381d70a0"/>
    <ds:schemaRef ds:uri="04d8cc2f-934b-4725-83b2-cba74d39485f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2020-10-22T15:11:44Z</dcterms:created>
  <dcterms:modified xsi:type="dcterms:W3CDTF">2020-10-22T15:13:44Z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0x01010095ABC2BFCEA24843A86311E9B286C0AF</vt:lpwstr>
  </property>
</Properties>
</file>