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417" r:id="rId5"/>
    <p:sldId id="436" r:id="rId6"/>
    <p:sldId id="418" r:id="rId7"/>
    <p:sldId id="419" r:id="rId8"/>
    <p:sldId id="420" r:id="rId9"/>
    <p:sldId id="317" r:id="rId10"/>
    <p:sldId id="421" r:id="rId11"/>
    <p:sldId id="422" r:id="rId12"/>
    <p:sldId id="334" r:id="rId13"/>
    <p:sldId id="423" r:id="rId14"/>
    <p:sldId id="425" r:id="rId15"/>
    <p:sldId id="337" r:id="rId16"/>
    <p:sldId id="426" r:id="rId17"/>
    <p:sldId id="320" r:id="rId18"/>
    <p:sldId id="427" r:id="rId19"/>
    <p:sldId id="428" r:id="rId20"/>
    <p:sldId id="270" r:id="rId21"/>
    <p:sldId id="323" r:id="rId22"/>
    <p:sldId id="430" r:id="rId23"/>
    <p:sldId id="338" r:id="rId24"/>
    <p:sldId id="431" r:id="rId25"/>
    <p:sldId id="432" r:id="rId26"/>
    <p:sldId id="328" r:id="rId27"/>
    <p:sldId id="329" r:id="rId28"/>
    <p:sldId id="330" r:id="rId29"/>
    <p:sldId id="339" r:id="rId30"/>
    <p:sldId id="340" r:id="rId31"/>
    <p:sldId id="341" r:id="rId32"/>
    <p:sldId id="342" r:id="rId33"/>
    <p:sldId id="345" r:id="rId34"/>
    <p:sldId id="346" r:id="rId35"/>
    <p:sldId id="433" r:id="rId36"/>
    <p:sldId id="434" r:id="rId37"/>
    <p:sldId id="43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E55BEC7E-0B10-4ED7-BCE6-8896DD1361E2}"/>
    <pc:docChg chg="delSld modSld">
      <pc:chgData name="D Callanan" userId="951668ec-da26-491a-9b8a-af24bfeff26b" providerId="ADAL" clId="{E55BEC7E-0B10-4ED7-BCE6-8896DD1361E2}" dt="2022-07-08T14:11:21.951" v="130" actId="2696"/>
      <pc:docMkLst>
        <pc:docMk/>
      </pc:docMkLst>
      <pc:sldChg chg="del">
        <pc:chgData name="D Callanan" userId="951668ec-da26-491a-9b8a-af24bfeff26b" providerId="ADAL" clId="{E55BEC7E-0B10-4ED7-BCE6-8896DD1361E2}" dt="2022-07-08T14:11:00.880" v="6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E55BEC7E-0B10-4ED7-BCE6-8896DD1361E2}" dt="2022-07-08T14:11:00.890" v="6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E55BEC7E-0B10-4ED7-BCE6-8896DD1361E2}" dt="2022-07-08T14:11:00.885" v="62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55BEC7E-0B10-4ED7-BCE6-8896DD1361E2}" dt="2022-07-08T14:11:00.875" v="60" actId="2696"/>
        <pc:sldMkLst>
          <pc:docMk/>
          <pc:sldMk cId="4001861972" sldId="259"/>
        </pc:sldMkLst>
      </pc:sldChg>
      <pc:sldChg chg="del">
        <pc:chgData name="D Callanan" userId="951668ec-da26-491a-9b8a-af24bfeff26b" providerId="ADAL" clId="{E55BEC7E-0B10-4ED7-BCE6-8896DD1361E2}" dt="2022-07-08T14:11:00.872" v="59" actId="2696"/>
        <pc:sldMkLst>
          <pc:docMk/>
          <pc:sldMk cId="967114293" sldId="260"/>
        </pc:sldMkLst>
      </pc:sldChg>
      <pc:sldChg chg="del">
        <pc:chgData name="D Callanan" userId="951668ec-da26-491a-9b8a-af24bfeff26b" providerId="ADAL" clId="{E55BEC7E-0B10-4ED7-BCE6-8896DD1361E2}" dt="2022-07-08T14:11:21.936" v="128" actId="2696"/>
        <pc:sldMkLst>
          <pc:docMk/>
          <pc:sldMk cId="0" sldId="278"/>
        </pc:sldMkLst>
      </pc:sldChg>
      <pc:sldChg chg="del">
        <pc:chgData name="D Callanan" userId="951668ec-da26-491a-9b8a-af24bfeff26b" providerId="ADAL" clId="{E55BEC7E-0B10-4ED7-BCE6-8896DD1361E2}" dt="2022-07-08T14:11:21.925" v="127" actId="2696"/>
        <pc:sldMkLst>
          <pc:docMk/>
          <pc:sldMk cId="0" sldId="279"/>
        </pc:sldMkLst>
      </pc:sldChg>
      <pc:sldChg chg="del">
        <pc:chgData name="D Callanan" userId="951668ec-da26-491a-9b8a-af24bfeff26b" providerId="ADAL" clId="{E55BEC7E-0B10-4ED7-BCE6-8896DD1361E2}" dt="2022-07-08T14:11:21.912" v="126" actId="2696"/>
        <pc:sldMkLst>
          <pc:docMk/>
          <pc:sldMk cId="0" sldId="280"/>
        </pc:sldMkLst>
      </pc:sldChg>
      <pc:sldChg chg="del">
        <pc:chgData name="D Callanan" userId="951668ec-da26-491a-9b8a-af24bfeff26b" providerId="ADAL" clId="{E55BEC7E-0B10-4ED7-BCE6-8896DD1361E2}" dt="2022-07-08T14:11:21.901" v="125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E55BEC7E-0B10-4ED7-BCE6-8896DD1361E2}" dt="2022-07-08T14:11:21.889" v="124" actId="2696"/>
        <pc:sldMkLst>
          <pc:docMk/>
          <pc:sldMk cId="0" sldId="282"/>
        </pc:sldMkLst>
      </pc:sldChg>
      <pc:sldChg chg="del">
        <pc:chgData name="D Callanan" userId="951668ec-da26-491a-9b8a-af24bfeff26b" providerId="ADAL" clId="{E55BEC7E-0B10-4ED7-BCE6-8896DD1361E2}" dt="2022-07-08T14:11:00.868" v="58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E55BEC7E-0B10-4ED7-BCE6-8896DD1361E2}" dt="2022-07-08T14:11:14.416" v="101" actId="2696"/>
        <pc:sldMkLst>
          <pc:docMk/>
          <pc:sldMk cId="3035747058" sldId="318"/>
        </pc:sldMkLst>
      </pc:sldChg>
      <pc:sldChg chg="del">
        <pc:chgData name="D Callanan" userId="951668ec-da26-491a-9b8a-af24bfeff26b" providerId="ADAL" clId="{E55BEC7E-0B10-4ED7-BCE6-8896DD1361E2}" dt="2022-07-08T14:11:00.522" v="40" actId="2696"/>
        <pc:sldMkLst>
          <pc:docMk/>
          <pc:sldMk cId="3252251253" sldId="319"/>
        </pc:sldMkLst>
      </pc:sldChg>
      <pc:sldChg chg="del">
        <pc:chgData name="D Callanan" userId="951668ec-da26-491a-9b8a-af24bfeff26b" providerId="ADAL" clId="{E55BEC7E-0B10-4ED7-BCE6-8896DD1361E2}" dt="2022-07-08T14:11:14.459" v="106" actId="2696"/>
        <pc:sldMkLst>
          <pc:docMk/>
          <pc:sldMk cId="4129010502" sldId="321"/>
        </pc:sldMkLst>
      </pc:sldChg>
      <pc:sldChg chg="del">
        <pc:chgData name="D Callanan" userId="951668ec-da26-491a-9b8a-af24bfeff26b" providerId="ADAL" clId="{E55BEC7E-0B10-4ED7-BCE6-8896DD1361E2}" dt="2022-07-08T14:11:14.426" v="102" actId="2696"/>
        <pc:sldMkLst>
          <pc:docMk/>
          <pc:sldMk cId="3162688665" sldId="324"/>
        </pc:sldMkLst>
      </pc:sldChg>
      <pc:sldChg chg="del">
        <pc:chgData name="D Callanan" userId="951668ec-da26-491a-9b8a-af24bfeff26b" providerId="ADAL" clId="{E55BEC7E-0B10-4ED7-BCE6-8896DD1361E2}" dt="2022-07-08T14:11:14.492" v="108" actId="2696"/>
        <pc:sldMkLst>
          <pc:docMk/>
          <pc:sldMk cId="2585201028" sldId="325"/>
        </pc:sldMkLst>
      </pc:sldChg>
      <pc:sldChg chg="del">
        <pc:chgData name="D Callanan" userId="951668ec-da26-491a-9b8a-af24bfeff26b" providerId="ADAL" clId="{E55BEC7E-0B10-4ED7-BCE6-8896DD1361E2}" dt="2022-07-08T14:11:14.507" v="109" actId="2696"/>
        <pc:sldMkLst>
          <pc:docMk/>
          <pc:sldMk cId="789838787" sldId="326"/>
        </pc:sldMkLst>
      </pc:sldChg>
      <pc:sldChg chg="del">
        <pc:chgData name="D Callanan" userId="951668ec-da26-491a-9b8a-af24bfeff26b" providerId="ADAL" clId="{E55BEC7E-0B10-4ED7-BCE6-8896DD1361E2}" dt="2022-07-08T14:11:14.516" v="110" actId="2696"/>
        <pc:sldMkLst>
          <pc:docMk/>
          <pc:sldMk cId="2056599034" sldId="327"/>
        </pc:sldMkLst>
      </pc:sldChg>
      <pc:sldChg chg="del">
        <pc:chgData name="D Callanan" userId="951668ec-da26-491a-9b8a-af24bfeff26b" providerId="ADAL" clId="{E55BEC7E-0B10-4ED7-BCE6-8896DD1361E2}" dt="2022-07-08T14:11:14.575" v="117" actId="2696"/>
        <pc:sldMkLst>
          <pc:docMk/>
          <pc:sldMk cId="3314823590" sldId="331"/>
        </pc:sldMkLst>
      </pc:sldChg>
      <pc:sldChg chg="del">
        <pc:chgData name="D Callanan" userId="951668ec-da26-491a-9b8a-af24bfeff26b" providerId="ADAL" clId="{E55BEC7E-0B10-4ED7-BCE6-8896DD1361E2}" dt="2022-07-08T14:11:14.552" v="114" actId="2696"/>
        <pc:sldMkLst>
          <pc:docMk/>
          <pc:sldMk cId="1870346253" sldId="332"/>
        </pc:sldMkLst>
      </pc:sldChg>
      <pc:sldChg chg="del">
        <pc:chgData name="D Callanan" userId="951668ec-da26-491a-9b8a-af24bfeff26b" providerId="ADAL" clId="{E55BEC7E-0B10-4ED7-BCE6-8896DD1361E2}" dt="2022-07-08T14:11:14.561" v="115" actId="2696"/>
        <pc:sldMkLst>
          <pc:docMk/>
          <pc:sldMk cId="2826638894" sldId="333"/>
        </pc:sldMkLst>
      </pc:sldChg>
      <pc:sldChg chg="del">
        <pc:chgData name="D Callanan" userId="951668ec-da26-491a-9b8a-af24bfeff26b" providerId="ADAL" clId="{E55BEC7E-0B10-4ED7-BCE6-8896DD1361E2}" dt="2022-07-08T14:11:00.505" v="39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E55BEC7E-0B10-4ED7-BCE6-8896DD1361E2}" dt="2022-07-08T14:11:00.501" v="38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E55BEC7E-0B10-4ED7-BCE6-8896DD1361E2}" dt="2022-07-08T14:11:21.951" v="130" actId="2696"/>
        <pc:sldMkLst>
          <pc:docMk/>
          <pc:sldMk cId="0" sldId="343"/>
        </pc:sldMkLst>
      </pc:sldChg>
      <pc:sldChg chg="del">
        <pc:chgData name="D Callanan" userId="951668ec-da26-491a-9b8a-af24bfeff26b" providerId="ADAL" clId="{E55BEC7E-0B10-4ED7-BCE6-8896DD1361E2}" dt="2022-07-08T14:11:21.945" v="129" actId="2696"/>
        <pc:sldMkLst>
          <pc:docMk/>
          <pc:sldMk cId="0" sldId="344"/>
        </pc:sldMkLst>
      </pc:sldChg>
      <pc:sldChg chg="del">
        <pc:chgData name="D Callanan" userId="951668ec-da26-491a-9b8a-af24bfeff26b" providerId="ADAL" clId="{E55BEC7E-0B10-4ED7-BCE6-8896DD1361E2}" dt="2022-07-08T14:11:00.387" v="15" actId="2696"/>
        <pc:sldMkLst>
          <pc:docMk/>
          <pc:sldMk cId="1639312580" sldId="347"/>
        </pc:sldMkLst>
      </pc:sldChg>
      <pc:sldChg chg="del">
        <pc:chgData name="D Callanan" userId="951668ec-da26-491a-9b8a-af24bfeff26b" providerId="ADAL" clId="{E55BEC7E-0B10-4ED7-BCE6-8896DD1361E2}" dt="2022-07-08T14:11:00.841" v="56" actId="2696"/>
        <pc:sldMkLst>
          <pc:docMk/>
          <pc:sldMk cId="1977933658" sldId="348"/>
        </pc:sldMkLst>
      </pc:sldChg>
      <pc:sldChg chg="del">
        <pc:chgData name="D Callanan" userId="951668ec-da26-491a-9b8a-af24bfeff26b" providerId="ADAL" clId="{E55BEC7E-0B10-4ED7-BCE6-8896DD1361E2}" dt="2022-07-08T14:11:00.798" v="55" actId="2696"/>
        <pc:sldMkLst>
          <pc:docMk/>
          <pc:sldMk cId="905491470" sldId="349"/>
        </pc:sldMkLst>
      </pc:sldChg>
      <pc:sldChg chg="del">
        <pc:chgData name="D Callanan" userId="951668ec-da26-491a-9b8a-af24bfeff26b" providerId="ADAL" clId="{E55BEC7E-0B10-4ED7-BCE6-8896DD1361E2}" dt="2022-07-08T14:11:00.773" v="54" actId="2696"/>
        <pc:sldMkLst>
          <pc:docMk/>
          <pc:sldMk cId="3517707001" sldId="350"/>
        </pc:sldMkLst>
      </pc:sldChg>
      <pc:sldChg chg="del">
        <pc:chgData name="D Callanan" userId="951668ec-da26-491a-9b8a-af24bfeff26b" providerId="ADAL" clId="{E55BEC7E-0B10-4ED7-BCE6-8896DD1361E2}" dt="2022-07-08T14:11:00.709" v="53" actId="2696"/>
        <pc:sldMkLst>
          <pc:docMk/>
          <pc:sldMk cId="4117544121" sldId="351"/>
        </pc:sldMkLst>
      </pc:sldChg>
      <pc:sldChg chg="del">
        <pc:chgData name="D Callanan" userId="951668ec-da26-491a-9b8a-af24bfeff26b" providerId="ADAL" clId="{E55BEC7E-0B10-4ED7-BCE6-8896DD1361E2}" dt="2022-07-08T14:11:00.705" v="52" actId="2696"/>
        <pc:sldMkLst>
          <pc:docMk/>
          <pc:sldMk cId="2075193047" sldId="352"/>
        </pc:sldMkLst>
      </pc:sldChg>
      <pc:sldChg chg="del">
        <pc:chgData name="D Callanan" userId="951668ec-da26-491a-9b8a-af24bfeff26b" providerId="ADAL" clId="{E55BEC7E-0B10-4ED7-BCE6-8896DD1361E2}" dt="2022-07-08T14:11:00.670" v="51" actId="2696"/>
        <pc:sldMkLst>
          <pc:docMk/>
          <pc:sldMk cId="1798876426" sldId="353"/>
        </pc:sldMkLst>
      </pc:sldChg>
      <pc:sldChg chg="del">
        <pc:chgData name="D Callanan" userId="951668ec-da26-491a-9b8a-af24bfeff26b" providerId="ADAL" clId="{E55BEC7E-0B10-4ED7-BCE6-8896DD1361E2}" dt="2022-07-08T14:11:00.666" v="50" actId="2696"/>
        <pc:sldMkLst>
          <pc:docMk/>
          <pc:sldMk cId="3392819577" sldId="354"/>
        </pc:sldMkLst>
      </pc:sldChg>
      <pc:sldChg chg="del">
        <pc:chgData name="D Callanan" userId="951668ec-da26-491a-9b8a-af24bfeff26b" providerId="ADAL" clId="{E55BEC7E-0B10-4ED7-BCE6-8896DD1361E2}" dt="2022-07-08T14:11:00.648" v="49" actId="2696"/>
        <pc:sldMkLst>
          <pc:docMk/>
          <pc:sldMk cId="4227701190" sldId="355"/>
        </pc:sldMkLst>
      </pc:sldChg>
      <pc:sldChg chg="del">
        <pc:chgData name="D Callanan" userId="951668ec-da26-491a-9b8a-af24bfeff26b" providerId="ADAL" clId="{E55BEC7E-0B10-4ED7-BCE6-8896DD1361E2}" dt="2022-07-08T14:11:00.615" v="48" actId="2696"/>
        <pc:sldMkLst>
          <pc:docMk/>
          <pc:sldMk cId="2113185390" sldId="356"/>
        </pc:sldMkLst>
      </pc:sldChg>
      <pc:sldChg chg="del">
        <pc:chgData name="D Callanan" userId="951668ec-da26-491a-9b8a-af24bfeff26b" providerId="ADAL" clId="{E55BEC7E-0B10-4ED7-BCE6-8896DD1361E2}" dt="2022-07-08T14:11:00.863" v="57" actId="2696"/>
        <pc:sldMkLst>
          <pc:docMk/>
          <pc:sldMk cId="2431583086" sldId="358"/>
        </pc:sldMkLst>
      </pc:sldChg>
      <pc:sldChg chg="del">
        <pc:chgData name="D Callanan" userId="951668ec-da26-491a-9b8a-af24bfeff26b" providerId="ADAL" clId="{E55BEC7E-0B10-4ED7-BCE6-8896DD1361E2}" dt="2022-07-08T14:11:00.611" v="47" actId="2696"/>
        <pc:sldMkLst>
          <pc:docMk/>
          <pc:sldMk cId="4111033629" sldId="359"/>
        </pc:sldMkLst>
      </pc:sldChg>
      <pc:sldChg chg="del">
        <pc:chgData name="D Callanan" userId="951668ec-da26-491a-9b8a-af24bfeff26b" providerId="ADAL" clId="{E55BEC7E-0B10-4ED7-BCE6-8896DD1361E2}" dt="2022-07-08T14:11:00.606" v="46" actId="2696"/>
        <pc:sldMkLst>
          <pc:docMk/>
          <pc:sldMk cId="1678610751" sldId="360"/>
        </pc:sldMkLst>
      </pc:sldChg>
      <pc:sldChg chg="del">
        <pc:chgData name="D Callanan" userId="951668ec-da26-491a-9b8a-af24bfeff26b" providerId="ADAL" clId="{E55BEC7E-0B10-4ED7-BCE6-8896DD1361E2}" dt="2022-07-08T14:11:00.603" v="45" actId="2696"/>
        <pc:sldMkLst>
          <pc:docMk/>
          <pc:sldMk cId="3122358160" sldId="361"/>
        </pc:sldMkLst>
      </pc:sldChg>
      <pc:sldChg chg="del">
        <pc:chgData name="D Callanan" userId="951668ec-da26-491a-9b8a-af24bfeff26b" providerId="ADAL" clId="{E55BEC7E-0B10-4ED7-BCE6-8896DD1361E2}" dt="2022-07-08T14:11:00.584" v="41" actId="2696"/>
        <pc:sldMkLst>
          <pc:docMk/>
          <pc:sldMk cId="807155708" sldId="362"/>
        </pc:sldMkLst>
      </pc:sldChg>
      <pc:sldChg chg="del">
        <pc:chgData name="D Callanan" userId="951668ec-da26-491a-9b8a-af24bfeff26b" providerId="ADAL" clId="{E55BEC7E-0B10-4ED7-BCE6-8896DD1361E2}" dt="2022-07-08T14:11:00.598" v="44" actId="2696"/>
        <pc:sldMkLst>
          <pc:docMk/>
          <pc:sldMk cId="1633570307" sldId="364"/>
        </pc:sldMkLst>
      </pc:sldChg>
      <pc:sldChg chg="del">
        <pc:chgData name="D Callanan" userId="951668ec-da26-491a-9b8a-af24bfeff26b" providerId="ADAL" clId="{E55BEC7E-0B10-4ED7-BCE6-8896DD1361E2}" dt="2022-07-08T14:11:00.593" v="43" actId="2696"/>
        <pc:sldMkLst>
          <pc:docMk/>
          <pc:sldMk cId="2988905604" sldId="365"/>
        </pc:sldMkLst>
      </pc:sldChg>
      <pc:sldChg chg="del">
        <pc:chgData name="D Callanan" userId="951668ec-da26-491a-9b8a-af24bfeff26b" providerId="ADAL" clId="{E55BEC7E-0B10-4ED7-BCE6-8896DD1361E2}" dt="2022-07-08T14:11:00.497" v="37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E55BEC7E-0B10-4ED7-BCE6-8896DD1361E2}" dt="2022-07-08T14:11:00.492" v="36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E55BEC7E-0B10-4ED7-BCE6-8896DD1361E2}" dt="2022-07-08T14:11:00.486" v="35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E55BEC7E-0B10-4ED7-BCE6-8896DD1361E2}" dt="2022-07-08T14:11:00.482" v="34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E55BEC7E-0B10-4ED7-BCE6-8896DD1361E2}" dt="2022-07-08T14:11:00.478" v="33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E55BEC7E-0B10-4ED7-BCE6-8896DD1361E2}" dt="2022-07-08T14:11:00.588" v="42" actId="2696"/>
        <pc:sldMkLst>
          <pc:docMk/>
          <pc:sldMk cId="1139367409" sldId="371"/>
        </pc:sldMkLst>
      </pc:sldChg>
      <pc:sldChg chg="del">
        <pc:chgData name="D Callanan" userId="951668ec-da26-491a-9b8a-af24bfeff26b" providerId="ADAL" clId="{E55BEC7E-0B10-4ED7-BCE6-8896DD1361E2}" dt="2022-07-08T14:11:00.473" v="32" actId="2696"/>
        <pc:sldMkLst>
          <pc:docMk/>
          <pc:sldMk cId="4024773328" sldId="372"/>
        </pc:sldMkLst>
      </pc:sldChg>
      <pc:sldChg chg="del">
        <pc:chgData name="D Callanan" userId="951668ec-da26-491a-9b8a-af24bfeff26b" providerId="ADAL" clId="{E55BEC7E-0B10-4ED7-BCE6-8896DD1361E2}" dt="2022-07-08T14:11:00.463" v="30" actId="2696"/>
        <pc:sldMkLst>
          <pc:docMk/>
          <pc:sldMk cId="632287687" sldId="373"/>
        </pc:sldMkLst>
      </pc:sldChg>
      <pc:sldChg chg="del">
        <pc:chgData name="D Callanan" userId="951668ec-da26-491a-9b8a-af24bfeff26b" providerId="ADAL" clId="{E55BEC7E-0B10-4ED7-BCE6-8896DD1361E2}" dt="2022-07-08T14:11:00.457" v="29" actId="2696"/>
        <pc:sldMkLst>
          <pc:docMk/>
          <pc:sldMk cId="2904098544" sldId="374"/>
        </pc:sldMkLst>
      </pc:sldChg>
      <pc:sldChg chg="del">
        <pc:chgData name="D Callanan" userId="951668ec-da26-491a-9b8a-af24bfeff26b" providerId="ADAL" clId="{E55BEC7E-0B10-4ED7-BCE6-8896DD1361E2}" dt="2022-07-08T14:11:00.453" v="28" actId="2696"/>
        <pc:sldMkLst>
          <pc:docMk/>
          <pc:sldMk cId="1711721783" sldId="375"/>
        </pc:sldMkLst>
      </pc:sldChg>
      <pc:sldChg chg="del">
        <pc:chgData name="D Callanan" userId="951668ec-da26-491a-9b8a-af24bfeff26b" providerId="ADAL" clId="{E55BEC7E-0B10-4ED7-BCE6-8896DD1361E2}" dt="2022-07-08T14:11:00.448" v="27" actId="2696"/>
        <pc:sldMkLst>
          <pc:docMk/>
          <pc:sldMk cId="1050849614" sldId="376"/>
        </pc:sldMkLst>
      </pc:sldChg>
      <pc:sldChg chg="del">
        <pc:chgData name="D Callanan" userId="951668ec-da26-491a-9b8a-af24bfeff26b" providerId="ADAL" clId="{E55BEC7E-0B10-4ED7-BCE6-8896DD1361E2}" dt="2022-07-08T14:11:00.442" v="26" actId="2696"/>
        <pc:sldMkLst>
          <pc:docMk/>
          <pc:sldMk cId="4201384061" sldId="377"/>
        </pc:sldMkLst>
      </pc:sldChg>
      <pc:sldChg chg="del">
        <pc:chgData name="D Callanan" userId="951668ec-da26-491a-9b8a-af24bfeff26b" providerId="ADAL" clId="{E55BEC7E-0B10-4ED7-BCE6-8896DD1361E2}" dt="2022-07-08T14:11:00.406" v="19" actId="2696"/>
        <pc:sldMkLst>
          <pc:docMk/>
          <pc:sldMk cId="4065416870" sldId="378"/>
        </pc:sldMkLst>
      </pc:sldChg>
      <pc:sldChg chg="del">
        <pc:chgData name="D Callanan" userId="951668ec-da26-491a-9b8a-af24bfeff26b" providerId="ADAL" clId="{E55BEC7E-0B10-4ED7-BCE6-8896DD1361E2}" dt="2022-07-08T14:11:00.402" v="18" actId="2696"/>
        <pc:sldMkLst>
          <pc:docMk/>
          <pc:sldMk cId="955134525" sldId="387"/>
        </pc:sldMkLst>
      </pc:sldChg>
      <pc:sldChg chg="del">
        <pc:chgData name="D Callanan" userId="951668ec-da26-491a-9b8a-af24bfeff26b" providerId="ADAL" clId="{E55BEC7E-0B10-4ED7-BCE6-8896DD1361E2}" dt="2022-07-08T14:11:00.397" v="17" actId="2696"/>
        <pc:sldMkLst>
          <pc:docMk/>
          <pc:sldMk cId="1159696533" sldId="388"/>
        </pc:sldMkLst>
      </pc:sldChg>
      <pc:sldChg chg="del">
        <pc:chgData name="D Callanan" userId="951668ec-da26-491a-9b8a-af24bfeff26b" providerId="ADAL" clId="{E55BEC7E-0B10-4ED7-BCE6-8896DD1361E2}" dt="2022-07-08T14:11:00.411" v="20" actId="2696"/>
        <pc:sldMkLst>
          <pc:docMk/>
          <pc:sldMk cId="4275373178" sldId="391"/>
        </pc:sldMkLst>
      </pc:sldChg>
      <pc:sldChg chg="del">
        <pc:chgData name="D Callanan" userId="951668ec-da26-491a-9b8a-af24bfeff26b" providerId="ADAL" clId="{E55BEC7E-0B10-4ED7-BCE6-8896DD1361E2}" dt="2022-07-08T14:11:00.381" v="14" actId="2696"/>
        <pc:sldMkLst>
          <pc:docMk/>
          <pc:sldMk cId="1778074359" sldId="393"/>
        </pc:sldMkLst>
      </pc:sldChg>
      <pc:sldChg chg="del">
        <pc:chgData name="D Callanan" userId="951668ec-da26-491a-9b8a-af24bfeff26b" providerId="ADAL" clId="{E55BEC7E-0B10-4ED7-BCE6-8896DD1361E2}" dt="2022-07-08T14:11:00.375" v="13" actId="2696"/>
        <pc:sldMkLst>
          <pc:docMk/>
          <pc:sldMk cId="631113492" sldId="394"/>
        </pc:sldMkLst>
      </pc:sldChg>
      <pc:sldChg chg="del">
        <pc:chgData name="D Callanan" userId="951668ec-da26-491a-9b8a-af24bfeff26b" providerId="ADAL" clId="{E55BEC7E-0B10-4ED7-BCE6-8896DD1361E2}" dt="2022-07-08T14:11:00.346" v="7" actId="2696"/>
        <pc:sldMkLst>
          <pc:docMk/>
          <pc:sldMk cId="359805572" sldId="396"/>
        </pc:sldMkLst>
      </pc:sldChg>
      <pc:sldChg chg="del">
        <pc:chgData name="D Callanan" userId="951668ec-da26-491a-9b8a-af24bfeff26b" providerId="ADAL" clId="{E55BEC7E-0B10-4ED7-BCE6-8896DD1361E2}" dt="2022-07-08T14:11:00.392" v="16" actId="2696"/>
        <pc:sldMkLst>
          <pc:docMk/>
          <pc:sldMk cId="2317859050" sldId="398"/>
        </pc:sldMkLst>
      </pc:sldChg>
      <pc:sldChg chg="del">
        <pc:chgData name="D Callanan" userId="951668ec-da26-491a-9b8a-af24bfeff26b" providerId="ADAL" clId="{E55BEC7E-0B10-4ED7-BCE6-8896DD1361E2}" dt="2022-07-08T14:11:00.356" v="9" actId="2696"/>
        <pc:sldMkLst>
          <pc:docMk/>
          <pc:sldMk cId="4198794832" sldId="399"/>
        </pc:sldMkLst>
      </pc:sldChg>
      <pc:sldChg chg="del">
        <pc:chgData name="D Callanan" userId="951668ec-da26-491a-9b8a-af24bfeff26b" providerId="ADAL" clId="{E55BEC7E-0B10-4ED7-BCE6-8896DD1361E2}" dt="2022-07-08T14:11:00.352" v="8" actId="2696"/>
        <pc:sldMkLst>
          <pc:docMk/>
          <pc:sldMk cId="2689878753" sldId="400"/>
        </pc:sldMkLst>
      </pc:sldChg>
      <pc:sldChg chg="del">
        <pc:chgData name="D Callanan" userId="951668ec-da26-491a-9b8a-af24bfeff26b" providerId="ADAL" clId="{E55BEC7E-0B10-4ED7-BCE6-8896DD1361E2}" dt="2022-07-08T14:11:00.371" v="12" actId="2696"/>
        <pc:sldMkLst>
          <pc:docMk/>
          <pc:sldMk cId="2592656907" sldId="401"/>
        </pc:sldMkLst>
      </pc:sldChg>
      <pc:sldChg chg="del">
        <pc:chgData name="D Callanan" userId="951668ec-da26-491a-9b8a-af24bfeff26b" providerId="ADAL" clId="{E55BEC7E-0B10-4ED7-BCE6-8896DD1361E2}" dt="2022-07-08T14:11:00.367" v="11" actId="2696"/>
        <pc:sldMkLst>
          <pc:docMk/>
          <pc:sldMk cId="1228326421" sldId="402"/>
        </pc:sldMkLst>
      </pc:sldChg>
      <pc:sldChg chg="del">
        <pc:chgData name="D Callanan" userId="951668ec-da26-491a-9b8a-af24bfeff26b" providerId="ADAL" clId="{E55BEC7E-0B10-4ED7-BCE6-8896DD1361E2}" dt="2022-07-08T14:11:00.362" v="10" actId="2696"/>
        <pc:sldMkLst>
          <pc:docMk/>
          <pc:sldMk cId="1168005961" sldId="403"/>
        </pc:sldMkLst>
      </pc:sldChg>
      <pc:sldChg chg="del">
        <pc:chgData name="D Callanan" userId="951668ec-da26-491a-9b8a-af24bfeff26b" providerId="ADAL" clId="{E55BEC7E-0B10-4ED7-BCE6-8896DD1361E2}" dt="2022-07-08T14:11:00.427" v="23" actId="2696"/>
        <pc:sldMkLst>
          <pc:docMk/>
          <pc:sldMk cId="2752213289" sldId="404"/>
        </pc:sldMkLst>
      </pc:sldChg>
      <pc:sldChg chg="del">
        <pc:chgData name="D Callanan" userId="951668ec-da26-491a-9b8a-af24bfeff26b" providerId="ADAL" clId="{E55BEC7E-0B10-4ED7-BCE6-8896DD1361E2}" dt="2022-07-08T14:11:00.436" v="25" actId="2696"/>
        <pc:sldMkLst>
          <pc:docMk/>
          <pc:sldMk cId="3321184857" sldId="405"/>
        </pc:sldMkLst>
      </pc:sldChg>
      <pc:sldChg chg="del">
        <pc:chgData name="D Callanan" userId="951668ec-da26-491a-9b8a-af24bfeff26b" providerId="ADAL" clId="{E55BEC7E-0B10-4ED7-BCE6-8896DD1361E2}" dt="2022-07-08T14:11:00.432" v="24" actId="2696"/>
        <pc:sldMkLst>
          <pc:docMk/>
          <pc:sldMk cId="2272356794" sldId="406"/>
        </pc:sldMkLst>
      </pc:sldChg>
      <pc:sldChg chg="del">
        <pc:chgData name="D Callanan" userId="951668ec-da26-491a-9b8a-af24bfeff26b" providerId="ADAL" clId="{E55BEC7E-0B10-4ED7-BCE6-8896DD1361E2}" dt="2022-07-08T14:11:00.422" v="22" actId="2696"/>
        <pc:sldMkLst>
          <pc:docMk/>
          <pc:sldMk cId="17732509" sldId="407"/>
        </pc:sldMkLst>
      </pc:sldChg>
      <pc:sldChg chg="del">
        <pc:chgData name="D Callanan" userId="951668ec-da26-491a-9b8a-af24bfeff26b" providerId="ADAL" clId="{E55BEC7E-0B10-4ED7-BCE6-8896DD1361E2}" dt="2022-07-08T14:11:00.417" v="21" actId="2696"/>
        <pc:sldMkLst>
          <pc:docMk/>
          <pc:sldMk cId="1616206502" sldId="408"/>
        </pc:sldMkLst>
      </pc:sldChg>
      <pc:sldChg chg="del">
        <pc:chgData name="D Callanan" userId="951668ec-da26-491a-9b8a-af24bfeff26b" providerId="ADAL" clId="{E55BEC7E-0B10-4ED7-BCE6-8896DD1361E2}" dt="2022-07-08T14:11:00.339" v="6" actId="2696"/>
        <pc:sldMkLst>
          <pc:docMk/>
          <pc:sldMk cId="2887049858" sldId="409"/>
        </pc:sldMkLst>
      </pc:sldChg>
      <pc:sldChg chg="del">
        <pc:chgData name="D Callanan" userId="951668ec-da26-491a-9b8a-af24bfeff26b" providerId="ADAL" clId="{E55BEC7E-0B10-4ED7-BCE6-8896DD1361E2}" dt="2022-07-08T14:11:00.335" v="5" actId="2696"/>
        <pc:sldMkLst>
          <pc:docMk/>
          <pc:sldMk cId="3028429086" sldId="410"/>
        </pc:sldMkLst>
      </pc:sldChg>
      <pc:sldChg chg="del">
        <pc:chgData name="D Callanan" userId="951668ec-da26-491a-9b8a-af24bfeff26b" providerId="ADAL" clId="{E55BEC7E-0B10-4ED7-BCE6-8896DD1361E2}" dt="2022-07-08T14:11:00.329" v="4" actId="2696"/>
        <pc:sldMkLst>
          <pc:docMk/>
          <pc:sldMk cId="2514460307" sldId="411"/>
        </pc:sldMkLst>
      </pc:sldChg>
      <pc:sldChg chg="del">
        <pc:chgData name="D Callanan" userId="951668ec-da26-491a-9b8a-af24bfeff26b" providerId="ADAL" clId="{E55BEC7E-0B10-4ED7-BCE6-8896DD1361E2}" dt="2022-07-08T14:11:00.324" v="3" actId="2696"/>
        <pc:sldMkLst>
          <pc:docMk/>
          <pc:sldMk cId="2588350135" sldId="412"/>
        </pc:sldMkLst>
      </pc:sldChg>
      <pc:sldChg chg="del">
        <pc:chgData name="D Callanan" userId="951668ec-da26-491a-9b8a-af24bfeff26b" providerId="ADAL" clId="{E55BEC7E-0B10-4ED7-BCE6-8896DD1361E2}" dt="2022-07-08T14:11:00.319" v="2" actId="2696"/>
        <pc:sldMkLst>
          <pc:docMk/>
          <pc:sldMk cId="2821750299" sldId="413"/>
        </pc:sldMkLst>
      </pc:sldChg>
      <pc:sldChg chg="del">
        <pc:chgData name="D Callanan" userId="951668ec-da26-491a-9b8a-af24bfeff26b" providerId="ADAL" clId="{E55BEC7E-0B10-4ED7-BCE6-8896DD1361E2}" dt="2022-07-08T14:11:00.314" v="1" actId="2696"/>
        <pc:sldMkLst>
          <pc:docMk/>
          <pc:sldMk cId="572485059" sldId="414"/>
        </pc:sldMkLst>
      </pc:sldChg>
      <pc:sldChg chg="del">
        <pc:chgData name="D Callanan" userId="951668ec-da26-491a-9b8a-af24bfeff26b" providerId="ADAL" clId="{E55BEC7E-0B10-4ED7-BCE6-8896DD1361E2}" dt="2022-07-08T14:11:00.309" v="0" actId="2696"/>
        <pc:sldMkLst>
          <pc:docMk/>
          <pc:sldMk cId="2245194151" sldId="415"/>
        </pc:sldMkLst>
      </pc:sldChg>
      <pc:sldChg chg="del">
        <pc:chgData name="D Callanan" userId="951668ec-da26-491a-9b8a-af24bfeff26b" providerId="ADAL" clId="{E55BEC7E-0B10-4ED7-BCE6-8896DD1361E2}" dt="2022-07-08T14:11:00.468" v="31" actId="2696"/>
        <pc:sldMkLst>
          <pc:docMk/>
          <pc:sldMk cId="2330210994" sldId="416"/>
        </pc:sldMkLst>
      </pc:sldChg>
      <pc:sldChg chg="modTransition">
        <pc:chgData name="D Callanan" userId="951668ec-da26-491a-9b8a-af24bfeff26b" providerId="ADAL" clId="{E55BEC7E-0B10-4ED7-BCE6-8896DD1361E2}" dt="2022-07-08T14:11:04.604" v="64"/>
        <pc:sldMkLst>
          <pc:docMk/>
          <pc:sldMk cId="2791645705" sldId="436"/>
        </pc:sldMkLst>
      </pc:sldChg>
      <pc:sldChg chg="del">
        <pc:chgData name="D Callanan" userId="951668ec-da26-491a-9b8a-af24bfeff26b" providerId="ADAL" clId="{E55BEC7E-0B10-4ED7-BCE6-8896DD1361E2}" dt="2022-07-08T14:11:13.864" v="65" actId="2696"/>
        <pc:sldMkLst>
          <pc:docMk/>
          <pc:sldMk cId="3360678466" sldId="437"/>
        </pc:sldMkLst>
      </pc:sldChg>
      <pc:sldChg chg="del">
        <pc:chgData name="D Callanan" userId="951668ec-da26-491a-9b8a-af24bfeff26b" providerId="ADAL" clId="{E55BEC7E-0B10-4ED7-BCE6-8896DD1361E2}" dt="2022-07-08T14:11:13.888" v="67" actId="2696"/>
        <pc:sldMkLst>
          <pc:docMk/>
          <pc:sldMk cId="3275522635" sldId="438"/>
        </pc:sldMkLst>
      </pc:sldChg>
      <pc:sldChg chg="del">
        <pc:chgData name="D Callanan" userId="951668ec-da26-491a-9b8a-af24bfeff26b" providerId="ADAL" clId="{E55BEC7E-0B10-4ED7-BCE6-8896DD1361E2}" dt="2022-07-08T14:11:13.913" v="69" actId="2696"/>
        <pc:sldMkLst>
          <pc:docMk/>
          <pc:sldMk cId="356705427" sldId="439"/>
        </pc:sldMkLst>
      </pc:sldChg>
      <pc:sldChg chg="del">
        <pc:chgData name="D Callanan" userId="951668ec-da26-491a-9b8a-af24bfeff26b" providerId="ADAL" clId="{E55BEC7E-0B10-4ED7-BCE6-8896DD1361E2}" dt="2022-07-08T14:11:13.899" v="68" actId="2696"/>
        <pc:sldMkLst>
          <pc:docMk/>
          <pc:sldMk cId="3460813692" sldId="440"/>
        </pc:sldMkLst>
      </pc:sldChg>
      <pc:sldChg chg="del">
        <pc:chgData name="D Callanan" userId="951668ec-da26-491a-9b8a-af24bfeff26b" providerId="ADAL" clId="{E55BEC7E-0B10-4ED7-BCE6-8896DD1361E2}" dt="2022-07-08T14:11:13.934" v="70" actId="2696"/>
        <pc:sldMkLst>
          <pc:docMk/>
          <pc:sldMk cId="595102504" sldId="441"/>
        </pc:sldMkLst>
      </pc:sldChg>
      <pc:sldChg chg="del">
        <pc:chgData name="D Callanan" userId="951668ec-da26-491a-9b8a-af24bfeff26b" providerId="ADAL" clId="{E55BEC7E-0B10-4ED7-BCE6-8896DD1361E2}" dt="2022-07-08T14:11:13.945" v="71" actId="2696"/>
        <pc:sldMkLst>
          <pc:docMk/>
          <pc:sldMk cId="3327586309" sldId="442"/>
        </pc:sldMkLst>
      </pc:sldChg>
      <pc:sldChg chg="del">
        <pc:chgData name="D Callanan" userId="951668ec-da26-491a-9b8a-af24bfeff26b" providerId="ADAL" clId="{E55BEC7E-0B10-4ED7-BCE6-8896DD1361E2}" dt="2022-07-08T14:11:13.954" v="72" actId="2696"/>
        <pc:sldMkLst>
          <pc:docMk/>
          <pc:sldMk cId="1340565867" sldId="443"/>
        </pc:sldMkLst>
      </pc:sldChg>
      <pc:sldChg chg="del">
        <pc:chgData name="D Callanan" userId="951668ec-da26-491a-9b8a-af24bfeff26b" providerId="ADAL" clId="{E55BEC7E-0B10-4ED7-BCE6-8896DD1361E2}" dt="2022-07-08T14:11:13.965" v="73" actId="2696"/>
        <pc:sldMkLst>
          <pc:docMk/>
          <pc:sldMk cId="1461071192" sldId="444"/>
        </pc:sldMkLst>
      </pc:sldChg>
      <pc:sldChg chg="del">
        <pc:chgData name="D Callanan" userId="951668ec-da26-491a-9b8a-af24bfeff26b" providerId="ADAL" clId="{E55BEC7E-0B10-4ED7-BCE6-8896DD1361E2}" dt="2022-07-08T14:11:13.972" v="74" actId="2696"/>
        <pc:sldMkLst>
          <pc:docMk/>
          <pc:sldMk cId="3219715517" sldId="445"/>
        </pc:sldMkLst>
      </pc:sldChg>
      <pc:sldChg chg="del">
        <pc:chgData name="D Callanan" userId="951668ec-da26-491a-9b8a-af24bfeff26b" providerId="ADAL" clId="{E55BEC7E-0B10-4ED7-BCE6-8896DD1361E2}" dt="2022-07-08T14:11:13.999" v="77" actId="2696"/>
        <pc:sldMkLst>
          <pc:docMk/>
          <pc:sldMk cId="597025228" sldId="446"/>
        </pc:sldMkLst>
      </pc:sldChg>
      <pc:sldChg chg="del">
        <pc:chgData name="D Callanan" userId="951668ec-da26-491a-9b8a-af24bfeff26b" providerId="ADAL" clId="{E55BEC7E-0B10-4ED7-BCE6-8896DD1361E2}" dt="2022-07-08T14:11:14.019" v="78" actId="2696"/>
        <pc:sldMkLst>
          <pc:docMk/>
          <pc:sldMk cId="2933744036" sldId="447"/>
        </pc:sldMkLst>
      </pc:sldChg>
      <pc:sldChg chg="del">
        <pc:chgData name="D Callanan" userId="951668ec-da26-491a-9b8a-af24bfeff26b" providerId="ADAL" clId="{E55BEC7E-0B10-4ED7-BCE6-8896DD1361E2}" dt="2022-07-08T14:11:14.033" v="79" actId="2696"/>
        <pc:sldMkLst>
          <pc:docMk/>
          <pc:sldMk cId="3476824130" sldId="448"/>
        </pc:sldMkLst>
      </pc:sldChg>
      <pc:sldChg chg="del">
        <pc:chgData name="D Callanan" userId="951668ec-da26-491a-9b8a-af24bfeff26b" providerId="ADAL" clId="{E55BEC7E-0B10-4ED7-BCE6-8896DD1361E2}" dt="2022-07-08T14:11:14.046" v="80" actId="2696"/>
        <pc:sldMkLst>
          <pc:docMk/>
          <pc:sldMk cId="1901619954" sldId="449"/>
        </pc:sldMkLst>
      </pc:sldChg>
      <pc:sldChg chg="del">
        <pc:chgData name="D Callanan" userId="951668ec-da26-491a-9b8a-af24bfeff26b" providerId="ADAL" clId="{E55BEC7E-0B10-4ED7-BCE6-8896DD1361E2}" dt="2022-07-08T14:11:14.094" v="82" actId="2696"/>
        <pc:sldMkLst>
          <pc:docMk/>
          <pc:sldMk cId="2530385113" sldId="450"/>
        </pc:sldMkLst>
      </pc:sldChg>
      <pc:sldChg chg="del">
        <pc:chgData name="D Callanan" userId="951668ec-da26-491a-9b8a-af24bfeff26b" providerId="ADAL" clId="{E55BEC7E-0B10-4ED7-BCE6-8896DD1361E2}" dt="2022-07-08T14:11:14.128" v="83" actId="2696"/>
        <pc:sldMkLst>
          <pc:docMk/>
          <pc:sldMk cId="4239957867" sldId="451"/>
        </pc:sldMkLst>
      </pc:sldChg>
      <pc:sldChg chg="del">
        <pc:chgData name="D Callanan" userId="951668ec-da26-491a-9b8a-af24bfeff26b" providerId="ADAL" clId="{E55BEC7E-0B10-4ED7-BCE6-8896DD1361E2}" dt="2022-07-08T14:11:14.143" v="84" actId="2696"/>
        <pc:sldMkLst>
          <pc:docMk/>
          <pc:sldMk cId="2120467548" sldId="452"/>
        </pc:sldMkLst>
      </pc:sldChg>
      <pc:sldChg chg="del">
        <pc:chgData name="D Callanan" userId="951668ec-da26-491a-9b8a-af24bfeff26b" providerId="ADAL" clId="{E55BEC7E-0B10-4ED7-BCE6-8896DD1361E2}" dt="2022-07-08T14:11:14.163" v="85" actId="2696"/>
        <pc:sldMkLst>
          <pc:docMk/>
          <pc:sldMk cId="2535982462" sldId="453"/>
        </pc:sldMkLst>
      </pc:sldChg>
      <pc:sldChg chg="del">
        <pc:chgData name="D Callanan" userId="951668ec-da26-491a-9b8a-af24bfeff26b" providerId="ADAL" clId="{E55BEC7E-0B10-4ED7-BCE6-8896DD1361E2}" dt="2022-07-08T14:11:14.173" v="86" actId="2696"/>
        <pc:sldMkLst>
          <pc:docMk/>
          <pc:sldMk cId="2547927316" sldId="454"/>
        </pc:sldMkLst>
      </pc:sldChg>
      <pc:sldChg chg="del">
        <pc:chgData name="D Callanan" userId="951668ec-da26-491a-9b8a-af24bfeff26b" providerId="ADAL" clId="{E55BEC7E-0B10-4ED7-BCE6-8896DD1361E2}" dt="2022-07-08T14:11:14.181" v="87" actId="2696"/>
        <pc:sldMkLst>
          <pc:docMk/>
          <pc:sldMk cId="2213226642" sldId="456"/>
        </pc:sldMkLst>
      </pc:sldChg>
      <pc:sldChg chg="del">
        <pc:chgData name="D Callanan" userId="951668ec-da26-491a-9b8a-af24bfeff26b" providerId="ADAL" clId="{E55BEC7E-0B10-4ED7-BCE6-8896DD1361E2}" dt="2022-07-08T14:11:14.189" v="88" actId="2696"/>
        <pc:sldMkLst>
          <pc:docMk/>
          <pc:sldMk cId="1730090844" sldId="457"/>
        </pc:sldMkLst>
      </pc:sldChg>
      <pc:sldChg chg="del">
        <pc:chgData name="D Callanan" userId="951668ec-da26-491a-9b8a-af24bfeff26b" providerId="ADAL" clId="{E55BEC7E-0B10-4ED7-BCE6-8896DD1361E2}" dt="2022-07-08T14:11:14.198" v="89" actId="2696"/>
        <pc:sldMkLst>
          <pc:docMk/>
          <pc:sldMk cId="3829127962" sldId="458"/>
        </pc:sldMkLst>
      </pc:sldChg>
      <pc:sldChg chg="del">
        <pc:chgData name="D Callanan" userId="951668ec-da26-491a-9b8a-af24bfeff26b" providerId="ADAL" clId="{E55BEC7E-0B10-4ED7-BCE6-8896DD1361E2}" dt="2022-07-08T14:11:14.207" v="90" actId="2696"/>
        <pc:sldMkLst>
          <pc:docMk/>
          <pc:sldMk cId="1734056647" sldId="459"/>
        </pc:sldMkLst>
      </pc:sldChg>
      <pc:sldChg chg="del">
        <pc:chgData name="D Callanan" userId="951668ec-da26-491a-9b8a-af24bfeff26b" providerId="ADAL" clId="{E55BEC7E-0B10-4ED7-BCE6-8896DD1361E2}" dt="2022-07-08T14:11:14.216" v="91" actId="2696"/>
        <pc:sldMkLst>
          <pc:docMk/>
          <pc:sldMk cId="2185436985" sldId="460"/>
        </pc:sldMkLst>
      </pc:sldChg>
      <pc:sldChg chg="del">
        <pc:chgData name="D Callanan" userId="951668ec-da26-491a-9b8a-af24bfeff26b" providerId="ADAL" clId="{E55BEC7E-0B10-4ED7-BCE6-8896DD1361E2}" dt="2022-07-08T14:11:14.224" v="92" actId="2696"/>
        <pc:sldMkLst>
          <pc:docMk/>
          <pc:sldMk cId="585501078" sldId="461"/>
        </pc:sldMkLst>
      </pc:sldChg>
      <pc:sldChg chg="del">
        <pc:chgData name="D Callanan" userId="951668ec-da26-491a-9b8a-af24bfeff26b" providerId="ADAL" clId="{E55BEC7E-0B10-4ED7-BCE6-8896DD1361E2}" dt="2022-07-08T14:11:14.232" v="93" actId="2696"/>
        <pc:sldMkLst>
          <pc:docMk/>
          <pc:sldMk cId="702595991" sldId="462"/>
        </pc:sldMkLst>
      </pc:sldChg>
      <pc:sldChg chg="del">
        <pc:chgData name="D Callanan" userId="951668ec-da26-491a-9b8a-af24bfeff26b" providerId="ADAL" clId="{E55BEC7E-0B10-4ED7-BCE6-8896DD1361E2}" dt="2022-07-08T14:11:14.244" v="94" actId="2696"/>
        <pc:sldMkLst>
          <pc:docMk/>
          <pc:sldMk cId="186819419" sldId="463"/>
        </pc:sldMkLst>
      </pc:sldChg>
      <pc:sldChg chg="del">
        <pc:chgData name="D Callanan" userId="951668ec-da26-491a-9b8a-af24bfeff26b" providerId="ADAL" clId="{E55BEC7E-0B10-4ED7-BCE6-8896DD1361E2}" dt="2022-07-08T14:11:13.979" v="75" actId="2696"/>
        <pc:sldMkLst>
          <pc:docMk/>
          <pc:sldMk cId="2039110382" sldId="465"/>
        </pc:sldMkLst>
      </pc:sldChg>
      <pc:sldChg chg="del">
        <pc:chgData name="D Callanan" userId="951668ec-da26-491a-9b8a-af24bfeff26b" providerId="ADAL" clId="{E55BEC7E-0B10-4ED7-BCE6-8896DD1361E2}" dt="2022-07-08T14:11:13.991" v="76" actId="2696"/>
        <pc:sldMkLst>
          <pc:docMk/>
          <pc:sldMk cId="1818534643" sldId="466"/>
        </pc:sldMkLst>
      </pc:sldChg>
      <pc:sldChg chg="del">
        <pc:chgData name="D Callanan" userId="951668ec-da26-491a-9b8a-af24bfeff26b" providerId="ADAL" clId="{E55BEC7E-0B10-4ED7-BCE6-8896DD1361E2}" dt="2022-07-08T14:11:14.058" v="81" actId="2696"/>
        <pc:sldMkLst>
          <pc:docMk/>
          <pc:sldMk cId="3804334612" sldId="467"/>
        </pc:sldMkLst>
      </pc:sldChg>
      <pc:sldChg chg="del">
        <pc:chgData name="D Callanan" userId="951668ec-da26-491a-9b8a-af24bfeff26b" providerId="ADAL" clId="{E55BEC7E-0B10-4ED7-BCE6-8896DD1361E2}" dt="2022-07-08T14:11:13.880" v="66" actId="2696"/>
        <pc:sldMkLst>
          <pc:docMk/>
          <pc:sldMk cId="2272447650" sldId="468"/>
        </pc:sldMkLst>
      </pc:sldChg>
      <pc:sldChg chg="del">
        <pc:chgData name="D Callanan" userId="951668ec-da26-491a-9b8a-af24bfeff26b" providerId="ADAL" clId="{E55BEC7E-0B10-4ED7-BCE6-8896DD1361E2}" dt="2022-07-08T14:11:14.255" v="95" actId="2696"/>
        <pc:sldMkLst>
          <pc:docMk/>
          <pc:sldMk cId="783771614" sldId="469"/>
        </pc:sldMkLst>
      </pc:sldChg>
      <pc:sldChg chg="del">
        <pc:chgData name="D Callanan" userId="951668ec-da26-491a-9b8a-af24bfeff26b" providerId="ADAL" clId="{E55BEC7E-0B10-4ED7-BCE6-8896DD1361E2}" dt="2022-07-08T14:11:14.264" v="96" actId="2696"/>
        <pc:sldMkLst>
          <pc:docMk/>
          <pc:sldMk cId="1063189029" sldId="470"/>
        </pc:sldMkLst>
      </pc:sldChg>
      <pc:sldChg chg="del">
        <pc:chgData name="D Callanan" userId="951668ec-da26-491a-9b8a-af24bfeff26b" providerId="ADAL" clId="{E55BEC7E-0B10-4ED7-BCE6-8896DD1361E2}" dt="2022-07-08T14:11:14.277" v="97" actId="2696"/>
        <pc:sldMkLst>
          <pc:docMk/>
          <pc:sldMk cId="2503257945" sldId="471"/>
        </pc:sldMkLst>
      </pc:sldChg>
      <pc:sldChg chg="del">
        <pc:chgData name="D Callanan" userId="951668ec-da26-491a-9b8a-af24bfeff26b" providerId="ADAL" clId="{E55BEC7E-0B10-4ED7-BCE6-8896DD1361E2}" dt="2022-07-08T14:11:14.285" v="98" actId="2696"/>
        <pc:sldMkLst>
          <pc:docMk/>
          <pc:sldMk cId="61030384" sldId="472"/>
        </pc:sldMkLst>
      </pc:sldChg>
      <pc:sldChg chg="del">
        <pc:chgData name="D Callanan" userId="951668ec-da26-491a-9b8a-af24bfeff26b" providerId="ADAL" clId="{E55BEC7E-0B10-4ED7-BCE6-8896DD1361E2}" dt="2022-07-08T14:11:14.299" v="99" actId="2696"/>
        <pc:sldMkLst>
          <pc:docMk/>
          <pc:sldMk cId="2478737842" sldId="473"/>
        </pc:sldMkLst>
      </pc:sldChg>
      <pc:sldChg chg="del">
        <pc:chgData name="D Callanan" userId="951668ec-da26-491a-9b8a-af24bfeff26b" providerId="ADAL" clId="{E55BEC7E-0B10-4ED7-BCE6-8896DD1361E2}" dt="2022-07-08T14:11:14.408" v="100" actId="2696"/>
        <pc:sldMkLst>
          <pc:docMk/>
          <pc:sldMk cId="3896486216" sldId="474"/>
        </pc:sldMkLst>
      </pc:sldChg>
      <pc:sldChg chg="del">
        <pc:chgData name="D Callanan" userId="951668ec-da26-491a-9b8a-af24bfeff26b" providerId="ADAL" clId="{E55BEC7E-0B10-4ED7-BCE6-8896DD1361E2}" dt="2022-07-08T14:11:14.435" v="103" actId="2696"/>
        <pc:sldMkLst>
          <pc:docMk/>
          <pc:sldMk cId="3652633432" sldId="475"/>
        </pc:sldMkLst>
      </pc:sldChg>
      <pc:sldChg chg="del">
        <pc:chgData name="D Callanan" userId="951668ec-da26-491a-9b8a-af24bfeff26b" providerId="ADAL" clId="{E55BEC7E-0B10-4ED7-BCE6-8896DD1361E2}" dt="2022-07-08T14:11:14.442" v="104" actId="2696"/>
        <pc:sldMkLst>
          <pc:docMk/>
          <pc:sldMk cId="3727902211" sldId="476"/>
        </pc:sldMkLst>
      </pc:sldChg>
      <pc:sldChg chg="del">
        <pc:chgData name="D Callanan" userId="951668ec-da26-491a-9b8a-af24bfeff26b" providerId="ADAL" clId="{E55BEC7E-0B10-4ED7-BCE6-8896DD1361E2}" dt="2022-07-08T14:11:14.448" v="105" actId="2696"/>
        <pc:sldMkLst>
          <pc:docMk/>
          <pc:sldMk cId="2169347200" sldId="477"/>
        </pc:sldMkLst>
      </pc:sldChg>
      <pc:sldChg chg="del">
        <pc:chgData name="D Callanan" userId="951668ec-da26-491a-9b8a-af24bfeff26b" providerId="ADAL" clId="{E55BEC7E-0B10-4ED7-BCE6-8896DD1361E2}" dt="2022-07-08T14:11:14.473" v="107" actId="2696"/>
        <pc:sldMkLst>
          <pc:docMk/>
          <pc:sldMk cId="2913399745" sldId="478"/>
        </pc:sldMkLst>
      </pc:sldChg>
      <pc:sldChg chg="del">
        <pc:chgData name="D Callanan" userId="951668ec-da26-491a-9b8a-af24bfeff26b" providerId="ADAL" clId="{E55BEC7E-0B10-4ED7-BCE6-8896DD1361E2}" dt="2022-07-08T14:11:14.530" v="111" actId="2696"/>
        <pc:sldMkLst>
          <pc:docMk/>
          <pc:sldMk cId="304858356" sldId="479"/>
        </pc:sldMkLst>
      </pc:sldChg>
      <pc:sldChg chg="del">
        <pc:chgData name="D Callanan" userId="951668ec-da26-491a-9b8a-af24bfeff26b" providerId="ADAL" clId="{E55BEC7E-0B10-4ED7-BCE6-8896DD1361E2}" dt="2022-07-08T14:11:14.537" v="112" actId="2696"/>
        <pc:sldMkLst>
          <pc:docMk/>
          <pc:sldMk cId="1498265398" sldId="480"/>
        </pc:sldMkLst>
      </pc:sldChg>
      <pc:sldChg chg="del">
        <pc:chgData name="D Callanan" userId="951668ec-da26-491a-9b8a-af24bfeff26b" providerId="ADAL" clId="{E55BEC7E-0B10-4ED7-BCE6-8896DD1361E2}" dt="2022-07-08T14:11:14.546" v="113" actId="2696"/>
        <pc:sldMkLst>
          <pc:docMk/>
          <pc:sldMk cId="2200232902" sldId="481"/>
        </pc:sldMkLst>
      </pc:sldChg>
      <pc:sldChg chg="del">
        <pc:chgData name="D Callanan" userId="951668ec-da26-491a-9b8a-af24bfeff26b" providerId="ADAL" clId="{E55BEC7E-0B10-4ED7-BCE6-8896DD1361E2}" dt="2022-07-08T14:11:14.569" v="116" actId="2696"/>
        <pc:sldMkLst>
          <pc:docMk/>
          <pc:sldMk cId="1457766635" sldId="482"/>
        </pc:sldMkLst>
      </pc:sldChg>
      <pc:sldChg chg="del">
        <pc:chgData name="D Callanan" userId="951668ec-da26-491a-9b8a-af24bfeff26b" providerId="ADAL" clId="{E55BEC7E-0B10-4ED7-BCE6-8896DD1361E2}" dt="2022-07-08T14:11:14.580" v="118" actId="2696"/>
        <pc:sldMkLst>
          <pc:docMk/>
          <pc:sldMk cId="630274041" sldId="483"/>
        </pc:sldMkLst>
      </pc:sldChg>
      <pc:sldChg chg="del">
        <pc:chgData name="D Callanan" userId="951668ec-da26-491a-9b8a-af24bfeff26b" providerId="ADAL" clId="{E55BEC7E-0B10-4ED7-BCE6-8896DD1361E2}" dt="2022-07-08T14:11:14.585" v="119" actId="2696"/>
        <pc:sldMkLst>
          <pc:docMk/>
          <pc:sldMk cId="1737543073" sldId="484"/>
        </pc:sldMkLst>
      </pc:sldChg>
      <pc:sldChg chg="del">
        <pc:chgData name="D Callanan" userId="951668ec-da26-491a-9b8a-af24bfeff26b" providerId="ADAL" clId="{E55BEC7E-0B10-4ED7-BCE6-8896DD1361E2}" dt="2022-07-08T14:11:14.590" v="120" actId="2696"/>
        <pc:sldMkLst>
          <pc:docMk/>
          <pc:sldMk cId="2577803417" sldId="485"/>
        </pc:sldMkLst>
      </pc:sldChg>
      <pc:sldChg chg="del">
        <pc:chgData name="D Callanan" userId="951668ec-da26-491a-9b8a-af24bfeff26b" providerId="ADAL" clId="{E55BEC7E-0B10-4ED7-BCE6-8896DD1361E2}" dt="2022-07-08T14:11:14.600" v="121" actId="2696"/>
        <pc:sldMkLst>
          <pc:docMk/>
          <pc:sldMk cId="1477068008" sldId="486"/>
        </pc:sldMkLst>
      </pc:sldChg>
      <pc:sldChg chg="del">
        <pc:chgData name="D Callanan" userId="951668ec-da26-491a-9b8a-af24bfeff26b" providerId="ADAL" clId="{E55BEC7E-0B10-4ED7-BCE6-8896DD1361E2}" dt="2022-07-08T14:11:14.610" v="122" actId="2696"/>
        <pc:sldMkLst>
          <pc:docMk/>
          <pc:sldMk cId="371747395" sldId="487"/>
        </pc:sldMkLst>
      </pc:sldChg>
      <pc:sldChg chg="del">
        <pc:chgData name="D Callanan" userId="951668ec-da26-491a-9b8a-af24bfeff26b" providerId="ADAL" clId="{E55BEC7E-0B10-4ED7-BCE6-8896DD1361E2}" dt="2022-07-08T14:11:14.623" v="123" actId="2696"/>
        <pc:sldMkLst>
          <pc:docMk/>
          <pc:sldMk cId="389077921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21B6-60E5-46F1-98BA-22B4DD4FB3F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E8CF-DA97-4C5A-B7CD-45EBF00E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human hearing can be damaged by sound.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animals can detect the direction from which a sound is coming.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CE8CF-DA97-4C5A-B7CD-45EBF00E7E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6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Tone Gen Pro (</a:t>
            </a:r>
            <a:r>
              <a:rPr lang="en-GB" dirty="0" err="1"/>
              <a:t>iPad</a:t>
            </a:r>
            <a:r>
              <a:rPr lang="en-GB" dirty="0"/>
              <a:t> app) or use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3B37F-7454-4B93-9588-FB61C4AA3E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4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ctiveteachonline.com/default/player/video/id/286861/external/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R307w05iJc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youtu.be/-R307w05iJ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VxcbppCX6Rk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5l4Rt4Ol7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g-world.com/film/how-we-hear-94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 fontScale="90000"/>
          </a:bodyPr>
          <a:lstStyle/>
          <a:p>
            <a:r>
              <a:rPr lang="en-IE" sz="7200" dirty="0">
                <a:latin typeface="Book Antiqua"/>
              </a:rPr>
              <a:t>7Lc Detecting Sounds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100" y="2867863"/>
            <a:ext cx="4728900" cy="307573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IE" sz="3600" dirty="0"/>
              <a:t>What are the different parts of the ear called? </a:t>
            </a:r>
          </a:p>
          <a:p>
            <a:r>
              <a:rPr lang="en-IE" sz="3600" dirty="0"/>
              <a:t>What is the function?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7Lc_1_Fig1_AW866">
            <a:extLst>
              <a:ext uri="{FF2B5EF4-FFF2-40B4-BE49-F238E27FC236}">
                <a16:creationId xmlns:a16="http://schemas.microsoft.com/office/drawing/2014/main" id="{93E48A35-0E53-4E46-B993-1EF8F0F101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7035379" y="2609589"/>
            <a:ext cx="3985327" cy="3592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85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99DC9C62-25B6-48C9-BD13-62F12FD8E4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9" t="13199" b="9557"/>
          <a:stretch/>
        </p:blipFill>
        <p:spPr bwMode="auto">
          <a:xfrm>
            <a:off x="370114" y="731830"/>
            <a:ext cx="5981455" cy="5394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D3410B6-B987-45AE-B3E1-2A9AEE1EE7CC}"/>
              </a:ext>
            </a:extLst>
          </p:cNvPr>
          <p:cNvGrpSpPr/>
          <p:nvPr/>
        </p:nvGrpSpPr>
        <p:grpSpPr>
          <a:xfrm>
            <a:off x="7707087" y="137311"/>
            <a:ext cx="4484914" cy="689203"/>
            <a:chOff x="7707087" y="4056245"/>
            <a:chExt cx="4484914" cy="6892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42417E-7A3A-4BB0-BEB4-5D7C4DD7D0FB}"/>
                </a:ext>
              </a:extLst>
            </p:cNvPr>
            <p:cNvSpPr txBox="1"/>
            <p:nvPr/>
          </p:nvSpPr>
          <p:spPr>
            <a:xfrm>
              <a:off x="7707087" y="4056245"/>
              <a:ext cx="4484914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 and Label</a:t>
              </a:r>
            </a:p>
          </p:txBody>
        </p:sp>
        <p:pic>
          <p:nvPicPr>
            <p:cNvPr id="5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9408B76C-8BF9-488E-A358-FE89640AE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087" y="406633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C167134-F6F4-438A-9ABF-0E1B92434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12034"/>
              </p:ext>
            </p:extLst>
          </p:nvPr>
        </p:nvGraphicFramePr>
        <p:xfrm>
          <a:off x="6838352" y="1462730"/>
          <a:ext cx="4983534" cy="44629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83534">
                  <a:extLst>
                    <a:ext uri="{9D8B030D-6E8A-4147-A177-3AD203B41FA5}">
                      <a16:colId xmlns:a16="http://schemas.microsoft.com/office/drawing/2014/main" val="2155969242"/>
                    </a:ext>
                  </a:extLst>
                </a:gridCol>
              </a:tblGrid>
              <a:tr h="14542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diaphragm</a:t>
                      </a:r>
                      <a:r>
                        <a:rPr lang="en-GB" sz="3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vibrates when sound waves reach it</a:t>
                      </a:r>
                      <a:endParaRPr lang="en-GB" sz="2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442775"/>
                  </a:ext>
                </a:extLst>
              </a:tr>
              <a:tr h="1454228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electronics</a:t>
                      </a:r>
                      <a:r>
                        <a:rPr lang="en-GB" sz="3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– convert vibrations into changing electrical currents</a:t>
                      </a:r>
                      <a:endParaRPr lang="en-GB" sz="32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828567"/>
                  </a:ext>
                </a:extLst>
              </a:tr>
              <a:tr h="1454228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wires</a:t>
                      </a:r>
                      <a:r>
                        <a:rPr lang="en-GB" sz="3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– take electrical signals to recording device</a:t>
                      </a:r>
                      <a:endParaRPr lang="en-GB" sz="32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11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5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1FC447A1-7A64-42C1-B9FA-2BDF66672C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9" t="17675" b="9558"/>
          <a:stretch/>
        </p:blipFill>
        <p:spPr bwMode="auto">
          <a:xfrm>
            <a:off x="3060926" y="401304"/>
            <a:ext cx="5725583" cy="5429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BCF4A-715E-41ED-83A0-24A432E026D6}"/>
              </a:ext>
            </a:extLst>
          </p:cNvPr>
          <p:cNvSpPr txBox="1"/>
          <p:nvPr/>
        </p:nvSpPr>
        <p:spPr>
          <a:xfrm>
            <a:off x="341088" y="4261016"/>
            <a:ext cx="4083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diaphragm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– vibrates when sound waves reach it</a:t>
            </a:r>
            <a:endParaRPr lang="en-GB" sz="2667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6A654-FD97-48B0-B435-01B0C1239C5D}"/>
              </a:ext>
            </a:extLst>
          </p:cNvPr>
          <p:cNvSpPr txBox="1"/>
          <p:nvPr/>
        </p:nvSpPr>
        <p:spPr>
          <a:xfrm>
            <a:off x="4870900" y="5411904"/>
            <a:ext cx="6053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electronics 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– convert vibrations into changing electrical currents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31E52-5217-4667-8ACB-CBBAE05B6753}"/>
              </a:ext>
            </a:extLst>
          </p:cNvPr>
          <p:cNvSpPr txBox="1"/>
          <p:nvPr/>
        </p:nvSpPr>
        <p:spPr>
          <a:xfrm>
            <a:off x="7112001" y="1329176"/>
            <a:ext cx="4923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wires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– take electrical signals to recording device (or speaker)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549778CB-C16F-4747-83A9-F6C738B8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07" y="265511"/>
            <a:ext cx="3706508" cy="278727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6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are the energy transfers to and from the microphone?</a:t>
            </a:r>
          </a:p>
        </p:txBody>
      </p:sp>
    </p:spTree>
    <p:extLst>
      <p:ext uri="{BB962C8B-B14F-4D97-AF65-F5344CB8AC3E}">
        <p14:creationId xmlns:p14="http://schemas.microsoft.com/office/powerpoint/2010/main" val="38748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EB384-0361-4D39-9DFD-A222557C3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46"/>
          <a:stretch/>
        </p:blipFill>
        <p:spPr>
          <a:xfrm>
            <a:off x="519277" y="1854369"/>
            <a:ext cx="9972554" cy="4246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97A8A1-9ADC-4F43-87BA-79AE1FED5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68" b="706"/>
          <a:stretch/>
        </p:blipFill>
        <p:spPr>
          <a:xfrm>
            <a:off x="390646" y="0"/>
            <a:ext cx="11410709" cy="1901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FFDA36-6122-4BB9-9866-8817E512C018}"/>
              </a:ext>
            </a:extLst>
          </p:cNvPr>
          <p:cNvSpPr/>
          <p:nvPr/>
        </p:nvSpPr>
        <p:spPr>
          <a:xfrm>
            <a:off x="2416029" y="1185644"/>
            <a:ext cx="1107347" cy="38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14CFD-B315-4CC9-B23E-A2DBF3E461D2}"/>
              </a:ext>
            </a:extLst>
          </p:cNvPr>
          <p:cNvSpPr/>
          <p:nvPr/>
        </p:nvSpPr>
        <p:spPr>
          <a:xfrm>
            <a:off x="8927751" y="586740"/>
            <a:ext cx="1564080" cy="38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E4B4ED76-AF2D-499E-A5F3-A215B0F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14" y="2542974"/>
            <a:ext cx="2512602" cy="2848340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8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scale do we use to measure loudness?</a:t>
            </a:r>
          </a:p>
        </p:txBody>
      </p:sp>
    </p:spTree>
    <p:extLst>
      <p:ext uri="{BB962C8B-B14F-4D97-AF65-F5344CB8AC3E}">
        <p14:creationId xmlns:p14="http://schemas.microsoft.com/office/powerpoint/2010/main" val="42481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55ED-A197-4C34-81F7-4E4258F4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/>
              <a:t>Measuring Loudness – the decibel scale (dB)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4AE0719-6D5F-4C03-BA6A-19A46C7A0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46300"/>
              </p:ext>
            </p:extLst>
          </p:nvPr>
        </p:nvGraphicFramePr>
        <p:xfrm>
          <a:off x="838200" y="1994343"/>
          <a:ext cx="4953000" cy="4363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9711307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73524995"/>
                    </a:ext>
                  </a:extLst>
                </a:gridCol>
              </a:tblGrid>
              <a:tr h="73375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Bird Singing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Jet take-off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49636"/>
                  </a:ext>
                </a:extLst>
              </a:tr>
              <a:tr h="73375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Traffic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Rock concert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70573"/>
                  </a:ext>
                </a:extLst>
              </a:tr>
              <a:tr h="73375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Motorcycle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Vacuum cleaner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65441"/>
                  </a:ext>
                </a:extLst>
              </a:tr>
              <a:tr h="73375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Leaves rustling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Conversation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44381"/>
                  </a:ext>
                </a:extLst>
              </a:tr>
              <a:tr h="7624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Whisper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4047"/>
                  </a:ext>
                </a:extLst>
              </a:tr>
            </a:tbl>
          </a:graphicData>
        </a:graphic>
      </p:graphicFrame>
      <p:pic>
        <p:nvPicPr>
          <p:cNvPr id="4" name="Picture 2" descr="7Lc_5_Fig1_AW866">
            <a:extLst>
              <a:ext uri="{FF2B5EF4-FFF2-40B4-BE49-F238E27FC236}">
                <a16:creationId xmlns:a16="http://schemas.microsoft.com/office/drawing/2014/main" id="{422DF406-7E0B-40C2-AF83-281D0531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31" y="1754936"/>
            <a:ext cx="5062216" cy="449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6BEB33-1F63-482B-9C28-2C9A65668D52}"/>
              </a:ext>
            </a:extLst>
          </p:cNvPr>
          <p:cNvGrpSpPr/>
          <p:nvPr/>
        </p:nvGrpSpPr>
        <p:grpSpPr>
          <a:xfrm>
            <a:off x="6553200" y="104529"/>
            <a:ext cx="5638801" cy="679113"/>
            <a:chOff x="6553200" y="4023463"/>
            <a:chExt cx="5638801" cy="6791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B5CC9C-409B-4353-A17A-A191BA242678}"/>
                </a:ext>
              </a:extLst>
            </p:cNvPr>
            <p:cNvSpPr txBox="1"/>
            <p:nvPr/>
          </p:nvSpPr>
          <p:spPr>
            <a:xfrm>
              <a:off x="6553200" y="4056245"/>
              <a:ext cx="5638801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 and Complete</a:t>
              </a:r>
            </a:p>
          </p:txBody>
        </p:sp>
        <p:pic>
          <p:nvPicPr>
            <p:cNvPr id="7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D4EC5CD9-FFF4-4106-BC32-AAE5FD717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023463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77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Lc_5_Fig1_AW866">
            <a:extLst>
              <a:ext uri="{FF2B5EF4-FFF2-40B4-BE49-F238E27FC236}">
                <a16:creationId xmlns:a16="http://schemas.microsoft.com/office/drawing/2014/main" id="{39DC3AEE-E31A-42A1-BC80-EE7DFBAC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88" y="175350"/>
            <a:ext cx="7410027" cy="65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5D0BC9-DE79-4997-BE81-00E510A3AECE}"/>
              </a:ext>
            </a:extLst>
          </p:cNvPr>
          <p:cNvSpPr txBox="1"/>
          <p:nvPr/>
        </p:nvSpPr>
        <p:spPr>
          <a:xfrm>
            <a:off x="108373" y="162561"/>
            <a:ext cx="647530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Measuring loudness – the decibel scale (dB)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D5CE1-E512-46C7-8902-EA323EF8720B}"/>
              </a:ext>
            </a:extLst>
          </p:cNvPr>
          <p:cNvSpPr txBox="1"/>
          <p:nvPr/>
        </p:nvSpPr>
        <p:spPr>
          <a:xfrm>
            <a:off x="4199467" y="5472854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whisper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0C0EE-4054-44A3-8235-3F05D3B416BA}"/>
              </a:ext>
            </a:extLst>
          </p:cNvPr>
          <p:cNvSpPr txBox="1"/>
          <p:nvPr/>
        </p:nvSpPr>
        <p:spPr>
          <a:xfrm>
            <a:off x="8547947" y="5134187"/>
            <a:ext cx="306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leaves rustling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18A4E-6C54-4E28-8BAD-C13536BD408B}"/>
              </a:ext>
            </a:extLst>
          </p:cNvPr>
          <p:cNvSpPr txBox="1"/>
          <p:nvPr/>
        </p:nvSpPr>
        <p:spPr>
          <a:xfrm>
            <a:off x="4253653" y="4416213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bird singing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306C4-72DE-4C2A-B29B-CC11F480D404}"/>
              </a:ext>
            </a:extLst>
          </p:cNvPr>
          <p:cNvSpPr txBox="1"/>
          <p:nvPr/>
        </p:nvSpPr>
        <p:spPr>
          <a:xfrm>
            <a:off x="8791787" y="3996267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conversation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07EAC-8FB3-4CC8-AD4E-F91B81915F72}"/>
              </a:ext>
            </a:extLst>
          </p:cNvPr>
          <p:cNvSpPr txBox="1"/>
          <p:nvPr/>
        </p:nvSpPr>
        <p:spPr>
          <a:xfrm>
            <a:off x="4199467" y="3291841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traffic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D925D-333B-481A-8511-A853D527DF9B}"/>
              </a:ext>
            </a:extLst>
          </p:cNvPr>
          <p:cNvSpPr txBox="1"/>
          <p:nvPr/>
        </p:nvSpPr>
        <p:spPr>
          <a:xfrm>
            <a:off x="8480214" y="2926080"/>
            <a:ext cx="3278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vacuum cleaner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BB59F-D78C-456A-B4CE-F3BA3D357A3F}"/>
              </a:ext>
            </a:extLst>
          </p:cNvPr>
          <p:cNvSpPr txBox="1"/>
          <p:nvPr/>
        </p:nvSpPr>
        <p:spPr>
          <a:xfrm>
            <a:off x="4158827" y="2235200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motorcycle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93EB8-C923-493C-9D6B-89E22D0EC5F3}"/>
              </a:ext>
            </a:extLst>
          </p:cNvPr>
          <p:cNvSpPr txBox="1"/>
          <p:nvPr/>
        </p:nvSpPr>
        <p:spPr>
          <a:xfrm>
            <a:off x="8778240" y="1801707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rock concert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301F0-CDC8-49EC-9FA2-F537A040CFC8}"/>
              </a:ext>
            </a:extLst>
          </p:cNvPr>
          <p:cNvSpPr txBox="1"/>
          <p:nvPr/>
        </p:nvSpPr>
        <p:spPr>
          <a:xfrm>
            <a:off x="4240107" y="1083733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jet take-off</a:t>
            </a:r>
            <a:endParaRPr lang="en-GB" sz="3733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90237-DCFB-407F-B16A-FA76659C88CC}"/>
              </a:ext>
            </a:extLst>
          </p:cNvPr>
          <p:cNvCxnSpPr>
            <a:cxnSpLocks/>
          </p:cNvCxnSpPr>
          <p:nvPr/>
        </p:nvCxnSpPr>
        <p:spPr>
          <a:xfrm>
            <a:off x="8493760" y="1435947"/>
            <a:ext cx="288544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9B859C-D27F-4034-99CA-B42E1BD70F1E}"/>
              </a:ext>
            </a:extLst>
          </p:cNvPr>
          <p:cNvSpPr txBox="1"/>
          <p:nvPr/>
        </p:nvSpPr>
        <p:spPr>
          <a:xfrm>
            <a:off x="8602133" y="243840"/>
            <a:ext cx="2695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Painful above 130dB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3BF37A-838C-4510-80F2-83E395832630}"/>
              </a:ext>
            </a:extLst>
          </p:cNvPr>
          <p:cNvCxnSpPr>
            <a:cxnSpLocks/>
          </p:cNvCxnSpPr>
          <p:nvPr/>
        </p:nvCxnSpPr>
        <p:spPr>
          <a:xfrm>
            <a:off x="1381760" y="2926080"/>
            <a:ext cx="578442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AAF7F9-5D39-4209-A295-8CEEFA038FCC}"/>
              </a:ext>
            </a:extLst>
          </p:cNvPr>
          <p:cNvSpPr txBox="1"/>
          <p:nvPr/>
        </p:nvSpPr>
        <p:spPr>
          <a:xfrm>
            <a:off x="1381760" y="1788160"/>
            <a:ext cx="2668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Harmful above 90 dB</a:t>
            </a: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95C6888A-3794-4DBE-92A6-60DAA1EA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52" y="3429000"/>
            <a:ext cx="3061547" cy="2696529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When do you think sounds get harmful or painful?</a:t>
            </a:r>
          </a:p>
        </p:txBody>
      </p:sp>
    </p:spTree>
    <p:extLst>
      <p:ext uri="{BB962C8B-B14F-4D97-AF65-F5344CB8AC3E}">
        <p14:creationId xmlns:p14="http://schemas.microsoft.com/office/powerpoint/2010/main" val="5840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BDDB9F2-69EB-4C52-9D4D-80ED2A3E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62" y="847634"/>
            <a:ext cx="9892875" cy="51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7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27F3-A7FA-4A8B-82D6-905E2CE8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How can loud sounds damage your hearing?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can you do to avoid this?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F9E3F-466B-457D-B1DD-50CB5802BD9A}"/>
              </a:ext>
            </a:extLst>
          </p:cNvPr>
          <p:cNvGrpSpPr/>
          <p:nvPr/>
        </p:nvGrpSpPr>
        <p:grpSpPr>
          <a:xfrm>
            <a:off x="7475764" y="193792"/>
            <a:ext cx="4716236" cy="659938"/>
            <a:chOff x="-1" y="411506"/>
            <a:chExt cx="4716236" cy="659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A46C2A-A6E1-45F3-98DD-C63A78DF98F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237CDB-5D4F-4066-9D83-A7B743233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2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5A853C2B-3C8B-46AA-97AC-16EEC9E6AA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1095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70B96-8635-484F-A52F-76FA52DFF45F}"/>
              </a:ext>
            </a:extLst>
          </p:cNvPr>
          <p:cNvSpPr txBox="1"/>
          <p:nvPr/>
        </p:nvSpPr>
        <p:spPr>
          <a:xfrm>
            <a:off x="445830" y="510573"/>
            <a:ext cx="11300340" cy="583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How can loud sounds damage your hearing?</a:t>
            </a:r>
          </a:p>
          <a:p>
            <a:r>
              <a:rPr 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Loud sounds can damage the microscopic</a:t>
            </a:r>
            <a:br>
              <a:rPr 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hair cells found inside the cochlea.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GB" sz="3733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733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What can you do to avoid this?</a:t>
            </a:r>
          </a:p>
          <a:p>
            <a:r>
              <a:rPr 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Wear ear protectors or ear plugs which absorb some of the sound energy.</a:t>
            </a:r>
          </a:p>
          <a:p>
            <a:r>
              <a:rPr 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Turn the volume down (below about 90 dB) and not listen for too long. At a loud concert, move away from the speakers so the volume is lower and less harmful.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8BDFFAAE-F878-4B34-A43C-C0EBBBF4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485" y="510573"/>
            <a:ext cx="2721429" cy="2262293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kind of materials are good for sound insulation?</a:t>
            </a:r>
          </a:p>
        </p:txBody>
      </p:sp>
    </p:spTree>
    <p:extLst>
      <p:ext uri="{BB962C8B-B14F-4D97-AF65-F5344CB8AC3E}">
        <p14:creationId xmlns:p14="http://schemas.microsoft.com/office/powerpoint/2010/main" val="15022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024603-970F-48B2-A8AE-B8AE6CD3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"/>
          <a:stretch/>
        </p:blipFill>
        <p:spPr>
          <a:xfrm>
            <a:off x="0" y="3685189"/>
            <a:ext cx="12192000" cy="2774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D1383C-CC62-4EFC-A507-ED637852A209}"/>
              </a:ext>
            </a:extLst>
          </p:cNvPr>
          <p:cNvSpPr txBox="1"/>
          <p:nvPr/>
        </p:nvSpPr>
        <p:spPr>
          <a:xfrm>
            <a:off x="0" y="1"/>
            <a:ext cx="105664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733" u="sng" dirty="0"/>
              <a:t>What materials make good sound insulators?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6AEABB03-9D8E-4A24-A436-E812805D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57" y="873831"/>
            <a:ext cx="11939685" cy="263160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Open a dB scale or sound sensor app on your phone. If you don’t have one you can use the school </a:t>
            </a:r>
            <a:r>
              <a:rPr lang="en-GB" sz="3200" kern="0" dirty="0" err="1">
                <a:latin typeface="Calibri" pitchFamily="34" charset="0"/>
                <a:sym typeface="Wingdings"/>
              </a:rPr>
              <a:t>wifi</a:t>
            </a:r>
            <a:r>
              <a:rPr lang="en-GB" sz="3200" kern="0" dirty="0">
                <a:latin typeface="Calibri" pitchFamily="34" charset="0"/>
                <a:sym typeface="Wingdings"/>
              </a:rPr>
              <a:t> (usual log in details). Search for “decibel” to download and install any free app.</a:t>
            </a:r>
          </a:p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</a:rPr>
              <a:t>Use an upturned plastic beaker and electric bell to test one of the materials available against no insulation and just the plastic beaker.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AA9FE-8135-4C45-9FE6-9B5DD6129CA3}"/>
              </a:ext>
            </a:extLst>
          </p:cNvPr>
          <p:cNvSpPr txBox="1"/>
          <p:nvPr/>
        </p:nvSpPr>
        <p:spPr>
          <a:xfrm>
            <a:off x="894825" y="4723510"/>
            <a:ext cx="13757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none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D9E68-7562-4A0C-B4AF-EE0E71EFB65B}"/>
              </a:ext>
            </a:extLst>
          </p:cNvPr>
          <p:cNvSpPr txBox="1"/>
          <p:nvPr/>
        </p:nvSpPr>
        <p:spPr>
          <a:xfrm>
            <a:off x="894826" y="5242671"/>
            <a:ext cx="18567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plastic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C47C2-FF5F-4AB5-8838-6E5481C2B651}"/>
              </a:ext>
            </a:extLst>
          </p:cNvPr>
          <p:cNvSpPr txBox="1"/>
          <p:nvPr/>
        </p:nvSpPr>
        <p:spPr>
          <a:xfrm>
            <a:off x="497747" y="5811561"/>
            <a:ext cx="65266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foam / cloth / </a:t>
            </a:r>
            <a:r>
              <a:rPr lang="en-GB" sz="3733" dirty="0" err="1"/>
              <a:t>bubblewrap</a:t>
            </a:r>
            <a:endParaRPr lang="en-GB" sz="3733" dirty="0"/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E286F34D-3464-4AAF-B241-E2FB6E1DB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7723" y="3429000"/>
            <a:ext cx="2618604" cy="1729740"/>
          </a:xfrm>
          <a:prstGeom prst="cloudCallout">
            <a:avLst>
              <a:gd name="adj1" fmla="val 40222"/>
              <a:gd name="adj2" fmla="val 8218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you keep the same?</a:t>
            </a:r>
          </a:p>
        </p:txBody>
      </p:sp>
    </p:spTree>
    <p:extLst>
      <p:ext uri="{BB962C8B-B14F-4D97-AF65-F5344CB8AC3E}">
        <p14:creationId xmlns:p14="http://schemas.microsoft.com/office/powerpoint/2010/main" val="390607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30728"/>
              </p:ext>
            </p:extLst>
          </p:nvPr>
        </p:nvGraphicFramePr>
        <p:xfrm>
          <a:off x="2093684" y="1916239"/>
          <a:ext cx="720271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5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60135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Insulation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Ear and Microphone Diagrams</a:t>
                      </a:r>
                    </a:p>
                    <a:p>
                      <a:r>
                        <a:rPr lang="en-GB" sz="2800" dirty="0"/>
                        <a:t>dB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79164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0214A-7D36-47CF-81C1-B3C1A7107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"/>
          <a:stretch/>
        </p:blipFill>
        <p:spPr>
          <a:xfrm>
            <a:off x="0" y="1"/>
            <a:ext cx="12192000" cy="2774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D9FFC3-A768-40F9-B3D9-D8E8BC04A3C6}"/>
              </a:ext>
            </a:extLst>
          </p:cNvPr>
          <p:cNvSpPr txBox="1"/>
          <p:nvPr/>
        </p:nvSpPr>
        <p:spPr>
          <a:xfrm>
            <a:off x="894825" y="1038322"/>
            <a:ext cx="13757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none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374A3-B6D2-4B39-A153-71C1ACB15714}"/>
              </a:ext>
            </a:extLst>
          </p:cNvPr>
          <p:cNvSpPr txBox="1"/>
          <p:nvPr/>
        </p:nvSpPr>
        <p:spPr>
          <a:xfrm>
            <a:off x="894826" y="1557483"/>
            <a:ext cx="18567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plastic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088C1-EBAE-4721-AA1E-3F047A6AB328}"/>
              </a:ext>
            </a:extLst>
          </p:cNvPr>
          <p:cNvSpPr txBox="1"/>
          <p:nvPr/>
        </p:nvSpPr>
        <p:spPr>
          <a:xfrm>
            <a:off x="497747" y="2126373"/>
            <a:ext cx="65266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foam / cloth / </a:t>
            </a:r>
            <a:r>
              <a:rPr lang="en-GB" sz="3733" dirty="0" err="1"/>
              <a:t>bubblewrap</a:t>
            </a:r>
            <a:endParaRPr lang="en-GB" sz="37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8E48F-F96C-4099-BDC6-53F238390B62}"/>
              </a:ext>
            </a:extLst>
          </p:cNvPr>
          <p:cNvSpPr txBox="1"/>
          <p:nvPr/>
        </p:nvSpPr>
        <p:spPr>
          <a:xfrm>
            <a:off x="1" y="2879342"/>
            <a:ext cx="1177814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The best sound insulator I tested was ____________. This is because it is a ____ material which </a:t>
            </a:r>
            <a:r>
              <a:rPr lang="en-GB" sz="3733" b="1" dirty="0"/>
              <a:t>absorbs</a:t>
            </a:r>
            <a:r>
              <a:rPr lang="en-GB" sz="3733" dirty="0"/>
              <a:t> some of the energy transferred by sound waves.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8E01C-C028-439C-A8DA-D8C37005BB5C}"/>
              </a:ext>
            </a:extLst>
          </p:cNvPr>
          <p:cNvSpPr txBox="1"/>
          <p:nvPr/>
        </p:nvSpPr>
        <p:spPr>
          <a:xfrm>
            <a:off x="2524464" y="3448358"/>
            <a:ext cx="1236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BB9AA3F9-C1CA-4831-BB13-DC783A6CC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476" y="4636233"/>
            <a:ext cx="3941536" cy="2600207"/>
          </a:xfrm>
          <a:prstGeom prst="cloudCallout">
            <a:avLst>
              <a:gd name="adj1" fmla="val 56962"/>
              <a:gd name="adj2" fmla="val -7503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you not be able to hear a sound, even if it </a:t>
            </a:r>
            <a:r>
              <a:rPr lang="en-GB" sz="21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loud enough?</a:t>
            </a:r>
          </a:p>
        </p:txBody>
      </p:sp>
    </p:spTree>
    <p:extLst>
      <p:ext uri="{BB962C8B-B14F-4D97-AF65-F5344CB8AC3E}">
        <p14:creationId xmlns:p14="http://schemas.microsoft.com/office/powerpoint/2010/main" val="11649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F5E86651-1BE2-4991-AF79-C7797E56F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58" y="177543"/>
            <a:ext cx="11939685" cy="17867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Listen to the sound and put your hand up when you start to be able to hear a high pitched sound.</a:t>
            </a:r>
          </a:p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Remember your threshold of hearing.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A0BE382-84AF-483A-B3CA-3626C470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634" y="2348088"/>
            <a:ext cx="6520732" cy="38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7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6790" t="17827" r="40247" b="36148"/>
          <a:stretch/>
        </p:blipFill>
        <p:spPr>
          <a:xfrm>
            <a:off x="126158" y="2416899"/>
            <a:ext cx="7827633" cy="4164648"/>
          </a:xfrm>
          <a:prstGeom prst="rect">
            <a:avLst/>
          </a:prstGeom>
        </p:spPr>
      </p:pic>
      <p:sp>
        <p:nvSpPr>
          <p:cNvPr id="103426" name="AutoShape 2" descr="https://www.icloud.com/wm/messagepart?guid=messagepart%3AINBOX%2F1184%2D2&amp;type=image%2Fjpeg&amp;name=photo%2EJPG&amp;uniq=jonosbarkeros&amp;proxydest=p04-mailws&amp;partition=p04&amp;inline=yes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428" name="AutoShape 4" descr="https://www.icloud.com/wm/messagepart?guid=messagepart%3AINBOX%2F1184%2D2&amp;type=image%2Fjpeg&amp;name=photo%2EJPG&amp;uniq=jonosbarkeros&amp;proxydest=p04-mailws&amp;partition=p04&amp;inline=yes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53A9018F-E687-465E-AF71-3C8DE2E0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58" y="177543"/>
            <a:ext cx="11939685" cy="222215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Listen to the sound and put your hand up when you start to be able to hear a high pitched sound.</a:t>
            </a:r>
          </a:p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Compare with the sound played from a signal generator.</a:t>
            </a:r>
          </a:p>
          <a:p>
            <a:pPr marL="474121" indent="-474121">
              <a:buFont typeface="Arial" panose="020B0604020202020204" pitchFamily="34" charset="0"/>
              <a:buChar char="•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Remember your upper threshold of hearing in Hz.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79640A74-B30E-4E81-92FD-9FE5FDAD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16" y="2980268"/>
            <a:ext cx="3738563" cy="2562157"/>
          </a:xfrm>
          <a:prstGeom prst="cloudCallout">
            <a:avLst>
              <a:gd name="adj1" fmla="val 51527"/>
              <a:gd name="adj2" fmla="val 730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upper threshold change with age? Why?</a:t>
            </a:r>
          </a:p>
        </p:txBody>
      </p:sp>
    </p:spTree>
    <p:extLst>
      <p:ext uri="{BB962C8B-B14F-4D97-AF65-F5344CB8AC3E}">
        <p14:creationId xmlns:p14="http://schemas.microsoft.com/office/powerpoint/2010/main" val="2984834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9879B-4544-4B0F-A85C-AFEFBDC4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/>
          <a:stretch/>
        </p:blipFill>
        <p:spPr>
          <a:xfrm>
            <a:off x="609599" y="0"/>
            <a:ext cx="1112749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47A58-C62F-4413-ABD7-19B24617C115}"/>
              </a:ext>
            </a:extLst>
          </p:cNvPr>
          <p:cNvSpPr txBox="1"/>
          <p:nvPr/>
        </p:nvSpPr>
        <p:spPr>
          <a:xfrm>
            <a:off x="191715" y="4334934"/>
            <a:ext cx="681204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67" dirty="0"/>
              <a:t>be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516B0A-BB32-4227-A8A1-BF94B1026056}"/>
              </a:ext>
            </a:extLst>
          </p:cNvPr>
          <p:cNvSpPr/>
          <p:nvPr/>
        </p:nvSpPr>
        <p:spPr>
          <a:xfrm rot="21421051">
            <a:off x="5399219" y="6043395"/>
            <a:ext cx="2189997" cy="803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037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27A30-F39E-481B-91F4-CAD901555C0A}"/>
              </a:ext>
            </a:extLst>
          </p:cNvPr>
          <p:cNvSpPr txBox="1"/>
          <p:nvPr/>
        </p:nvSpPr>
        <p:spPr>
          <a:xfrm>
            <a:off x="661182" y="1758463"/>
            <a:ext cx="10592972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/>
              <a:t>The </a:t>
            </a:r>
            <a:r>
              <a:rPr lang="en-GB" sz="3733" b="1" dirty="0"/>
              <a:t>auditory range </a:t>
            </a:r>
            <a:r>
              <a:rPr lang="en-GB" sz="3733" dirty="0"/>
              <a:t>for humans is 20 Hz – 20 000 Hz.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/>
              <a:t>We cannot hear sounds lower than 20 Hz (infrasound) or higher than 20 000 Hz (ultrasound).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/>
              <a:t>My upper threshold is ______ Hz.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733" dirty="0"/>
              <a:t>Other animals have different ranges </a:t>
            </a:r>
            <a:r>
              <a:rPr lang="en-GB" sz="3733" dirty="0" err="1"/>
              <a:t>eg</a:t>
            </a:r>
            <a:r>
              <a:rPr lang="en-GB" sz="3733" dirty="0"/>
              <a:t>…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3C536C51-0CFC-41B1-B216-41E7AFF0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95" y="5244370"/>
            <a:ext cx="11096809" cy="79349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 Add one or two examples from the diagram on the next slide.</a:t>
            </a:r>
            <a:endParaRPr lang="en-GB" sz="3200" kern="0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94E26-82D5-4B10-8559-D75897D71336}"/>
              </a:ext>
            </a:extLst>
          </p:cNvPr>
          <p:cNvSpPr/>
          <p:nvPr/>
        </p:nvSpPr>
        <p:spPr>
          <a:xfrm>
            <a:off x="661182" y="510642"/>
            <a:ext cx="449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/>
              <a:t>Hearing Ranges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AD2BFE-1C1D-4909-8DEB-C7E25ECA259F}"/>
              </a:ext>
            </a:extLst>
          </p:cNvPr>
          <p:cNvGrpSpPr/>
          <p:nvPr/>
        </p:nvGrpSpPr>
        <p:grpSpPr>
          <a:xfrm>
            <a:off x="7475764" y="193792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EB7376-CD60-413E-92B6-7468630AB6FC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CD6610-44E7-4DA0-9EC2-0B2BDF546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846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8D64B-36F8-4507-B113-813F1E2F6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/>
          <a:stretch/>
        </p:blipFill>
        <p:spPr>
          <a:xfrm>
            <a:off x="609599" y="0"/>
            <a:ext cx="11127492" cy="68580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762D3724-AD56-42E9-BB04-CE51A2D1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574" y="696635"/>
            <a:ext cx="3562773" cy="2242992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4121" indent="-474121"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 Add one or two examples of other animals’ hearing ranges.</a:t>
            </a:r>
            <a:endParaRPr lang="en-GB" sz="3200" kern="0" dirty="0"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70CBA-4619-4CF1-AB27-CF61A7D14C43}"/>
              </a:ext>
            </a:extLst>
          </p:cNvPr>
          <p:cNvSpPr txBox="1"/>
          <p:nvPr/>
        </p:nvSpPr>
        <p:spPr>
          <a:xfrm>
            <a:off x="191715" y="4334934"/>
            <a:ext cx="681204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67" dirty="0"/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334599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7FF399E-A1D4-4C8A-8951-E7F3ED1D1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9DBEBE6-C505-4742-BB7A-D2025EA7D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4" y="2025651"/>
            <a:ext cx="8207375" cy="396081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Recall that sounds can be detected by sound meters and microphones.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Recall that human hearing can be damaged by loud sounds. 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the parts of the ear.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C2F1FC-A38D-4CC7-9E83-EF84DFBD36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1802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D74E15D-D76A-43F2-8227-B1169FCAE8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7BAB185-58E7-4166-B91D-884F6916E3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2025651"/>
            <a:ext cx="8207375" cy="396081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Recall that different animals have different hearing ranges.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State the meaning of: </a:t>
            </a:r>
            <a:r>
              <a:rPr lang="en-GB" altLang="en-US" sz="2800" dirty="0">
                <a:solidFill>
                  <a:srgbClr val="934C74"/>
                </a:solidFill>
              </a:rPr>
              <a:t>ultrasound, infrasound.</a:t>
            </a:r>
          </a:p>
        </p:txBody>
      </p:sp>
      <p:sp>
        <p:nvSpPr>
          <p:cNvPr id="103428" name="Rectangle 5">
            <a:extLst>
              <a:ext uri="{FF2B5EF4-FFF2-40B4-BE49-F238E27FC236}">
                <a16:creationId xmlns:a16="http://schemas.microsoft.com/office/drawing/2014/main" id="{6DF43ACD-2C70-474E-8128-A737D397918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05912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5622592-B393-41A9-8248-C5A444ADB0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CEF47A0-876C-4E58-8FBD-AC0FA83FA2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2025651"/>
            <a:ext cx="8207375" cy="3708400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the functions of the parts of the ear.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how microphones convert sound into electrical signals.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Recall the units for loudness.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Evaluate different materials used for soundproofing or sound insulation.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6A131C8F-C8A4-425D-99E0-AC0A695F9B8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2907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8D2DE9F-E964-4AE7-BB82-E9A6A7A37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6690BC0-D675-48AF-8BF9-D663A9F55E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2133601"/>
            <a:ext cx="8207375" cy="2374900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Explain how human hearing can be damaged by sound.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Explain how animals can detect the direction from which a sound is coming.</a:t>
            </a:r>
          </a:p>
          <a:p>
            <a:pPr marL="538149" lvl="1" indent="-358766">
              <a:spcBef>
                <a:spcPct val="40000"/>
              </a:spcBef>
              <a:buNone/>
            </a:pPr>
            <a:endParaRPr lang="en-GB" altLang="en-US" sz="2800" dirty="0"/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B125C6DC-5891-428D-9B27-E8CE72F29F8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4906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892C-36FF-497A-8D52-7BBEC4CB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317D-B170-4D29-A56D-A47DED6CB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that sounds can be detected by sound meters and microphones.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that human hearing can be damaged by loud sounds. </a:t>
            </a:r>
            <a:endParaRPr lang="en-GB" altLang="en-US" sz="21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the parts of the ear.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that different animals have different hearing ranges.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State the meaning of: </a:t>
            </a:r>
            <a:r>
              <a:rPr lang="en-GB" altLang="en-US" sz="2100" dirty="0">
                <a:solidFill>
                  <a:srgbClr val="934C74"/>
                </a:solidFill>
              </a:rPr>
              <a:t>ultrasound, infrasound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dirty="0"/>
              <a:t>Describe the functions of the parts of the ear.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dirty="0"/>
              <a:t>Describe how microphones convert sound into electrical signals.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dirty="0"/>
              <a:t>Recall the units for loudness.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dirty="0"/>
              <a:t>Evaluate different materials used for soundproofing or sound insulation.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dirty="0"/>
              <a:t>Explain how human hearing can be damaged by sound.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dirty="0"/>
              <a:t>Explain how animals can detect the direction from which a sound is coming.</a:t>
            </a:r>
          </a:p>
          <a:p>
            <a:pPr marL="403622" lvl="1" indent="-269081">
              <a:spcBef>
                <a:spcPct val="4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57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0A5414-1FAD-4916-B9A4-724BE131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14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CF81A-2736-4527-87DD-A214677A1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41" y="3815381"/>
            <a:ext cx="7960659" cy="24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328FE-0255-40A7-A30E-994EA274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096000" cy="4834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11C71-366D-4CF1-8AB4-751B5AA11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34760"/>
            <a:ext cx="12192000" cy="1897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399C2-CF15-4526-8827-9C2582A46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12" y="480085"/>
            <a:ext cx="6159288" cy="17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00B98-ADCD-4D99-BD4E-4EFF91BA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38044" cy="3401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3154B-1EC0-4585-B2F4-F9663613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9776"/>
            <a:ext cx="12192000" cy="12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BF4F7-A91D-47B7-8D63-EF851F47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12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C487B-8631-414F-B852-5BB3A78F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73" y="2255789"/>
            <a:ext cx="7781228" cy="4602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64845-6661-4834-A7D7-B14671CDE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2697"/>
            <a:ext cx="12192000" cy="22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28E52-2508-4B5F-BE56-2E31C1B0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31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E7F5A-1C91-49AB-8114-C5EE0282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366"/>
            <a:ext cx="12192000" cy="21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AB4442BD-378B-44F4-8E23-F3BDC8742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0161" y="1253331"/>
            <a:ext cx="7691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8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4F70BFA6-E8A3-40EE-9463-6D4CE4196C9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3533500" y="2343329"/>
            <a:ext cx="5124995" cy="4027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55F8C-CBF3-48DD-A932-E9561A347D23}"/>
              </a:ext>
            </a:extLst>
          </p:cNvPr>
          <p:cNvSpPr txBox="1"/>
          <p:nvPr/>
        </p:nvSpPr>
        <p:spPr>
          <a:xfrm>
            <a:off x="929881" y="917046"/>
            <a:ext cx="1033223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Ear Canal		 Cochlea		Ear Drum		Auditory Nerve	Ear Bones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6FEECD-3931-4D00-81DC-BD690A49E44F}"/>
              </a:ext>
            </a:extLst>
          </p:cNvPr>
          <p:cNvGrpSpPr/>
          <p:nvPr/>
        </p:nvGrpSpPr>
        <p:grpSpPr>
          <a:xfrm>
            <a:off x="7707087" y="137311"/>
            <a:ext cx="4484914" cy="689203"/>
            <a:chOff x="7707087" y="4056245"/>
            <a:chExt cx="4484914" cy="6892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325D4-ED4F-4CE2-B3CA-ACB2DD8680B1}"/>
                </a:ext>
              </a:extLst>
            </p:cNvPr>
            <p:cNvSpPr txBox="1"/>
            <p:nvPr/>
          </p:nvSpPr>
          <p:spPr>
            <a:xfrm>
              <a:off x="7707087" y="4056245"/>
              <a:ext cx="4484914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 and Label</a:t>
              </a:r>
            </a:p>
          </p:txBody>
        </p:sp>
        <p:pic>
          <p:nvPicPr>
            <p:cNvPr id="6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402CAFD4-7ED3-450A-B5E6-DF244E6B2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087" y="406633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87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43A08C8B-786D-4222-8410-2D7EE7114D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3095214" y="708411"/>
            <a:ext cx="5693545" cy="5110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76084-5B2F-4413-B1ED-1FC4F2851D29}"/>
              </a:ext>
            </a:extLst>
          </p:cNvPr>
          <p:cNvSpPr/>
          <p:nvPr/>
        </p:nvSpPr>
        <p:spPr>
          <a:xfrm>
            <a:off x="2384492" y="5364189"/>
            <a:ext cx="2139817" cy="7489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7859" indent="-287859" algn="ctr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ear canal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C4433-1E6B-46C3-A856-3FDF2727808C}"/>
              </a:ext>
            </a:extLst>
          </p:cNvPr>
          <p:cNvSpPr/>
          <p:nvPr/>
        </p:nvSpPr>
        <p:spPr>
          <a:xfrm>
            <a:off x="4741334" y="4578483"/>
            <a:ext cx="2736428" cy="14362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87859" indent="-287859" algn="ctr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ear drum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CAE6D-0BC8-4A55-A010-D7754028E81C}"/>
              </a:ext>
            </a:extLst>
          </p:cNvPr>
          <p:cNvSpPr/>
          <p:nvPr/>
        </p:nvSpPr>
        <p:spPr>
          <a:xfrm>
            <a:off x="4838839" y="0"/>
            <a:ext cx="232467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859" indent="-287859" algn="ctr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ear bones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A51B9-41F0-4705-AE0F-640929129F5B}"/>
              </a:ext>
            </a:extLst>
          </p:cNvPr>
          <p:cNvSpPr/>
          <p:nvPr/>
        </p:nvSpPr>
        <p:spPr>
          <a:xfrm>
            <a:off x="7928353" y="5120349"/>
            <a:ext cx="1835246" cy="7489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7859" indent="-287859" algn="ctr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cochlea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1E1D4-2B8B-4BC7-B651-0242B64EF1CD}"/>
              </a:ext>
            </a:extLst>
          </p:cNvPr>
          <p:cNvSpPr/>
          <p:nvPr/>
        </p:nvSpPr>
        <p:spPr>
          <a:xfrm>
            <a:off x="7599554" y="1"/>
            <a:ext cx="459244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859" indent="-287859" algn="ctr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auditory nerve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EF149D71-C526-4D61-AA96-CF4CFF6E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70" y="1433523"/>
            <a:ext cx="2773516" cy="3035400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function of each part of the ear?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55E483C1-5EBF-43FC-BF8F-DBB6054C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759" y="1602959"/>
            <a:ext cx="3217271" cy="2696529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latin typeface="+mj-lt"/>
                <a:cs typeface="Arial" panose="020B0604020202020204" pitchFamily="34" charset="0"/>
              </a:rPr>
              <a:t>How are the vibrations passed along?</a:t>
            </a:r>
          </a:p>
        </p:txBody>
      </p:sp>
    </p:spTree>
    <p:extLst>
      <p:ext uri="{BB962C8B-B14F-4D97-AF65-F5344CB8AC3E}">
        <p14:creationId xmlns:p14="http://schemas.microsoft.com/office/powerpoint/2010/main" val="41624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D73AD-3471-4B33-A623-A7C77C65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5" y="762000"/>
            <a:ext cx="10525529" cy="586232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2BB7AF00-ECAE-40E2-9970-4B010957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39" y="206103"/>
            <a:ext cx="11653520" cy="52832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latin typeface="Calibri" pitchFamily="34" charset="0"/>
                <a:sym typeface="Wingdings"/>
              </a:rPr>
              <a:t> Use this similar diagram to add the functions to your diagram.</a:t>
            </a:r>
            <a:endParaRPr lang="en-GB" sz="24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6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805FDB-D5D0-40D8-9868-D50B6AB7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63" y="244528"/>
            <a:ext cx="8598073" cy="63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7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Lc_1_Fig1_AW866">
            <a:extLst>
              <a:ext uri="{FF2B5EF4-FFF2-40B4-BE49-F238E27FC236}">
                <a16:creationId xmlns:a16="http://schemas.microsoft.com/office/drawing/2014/main" id="{43A08C8B-786D-4222-8410-2D7EE7114D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3095214" y="708411"/>
            <a:ext cx="5693545" cy="5110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76084-5B2F-4413-B1ED-1FC4F2851D29}"/>
              </a:ext>
            </a:extLst>
          </p:cNvPr>
          <p:cNvSpPr/>
          <p:nvPr/>
        </p:nvSpPr>
        <p:spPr>
          <a:xfrm>
            <a:off x="1295955" y="5235073"/>
            <a:ext cx="3554204" cy="748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7859" indent="-287859" algn="ctr" defTabSz="914377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  <a:defRPr/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ear canal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C4433-1E6B-46C3-A856-3FDF2727808C}"/>
              </a:ext>
            </a:extLst>
          </p:cNvPr>
          <p:cNvSpPr/>
          <p:nvPr/>
        </p:nvSpPr>
        <p:spPr>
          <a:xfrm>
            <a:off x="4526259" y="4578483"/>
            <a:ext cx="3306415" cy="14362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87859" indent="-287859" algn="ctr" defTabSz="914377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  <a:defRPr/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ear drum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CAE6D-0BC8-4A55-A010-D7754028E81C}"/>
              </a:ext>
            </a:extLst>
          </p:cNvPr>
          <p:cNvSpPr/>
          <p:nvPr/>
        </p:nvSpPr>
        <p:spPr>
          <a:xfrm>
            <a:off x="4641670" y="0"/>
            <a:ext cx="271901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859" indent="-287859" algn="ctr" defTabSz="914377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  <a:defRPr/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ear bones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A51B9-41F0-4705-AE0F-640929129F5B}"/>
              </a:ext>
            </a:extLst>
          </p:cNvPr>
          <p:cNvSpPr/>
          <p:nvPr/>
        </p:nvSpPr>
        <p:spPr>
          <a:xfrm>
            <a:off x="7954638" y="5120348"/>
            <a:ext cx="2229585" cy="7489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7859" indent="-287859" algn="ctr" defTabSz="914377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  <a:defRPr/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cochlea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1E1D4-2B8B-4BC7-B651-0242B64EF1CD}"/>
              </a:ext>
            </a:extLst>
          </p:cNvPr>
          <p:cNvSpPr/>
          <p:nvPr/>
        </p:nvSpPr>
        <p:spPr>
          <a:xfrm>
            <a:off x="7599554" y="1"/>
            <a:ext cx="446103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859" indent="-287859" algn="ctr" defTabSz="914377">
              <a:spcBef>
                <a:spcPts val="800"/>
              </a:spcBef>
              <a:spcAft>
                <a:spcPts val="800"/>
              </a:spcAft>
              <a:tabLst>
                <a:tab pos="287859" algn="l"/>
                <a:tab pos="609585" algn="l"/>
              </a:tabLst>
              <a:defRPr/>
            </a:pPr>
            <a:r>
              <a:rPr lang="en-GB" sz="4267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 auditory nerve</a:t>
            </a:r>
            <a:endParaRPr lang="en-GB" sz="4267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CF04D-7E49-4FE6-865C-AF52A5CDF915}"/>
              </a:ext>
            </a:extLst>
          </p:cNvPr>
          <p:cNvSpPr txBox="1"/>
          <p:nvPr/>
        </p:nvSpPr>
        <p:spPr>
          <a:xfrm>
            <a:off x="4756989" y="5214554"/>
            <a:ext cx="3306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vibrates when sound waves reach 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9EAD05-4D29-43A8-9B2F-F81468F5EC5D}"/>
              </a:ext>
            </a:extLst>
          </p:cNvPr>
          <p:cNvSpPr txBox="1"/>
          <p:nvPr/>
        </p:nvSpPr>
        <p:spPr>
          <a:xfrm>
            <a:off x="188810" y="4254904"/>
            <a:ext cx="31371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channels sound into the head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A6B86-EA35-4CB8-9127-168B4C75174A}"/>
              </a:ext>
            </a:extLst>
          </p:cNvPr>
          <p:cNvSpPr txBox="1"/>
          <p:nvPr/>
        </p:nvSpPr>
        <p:spPr>
          <a:xfrm>
            <a:off x="131414" y="-41340"/>
            <a:ext cx="43192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pass on the vibrations and amplify them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3195E-1ABC-4CF8-B645-ACD98360F1B7}"/>
              </a:ext>
            </a:extLst>
          </p:cNvPr>
          <p:cNvSpPr txBox="1"/>
          <p:nvPr/>
        </p:nvSpPr>
        <p:spPr>
          <a:xfrm>
            <a:off x="8788759" y="3696190"/>
            <a:ext cx="35584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turns the vibrations into nerve impulses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09B275-52D8-41FC-B553-8BB7F0E10A82}"/>
              </a:ext>
            </a:extLst>
          </p:cNvPr>
          <p:cNvSpPr txBox="1"/>
          <p:nvPr/>
        </p:nvSpPr>
        <p:spPr>
          <a:xfrm>
            <a:off x="9190439" y="779701"/>
            <a:ext cx="24684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takes nerve impulses to the brain</a:t>
            </a:r>
          </a:p>
        </p:txBody>
      </p:sp>
    </p:spTree>
    <p:extLst>
      <p:ext uri="{BB962C8B-B14F-4D97-AF65-F5344CB8AC3E}">
        <p14:creationId xmlns:p14="http://schemas.microsoft.com/office/powerpoint/2010/main" val="4250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C278A-1D6F-4DB8-B648-16E0B2E39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E5832-B19A-4E56-BBD8-91349690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6051D-1C41-4E5F-AFA0-8C014803AFB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496163d-89a1-4d48-9d31-68cb6b4034b6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aa02d93-d17b-4249-a0c5-afeca33be5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439</TotalTime>
  <Words>1030</Words>
  <Application>Microsoft Office PowerPoint</Application>
  <PresentationFormat>Widescreen</PresentationFormat>
  <Paragraphs>144</Paragraphs>
  <Slides>34</Slides>
  <Notes>3</Notes>
  <HiddenSlides>3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Book Antiqua</vt:lpstr>
      <vt:lpstr>Calibri</vt:lpstr>
      <vt:lpstr>Calibri Light</vt:lpstr>
      <vt:lpstr>Comic Sans MS</vt:lpstr>
      <vt:lpstr>Times New Roman</vt:lpstr>
      <vt:lpstr>Wingdings</vt:lpstr>
      <vt:lpstr>Office Theme</vt:lpstr>
      <vt:lpstr>7Lc Detecting Sounds 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Loudness – the decibel scale (dB)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9</cp:revision>
  <dcterms:created xsi:type="dcterms:W3CDTF">2021-07-07T06:43:29Z</dcterms:created>
  <dcterms:modified xsi:type="dcterms:W3CDTF">2022-07-08T14:11:23Z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