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28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12B8-ED96-445F-9F86-A1B02E3DA806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DBF3-7887-4748-B496-AABB14BCB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7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12B8-ED96-445F-9F86-A1B02E3DA806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DBF3-7887-4748-B496-AABB14BCB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277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12B8-ED96-445F-9F86-A1B02E3DA806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DBF3-7887-4748-B496-AABB14BCB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5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12B8-ED96-445F-9F86-A1B02E3DA806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DBF3-7887-4748-B496-AABB14BCB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166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12B8-ED96-445F-9F86-A1B02E3DA806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DBF3-7887-4748-B496-AABB14BCB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190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12B8-ED96-445F-9F86-A1B02E3DA806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DBF3-7887-4748-B496-AABB14BCB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006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12B8-ED96-445F-9F86-A1B02E3DA806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DBF3-7887-4748-B496-AABB14BCB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164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12B8-ED96-445F-9F86-A1B02E3DA806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DBF3-7887-4748-B496-AABB14BCB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132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12B8-ED96-445F-9F86-A1B02E3DA806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DBF3-7887-4748-B496-AABB14BCB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92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12B8-ED96-445F-9F86-A1B02E3DA806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DBF3-7887-4748-B496-AABB14BCB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05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12B8-ED96-445F-9F86-A1B02E3DA806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0DBF3-7887-4748-B496-AABB14BCB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222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012B8-ED96-445F-9F86-A1B02E3DA806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0DBF3-7887-4748-B496-AABB14BCB8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76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54" y="236039"/>
            <a:ext cx="3145809" cy="293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812" y="278081"/>
            <a:ext cx="3145809" cy="29385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399" y="3415419"/>
            <a:ext cx="3145809" cy="29385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5557" y="3457461"/>
            <a:ext cx="3145809" cy="29385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33" y="6726177"/>
            <a:ext cx="3145809" cy="293852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9791" y="6768219"/>
            <a:ext cx="3145809" cy="2938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468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Highams Park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Barker</dc:creator>
  <cp:lastModifiedBy>J Barker</cp:lastModifiedBy>
  <cp:revision>1</cp:revision>
  <dcterms:created xsi:type="dcterms:W3CDTF">2017-03-23T14:31:08Z</dcterms:created>
  <dcterms:modified xsi:type="dcterms:W3CDTF">2018-10-06T11:06:23Z</dcterms:modified>
</cp:coreProperties>
</file>