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4694"/>
  </p:normalViewPr>
  <p:slideViewPr>
    <p:cSldViewPr snapToGrid="0" snapToObjects="1">
      <p:cViewPr varScale="1">
        <p:scale>
          <a:sx n="139" d="100"/>
          <a:sy n="139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732A-A59D-224A-98EE-E5A21404C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2B24A-F835-7C4C-A58A-DB2294B00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4EAF-A23E-FF43-8034-DD4BE84B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488B-7C8E-684C-A977-C1D6E028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3C88-56C5-BB43-9CE2-34BC61F7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8060-B37D-AD4F-A342-4819EB33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BAF2-6A54-A149-84CF-1F3B281D5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4AFE-EC01-3549-AE5B-43F672EB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82E9-DA9F-9F41-9A3B-FF8D1995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6121-19AA-FD41-B9BD-311FB858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6AF94-6ADE-7C4B-9AF2-960A0A168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50343-E00D-C344-A7AA-FBBE5BA5C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7285-DE62-0D4E-9057-0517A8752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D864C-E7AF-7A4D-B4B7-0DBBE0A0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38D5E-7EFC-2A4E-9EE5-438BF249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082B-4F6B-A943-916D-2B659A5D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EE18C-53F5-D441-9911-5751EF038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BBE8-B368-504A-9FCD-EE5719B0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48495-7452-6C47-A4F5-5D10B04F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765C-6F80-6C45-9029-52EFDC78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E23A-A6C5-1640-814E-DAEDBB6E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ABB07-09F5-384C-A0D8-C7F5C1A45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49FF-718E-764B-B5E4-2138C701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BE45D-5735-3348-AE82-CB6ECB5A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836A-CA94-6E4F-942D-053640FC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E1AA-3620-B14E-A7DF-C7D2AF72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423D-BF1B-E240-8DAC-A3DF0980F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9CBC3-2E99-5F4A-B2DE-CC0382A88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F4F99-31A9-2D4F-B0DC-80198A2C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DD20F-EC52-F94D-AEC7-323C3CC0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59DE1-4F7F-4446-989A-8C53A534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5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CD13-8B60-5D43-AF17-CD5357B4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B728-2449-3B40-8F9B-AB84EFBF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03AD7-A143-614B-A44D-1FD99634D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0CACB-1793-2349-B497-FF4B06A4A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A4729-8393-D04C-89F6-1FE3FD077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477CD-B0DB-A540-A7E7-36556CDB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E174D-4D52-D94D-AD22-0A1E22AE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8E864-84E2-FD43-B5D1-2C06C725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2E7C2-1461-DA4A-A48D-FE12EE06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6B56F-0AC5-DA4C-97DB-652B0F6F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838A2-6359-7B4C-BCC1-A359DC13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47FF9-FB8B-8841-AB7B-52079B3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E331A-4700-534B-AF39-CC31C604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AC6A7-ADB6-CF46-8DB4-B2B4C00D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81EE8-FE8E-EB49-8C3A-5358FE9D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8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6FDA-7AC1-A144-8C02-5E407F75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0D90-72BA-4D48-BEE3-78A3CAA5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A6548-DEB2-8846-845B-96D04A676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49EE8-0D77-3B4E-B0E1-894A7E01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9489-0C6B-F142-8EA4-020D99F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1AF55-36BC-FC4F-ACDF-6FC917EF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7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A53F-F15D-764D-8FF7-EE5C4EE8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DD8D6-3A2D-2C47-879C-930A0C436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E52D9-0738-DA48-B84E-613B9DC3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D244B-281D-0C4E-B684-C32D62E2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92020-CD35-C641-9915-EA79757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DDED4-3190-4B4B-9E08-D1FE24E0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0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69543-F3F8-D942-8263-4CA578A2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E0EC-4675-F045-B3BE-A7D49DBA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929E-AEC7-C54D-9C22-AC6BAF062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2E80-183D-0A40-A4E0-011FAB24C89E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60A3-2426-594C-A816-AADA6B9AD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9B85-BB95-534A-82C3-01F70AEAD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6118-BD7C-4E4B-9696-EEBC188F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9F1F7-4ADD-DB42-828E-AB0107DC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9" y="388143"/>
            <a:ext cx="5880616" cy="507996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BBAFE65-593E-E94E-87EF-F5322BA7D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19777"/>
              </p:ext>
            </p:extLst>
          </p:nvPr>
        </p:nvGraphicFramePr>
        <p:xfrm>
          <a:off x="6244262" y="802147"/>
          <a:ext cx="5341186" cy="5472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593">
                  <a:extLst>
                    <a:ext uri="{9D8B030D-6E8A-4147-A177-3AD203B41FA5}">
                      <a16:colId xmlns:a16="http://schemas.microsoft.com/office/drawing/2014/main" val="3140581572"/>
                    </a:ext>
                  </a:extLst>
                </a:gridCol>
                <a:gridCol w="2670593">
                  <a:extLst>
                    <a:ext uri="{9D8B030D-6E8A-4147-A177-3AD203B41FA5}">
                      <a16:colId xmlns:a16="http://schemas.microsoft.com/office/drawing/2014/main" val="3389942813"/>
                    </a:ext>
                  </a:extLst>
                </a:gridCol>
              </a:tblGrid>
              <a:tr h="390922">
                <a:tc>
                  <a:txBody>
                    <a:bodyPr/>
                    <a:lstStyle/>
                    <a:p>
                      <a:r>
                        <a:rPr lang="en-US" dirty="0"/>
                        <a:t>         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Temperature (Celsius)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81440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008757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94719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14573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980322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105148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196852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72747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50521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52922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31618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70690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10322"/>
                  </a:ext>
                </a:extLst>
              </a:tr>
              <a:tr h="3909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0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75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Cutler</dc:creator>
  <cp:lastModifiedBy>L Cutler</cp:lastModifiedBy>
  <cp:revision>2</cp:revision>
  <dcterms:created xsi:type="dcterms:W3CDTF">2022-09-14T17:42:12Z</dcterms:created>
  <dcterms:modified xsi:type="dcterms:W3CDTF">2022-09-20T16:04:31Z</dcterms:modified>
</cp:coreProperties>
</file>