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  <p:sldMasterId id="2147483728" r:id="rId2"/>
    <p:sldMasterId id="2147483898" r:id="rId3"/>
    <p:sldMasterId id="2147483885" r:id="rId4"/>
  </p:sldMasterIdLst>
  <p:notesMasterIdLst>
    <p:notesMasterId r:id="rId15"/>
  </p:notesMasterIdLst>
  <p:sldIdLst>
    <p:sldId id="345" r:id="rId5"/>
    <p:sldId id="280" r:id="rId6"/>
    <p:sldId id="281" r:id="rId7"/>
    <p:sldId id="289" r:id="rId8"/>
    <p:sldId id="282" r:id="rId9"/>
    <p:sldId id="288" r:id="rId10"/>
    <p:sldId id="286" r:id="rId11"/>
    <p:sldId id="284" r:id="rId12"/>
    <p:sldId id="287" r:id="rId13"/>
    <p:sldId id="346" r:id="rId14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0C4DE"/>
    <a:srgbClr val="006786"/>
    <a:srgbClr val="934C74"/>
    <a:srgbClr val="CB9BBD"/>
    <a:srgbClr val="9D1348"/>
    <a:srgbClr val="008B5D"/>
    <a:srgbClr val="FBF5EA"/>
    <a:srgbClr val="3643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97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5ECFE9D6-C7EE-4867-BBC9-DC20E0705DE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8855A5A7-91BA-43DB-B168-94316DA3FC4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8132" name="Rectangle 4">
            <a:extLst>
              <a:ext uri="{FF2B5EF4-FFF2-40B4-BE49-F238E27FC236}">
                <a16:creationId xmlns:a16="http://schemas.microsoft.com/office/drawing/2014/main" id="{32501D3E-9FB0-4410-8AFA-7C82A8734C24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37DC896F-6A07-4588-B6E7-4B228F031F9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31D6EA9F-3ACF-471F-B74C-1B31128FBDB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4CC17F44-308C-4A7B-846A-EC1F76CB45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A031D4C-6BE6-454A-A56D-9A809411F7BF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>
            <a:extLst>
              <a:ext uri="{FF2B5EF4-FFF2-40B4-BE49-F238E27FC236}">
                <a16:creationId xmlns:a16="http://schemas.microsoft.com/office/drawing/2014/main" id="{E3D75436-E7BE-416A-AA61-B50C599A8C5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Notes Placeholder 2">
            <a:extLst>
              <a:ext uri="{FF2B5EF4-FFF2-40B4-BE49-F238E27FC236}">
                <a16:creationId xmlns:a16="http://schemas.microsoft.com/office/drawing/2014/main" id="{EF0BB523-4196-4D77-BA14-CD92070F16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49156" name="Slide Number Placeholder 3">
            <a:extLst>
              <a:ext uri="{FF2B5EF4-FFF2-40B4-BE49-F238E27FC236}">
                <a16:creationId xmlns:a16="http://schemas.microsoft.com/office/drawing/2014/main" id="{5E5AAD3F-5B14-454C-85D4-61D5F833EDAA}"/>
              </a:ext>
            </a:extLst>
          </p:cNvPr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8C52A57F-9C39-4E5F-B7C9-AA21CCB31528}" type="slidenum">
              <a:rPr lang="en-GB" altLang="en-US" sz="1200"/>
              <a:pPr algn="r" eaLnBrk="1" hangingPunct="1"/>
              <a:t>2</a:t>
            </a:fld>
            <a:endParaRPr lang="en-GB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>
            <a:extLst>
              <a:ext uri="{FF2B5EF4-FFF2-40B4-BE49-F238E27FC236}">
                <a16:creationId xmlns:a16="http://schemas.microsoft.com/office/drawing/2014/main" id="{CDC735F0-4038-4388-ABA3-7DDA54FA1B5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>
            <a:extLst>
              <a:ext uri="{FF2B5EF4-FFF2-40B4-BE49-F238E27FC236}">
                <a16:creationId xmlns:a16="http://schemas.microsoft.com/office/drawing/2014/main" id="{B184ADE8-A3C3-4CF4-991D-9D8E85C6A6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50180" name="Slide Number Placeholder 3">
            <a:extLst>
              <a:ext uri="{FF2B5EF4-FFF2-40B4-BE49-F238E27FC236}">
                <a16:creationId xmlns:a16="http://schemas.microsoft.com/office/drawing/2014/main" id="{AB02C828-95E7-4C11-B0AF-8F50C70BBB8B}"/>
              </a:ext>
            </a:extLst>
          </p:cNvPr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912E4B40-A105-494A-BDE2-81273B28061F}" type="slidenum">
              <a:rPr lang="en-GB" altLang="en-US" sz="1200"/>
              <a:pPr algn="r" eaLnBrk="1" hangingPunct="1"/>
              <a:t>3</a:t>
            </a:fld>
            <a:endParaRPr lang="en-GB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>
            <a:extLst>
              <a:ext uri="{FF2B5EF4-FFF2-40B4-BE49-F238E27FC236}">
                <a16:creationId xmlns:a16="http://schemas.microsoft.com/office/drawing/2014/main" id="{CDC735F0-4038-4388-ABA3-7DDA54FA1B5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>
            <a:extLst>
              <a:ext uri="{FF2B5EF4-FFF2-40B4-BE49-F238E27FC236}">
                <a16:creationId xmlns:a16="http://schemas.microsoft.com/office/drawing/2014/main" id="{B184ADE8-A3C3-4CF4-991D-9D8E85C6A6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50180" name="Slide Number Placeholder 3">
            <a:extLst>
              <a:ext uri="{FF2B5EF4-FFF2-40B4-BE49-F238E27FC236}">
                <a16:creationId xmlns:a16="http://schemas.microsoft.com/office/drawing/2014/main" id="{AB02C828-95E7-4C11-B0AF-8F50C70BBB8B}"/>
              </a:ext>
            </a:extLst>
          </p:cNvPr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912E4B40-A105-494A-BDE2-81273B28061F}" type="slidenum">
              <a:rPr lang="en-GB" altLang="en-US" sz="1200"/>
              <a:pPr algn="r" eaLnBrk="1" hangingPunct="1"/>
              <a:t>4</a:t>
            </a:fld>
            <a:endParaRPr lang="en-GB" altLang="en-US" sz="1200"/>
          </a:p>
        </p:txBody>
      </p:sp>
    </p:spTree>
    <p:extLst>
      <p:ext uri="{BB962C8B-B14F-4D97-AF65-F5344CB8AC3E}">
        <p14:creationId xmlns:p14="http://schemas.microsoft.com/office/powerpoint/2010/main" val="15785327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>
            <a:extLst>
              <a:ext uri="{FF2B5EF4-FFF2-40B4-BE49-F238E27FC236}">
                <a16:creationId xmlns:a16="http://schemas.microsoft.com/office/drawing/2014/main" id="{F1DF3486-CAD1-4E85-B4FF-636927E7465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>
            <a:extLst>
              <a:ext uri="{FF2B5EF4-FFF2-40B4-BE49-F238E27FC236}">
                <a16:creationId xmlns:a16="http://schemas.microsoft.com/office/drawing/2014/main" id="{BC72DA73-2507-4E64-871B-5F201CB5AE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51204" name="Slide Number Placeholder 3">
            <a:extLst>
              <a:ext uri="{FF2B5EF4-FFF2-40B4-BE49-F238E27FC236}">
                <a16:creationId xmlns:a16="http://schemas.microsoft.com/office/drawing/2014/main" id="{2104128A-F331-4879-A23B-F62800EE5AA6}"/>
              </a:ext>
            </a:extLst>
          </p:cNvPr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4C60EEC6-E08E-4BEA-8E69-6065A86F9F27}" type="slidenum">
              <a:rPr lang="en-GB" altLang="en-US" sz="1200"/>
              <a:pPr algn="r" eaLnBrk="1" hangingPunct="1"/>
              <a:t>5</a:t>
            </a:fld>
            <a:endParaRPr lang="en-GB" altLang="en-US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>
            <a:extLst>
              <a:ext uri="{FF2B5EF4-FFF2-40B4-BE49-F238E27FC236}">
                <a16:creationId xmlns:a16="http://schemas.microsoft.com/office/drawing/2014/main" id="{F1DF3486-CAD1-4E85-B4FF-636927E7465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>
            <a:extLst>
              <a:ext uri="{FF2B5EF4-FFF2-40B4-BE49-F238E27FC236}">
                <a16:creationId xmlns:a16="http://schemas.microsoft.com/office/drawing/2014/main" id="{BC72DA73-2507-4E64-871B-5F201CB5AE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51204" name="Slide Number Placeholder 3">
            <a:extLst>
              <a:ext uri="{FF2B5EF4-FFF2-40B4-BE49-F238E27FC236}">
                <a16:creationId xmlns:a16="http://schemas.microsoft.com/office/drawing/2014/main" id="{2104128A-F331-4879-A23B-F62800EE5AA6}"/>
              </a:ext>
            </a:extLst>
          </p:cNvPr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4C60EEC6-E08E-4BEA-8E69-6065A86F9F27}" type="slidenum">
              <a:rPr lang="en-GB" altLang="en-US" sz="1200"/>
              <a:pPr algn="r" eaLnBrk="1" hangingPunct="1"/>
              <a:t>6</a:t>
            </a:fld>
            <a:endParaRPr lang="en-GB" altLang="en-US" sz="1200"/>
          </a:p>
        </p:txBody>
      </p:sp>
    </p:spTree>
    <p:extLst>
      <p:ext uri="{BB962C8B-B14F-4D97-AF65-F5344CB8AC3E}">
        <p14:creationId xmlns:p14="http://schemas.microsoft.com/office/powerpoint/2010/main" val="20994097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>
            <a:extLst>
              <a:ext uri="{FF2B5EF4-FFF2-40B4-BE49-F238E27FC236}">
                <a16:creationId xmlns:a16="http://schemas.microsoft.com/office/drawing/2014/main" id="{7125B2D9-EFBE-40E9-BE3E-6D57A0A5B85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>
            <a:extLst>
              <a:ext uri="{FF2B5EF4-FFF2-40B4-BE49-F238E27FC236}">
                <a16:creationId xmlns:a16="http://schemas.microsoft.com/office/drawing/2014/main" id="{57D0862C-7891-48FE-8C65-CBB85E8CF5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52228" name="Slide Number Placeholder 3">
            <a:extLst>
              <a:ext uri="{FF2B5EF4-FFF2-40B4-BE49-F238E27FC236}">
                <a16:creationId xmlns:a16="http://schemas.microsoft.com/office/drawing/2014/main" id="{15B4B274-B2F9-4F32-91DE-7F530066573E}"/>
              </a:ext>
            </a:extLst>
          </p:cNvPr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D823F9C1-63BC-4A32-907B-D809F25F6575}" type="slidenum">
              <a:rPr lang="en-GB" altLang="en-US" sz="1200"/>
              <a:pPr algn="r" eaLnBrk="1" hangingPunct="1"/>
              <a:t>7</a:t>
            </a:fld>
            <a:endParaRPr lang="en-GB" altLang="en-US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>
            <a:extLst>
              <a:ext uri="{FF2B5EF4-FFF2-40B4-BE49-F238E27FC236}">
                <a16:creationId xmlns:a16="http://schemas.microsoft.com/office/drawing/2014/main" id="{12A34304-F18B-4B16-8A8D-9F33BFD80CC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>
            <a:extLst>
              <a:ext uri="{FF2B5EF4-FFF2-40B4-BE49-F238E27FC236}">
                <a16:creationId xmlns:a16="http://schemas.microsoft.com/office/drawing/2014/main" id="{957A48F3-5367-4281-B1BB-91891B400A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53252" name="Slide Number Placeholder 3">
            <a:extLst>
              <a:ext uri="{FF2B5EF4-FFF2-40B4-BE49-F238E27FC236}">
                <a16:creationId xmlns:a16="http://schemas.microsoft.com/office/drawing/2014/main" id="{0D505C77-96E9-41E4-AA4F-B24C06C61D87}"/>
              </a:ext>
            </a:extLst>
          </p:cNvPr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8D5EE056-1ED2-44C1-AE1C-1FE341E5DB35}" type="slidenum">
              <a:rPr lang="en-GB" altLang="en-US" sz="1200"/>
              <a:pPr algn="r" eaLnBrk="1" hangingPunct="1"/>
              <a:t>8</a:t>
            </a:fld>
            <a:endParaRPr lang="en-GB" altLang="en-US" sz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>
            <a:extLst>
              <a:ext uri="{FF2B5EF4-FFF2-40B4-BE49-F238E27FC236}">
                <a16:creationId xmlns:a16="http://schemas.microsoft.com/office/drawing/2014/main" id="{9C77D408-BCC1-4BFB-9BFE-A42E3DEBAA7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>
            <a:extLst>
              <a:ext uri="{FF2B5EF4-FFF2-40B4-BE49-F238E27FC236}">
                <a16:creationId xmlns:a16="http://schemas.microsoft.com/office/drawing/2014/main" id="{B3EBE701-9336-4228-9CBC-32C8E20B80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54276" name="Slide Number Placeholder 3">
            <a:extLst>
              <a:ext uri="{FF2B5EF4-FFF2-40B4-BE49-F238E27FC236}">
                <a16:creationId xmlns:a16="http://schemas.microsoft.com/office/drawing/2014/main" id="{37C52B34-3D27-45F1-829E-F922AB1833A6}"/>
              </a:ext>
            </a:extLst>
          </p:cNvPr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D737FC85-541B-4BF4-B5DA-B42B90CEAEED}" type="slidenum">
              <a:rPr lang="en-GB" altLang="en-US" sz="1200"/>
              <a:pPr algn="r" eaLnBrk="1" hangingPunct="1"/>
              <a:t>9</a:t>
            </a:fld>
            <a:endParaRPr lang="en-GB" alt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4" Type="http://schemas.openxmlformats.org/officeDocument/2006/relationships/image" Target="../media/image2.jpe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4" Type="http://schemas.openxmlformats.org/officeDocument/2006/relationships/image" Target="../media/image2.jpe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4" Type="http://schemas.openxmlformats.org/officeDocument/2006/relationships/image" Target="../media/image2.jpe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Relationship Id="rId4" Type="http://schemas.openxmlformats.org/officeDocument/2006/relationships/image" Target="../media/image2.jpe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Relationship Id="rId4" Type="http://schemas.openxmlformats.org/officeDocument/2006/relationships/image" Target="../media/image2.jpe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Relationship Id="rId4" Type="http://schemas.openxmlformats.org/officeDocument/2006/relationships/image" Target="../media/image2.jpe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Relationship Id="rId4" Type="http://schemas.openxmlformats.org/officeDocument/2006/relationships/image" Target="../media/image2.jpe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Relationship Id="rId4" Type="http://schemas.openxmlformats.org/officeDocument/2006/relationships/image" Target="../media/image2.jpe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Relationship Id="rId4" Type="http://schemas.openxmlformats.org/officeDocument/2006/relationships/image" Target="../media/image2.jpe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Relationship Id="rId4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4" Type="http://schemas.openxmlformats.org/officeDocument/2006/relationships/image" Target="../media/image2.jpeg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Relationship Id="rId4" Type="http://schemas.openxmlformats.org/officeDocument/2006/relationships/image" Target="../media/image2.jpeg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Relationship Id="rId4" Type="http://schemas.openxmlformats.org/officeDocument/2006/relationships/image" Target="../media/image2.jpeg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Relationship Id="rId4" Type="http://schemas.openxmlformats.org/officeDocument/2006/relationships/image" Target="../media/image2.jpeg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Relationship Id="rId4" Type="http://schemas.openxmlformats.org/officeDocument/2006/relationships/image" Target="../media/image2.jpeg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Relationship Id="rId4" Type="http://schemas.openxmlformats.org/officeDocument/2006/relationships/image" Target="../media/image2.jpeg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3.xml"/><Relationship Id="rId1" Type="http://schemas.openxmlformats.org/officeDocument/2006/relationships/audio" Target="../media/audio1.wav"/><Relationship Id="rId4" Type="http://schemas.openxmlformats.org/officeDocument/2006/relationships/image" Target="../media/image2.jpeg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3.xml"/><Relationship Id="rId1" Type="http://schemas.openxmlformats.org/officeDocument/2006/relationships/audio" Target="../media/audio1.wav"/><Relationship Id="rId4" Type="http://schemas.openxmlformats.org/officeDocument/2006/relationships/image" Target="../media/image2.jpeg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3.xml"/><Relationship Id="rId1" Type="http://schemas.openxmlformats.org/officeDocument/2006/relationships/audio" Target="../media/audio1.wav"/><Relationship Id="rId4" Type="http://schemas.openxmlformats.org/officeDocument/2006/relationships/image" Target="../media/image2.jpeg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3.xml"/><Relationship Id="rId1" Type="http://schemas.openxmlformats.org/officeDocument/2006/relationships/audio" Target="../media/audio1.wav"/><Relationship Id="rId4" Type="http://schemas.openxmlformats.org/officeDocument/2006/relationships/image" Target="../media/image2.jpeg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3.xml"/><Relationship Id="rId1" Type="http://schemas.openxmlformats.org/officeDocument/2006/relationships/audio" Target="../media/audio1.wav"/><Relationship Id="rId4" Type="http://schemas.openxmlformats.org/officeDocument/2006/relationships/image" Target="../media/image2.jpe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4" Type="http://schemas.openxmlformats.org/officeDocument/2006/relationships/image" Target="../media/image2.jpeg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3.xml"/><Relationship Id="rId1" Type="http://schemas.openxmlformats.org/officeDocument/2006/relationships/audio" Target="../media/audio1.wav"/><Relationship Id="rId4" Type="http://schemas.openxmlformats.org/officeDocument/2006/relationships/image" Target="../media/image2.jpeg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3.xml"/><Relationship Id="rId1" Type="http://schemas.openxmlformats.org/officeDocument/2006/relationships/audio" Target="../media/audio1.wav"/><Relationship Id="rId4" Type="http://schemas.openxmlformats.org/officeDocument/2006/relationships/image" Target="../media/image2.jpeg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3.xml"/><Relationship Id="rId1" Type="http://schemas.openxmlformats.org/officeDocument/2006/relationships/audio" Target="../media/audio1.wav"/><Relationship Id="rId4" Type="http://schemas.openxmlformats.org/officeDocument/2006/relationships/image" Target="../media/image2.jpeg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3.xml"/><Relationship Id="rId1" Type="http://schemas.openxmlformats.org/officeDocument/2006/relationships/audio" Target="../media/audio1.wav"/><Relationship Id="rId4" Type="http://schemas.openxmlformats.org/officeDocument/2006/relationships/image" Target="../media/image2.jpeg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3.xml"/><Relationship Id="rId1" Type="http://schemas.openxmlformats.org/officeDocument/2006/relationships/audio" Target="../media/audio1.wav"/><Relationship Id="rId4" Type="http://schemas.openxmlformats.org/officeDocument/2006/relationships/image" Target="../media/image2.jpeg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3.xml"/><Relationship Id="rId1" Type="http://schemas.openxmlformats.org/officeDocument/2006/relationships/audio" Target="../media/audio1.wav"/><Relationship Id="rId4" Type="http://schemas.openxmlformats.org/officeDocument/2006/relationships/image" Target="../media/image2.jpeg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3.xml"/><Relationship Id="rId1" Type="http://schemas.openxmlformats.org/officeDocument/2006/relationships/audio" Target="../media/audio1.wav"/><Relationship Id="rId4" Type="http://schemas.openxmlformats.org/officeDocument/2006/relationships/image" Target="../media/image2.jpeg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4" Type="http://schemas.openxmlformats.org/officeDocument/2006/relationships/image" Target="../media/image2.jpeg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4" Type="http://schemas.openxmlformats.org/officeDocument/2006/relationships/image" Target="../media/image2.jpe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4" Type="http://schemas.openxmlformats.org/officeDocument/2006/relationships/image" Target="../media/image2.jpe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4" Type="http://schemas.openxmlformats.org/officeDocument/2006/relationships/image" Target="../media/image2.jpe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4" Type="http://schemas.openxmlformats.org/officeDocument/2006/relationships/image" Target="../media/image2.jpe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4" Type="http://schemas.openxmlformats.org/officeDocument/2006/relationships/image" Target="../media/image2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ChemistryPPTTop">
            <a:extLst>
              <a:ext uri="{FF2B5EF4-FFF2-40B4-BE49-F238E27FC236}">
                <a16:creationId xmlns:a16="http://schemas.microsoft.com/office/drawing/2014/main" id="{44608BD1-2598-475D-8AA8-839B5190B60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0"/>
            <a:ext cx="914082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9" descr="ChemistryPPTBottom">
            <a:extLst>
              <a:ext uri="{FF2B5EF4-FFF2-40B4-BE49-F238E27FC236}">
                <a16:creationId xmlns:a16="http://schemas.microsoft.com/office/drawing/2014/main" id="{743E4D90-6884-404B-A97A-C4A9B558263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6399213"/>
            <a:ext cx="91408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13">
            <a:extLst>
              <a:ext uri="{FF2B5EF4-FFF2-40B4-BE49-F238E27FC236}">
                <a16:creationId xmlns:a16="http://schemas.microsoft.com/office/drawing/2014/main" id="{C694576A-05D3-40E5-A873-22406A22188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79388" y="188913"/>
            <a:ext cx="792162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36000" rIns="0" bIns="36000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defRPr/>
            </a:pPr>
            <a:r>
              <a:rPr lang="en-GB" sz="2200">
                <a:solidFill>
                  <a:srgbClr val="FFFFFF"/>
                </a:solidFill>
                <a:latin typeface="Arial Black" pitchFamily="34" charset="0"/>
              </a:rPr>
              <a:t>8Fb</a:t>
            </a:r>
            <a:endParaRPr lang="en-GB">
              <a:latin typeface="Arial Black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EEF32BD-8630-46CC-B297-0FF3174347D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Pearson Education Ltd 2014. Copying permitted for purchasing institution only.  This material is not copyright free.</a:t>
            </a:r>
          </a:p>
        </p:txBody>
      </p:sp>
    </p:spTree>
    <p:extLst>
      <p:ext uri="{BB962C8B-B14F-4D97-AF65-F5344CB8AC3E}">
        <p14:creationId xmlns:p14="http://schemas.microsoft.com/office/powerpoint/2010/main" val="246152876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ChemistryPPTTop">
            <a:extLst>
              <a:ext uri="{FF2B5EF4-FFF2-40B4-BE49-F238E27FC236}">
                <a16:creationId xmlns:a16="http://schemas.microsoft.com/office/drawing/2014/main" id="{8E480916-F477-4368-8AE0-6CFA2CE49A5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0"/>
            <a:ext cx="914082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9" descr="ChemistryPPTBottom">
            <a:extLst>
              <a:ext uri="{FF2B5EF4-FFF2-40B4-BE49-F238E27FC236}">
                <a16:creationId xmlns:a16="http://schemas.microsoft.com/office/drawing/2014/main" id="{D42E2599-859D-4B21-9ADB-DD76D612766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6399213"/>
            <a:ext cx="91408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13">
            <a:extLst>
              <a:ext uri="{FF2B5EF4-FFF2-40B4-BE49-F238E27FC236}">
                <a16:creationId xmlns:a16="http://schemas.microsoft.com/office/drawing/2014/main" id="{67B9BC7D-9E03-4D4D-AA8A-CCAC9038DF8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79388" y="188913"/>
            <a:ext cx="792162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36000" rIns="0" bIns="3600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2200">
                <a:solidFill>
                  <a:srgbClr val="FFFFFF"/>
                </a:solidFill>
                <a:latin typeface="Arial Black" panose="020B0A04020102020204" pitchFamily="34" charset="0"/>
              </a:rPr>
              <a:t>xXx</a:t>
            </a:r>
            <a:endParaRPr lang="en-GB" altLang="en-US">
              <a:latin typeface="Arial Black" panose="020B0A040201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93DA3858-0747-486C-B675-82FB1511FF1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Pearson Education Ltd 2014. Copying permitted for purchasing institution only.  This material is not copyright free.</a:t>
            </a:r>
          </a:p>
        </p:txBody>
      </p:sp>
    </p:spTree>
    <p:extLst>
      <p:ext uri="{BB962C8B-B14F-4D97-AF65-F5344CB8AC3E}">
        <p14:creationId xmlns:p14="http://schemas.microsoft.com/office/powerpoint/2010/main" val="406559144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ChemistryPPTTop">
            <a:extLst>
              <a:ext uri="{FF2B5EF4-FFF2-40B4-BE49-F238E27FC236}">
                <a16:creationId xmlns:a16="http://schemas.microsoft.com/office/drawing/2014/main" id="{4AA197E8-E916-42AF-A077-12F1AE36F4C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0"/>
            <a:ext cx="914082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9" descr="ChemistryPPTBottom">
            <a:extLst>
              <a:ext uri="{FF2B5EF4-FFF2-40B4-BE49-F238E27FC236}">
                <a16:creationId xmlns:a16="http://schemas.microsoft.com/office/drawing/2014/main" id="{8BE33E36-E4C2-472F-9530-A4DA57EBA0B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6399213"/>
            <a:ext cx="91408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13">
            <a:extLst>
              <a:ext uri="{FF2B5EF4-FFF2-40B4-BE49-F238E27FC236}">
                <a16:creationId xmlns:a16="http://schemas.microsoft.com/office/drawing/2014/main" id="{CD59E78C-7AE4-4B2A-898A-3F654F19580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79388" y="188913"/>
            <a:ext cx="792162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36000" rIns="0" bIns="3600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2200">
                <a:solidFill>
                  <a:srgbClr val="FFFFFF"/>
                </a:solidFill>
                <a:latin typeface="Arial Black" panose="020B0A04020102020204" pitchFamily="34" charset="0"/>
              </a:rPr>
              <a:t>xXx</a:t>
            </a:r>
            <a:endParaRPr lang="en-GB" altLang="en-US">
              <a:latin typeface="Arial Black" panose="020B0A0402010202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05588" y="836613"/>
            <a:ext cx="2070100" cy="52466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836613"/>
            <a:ext cx="6057900" cy="5246687"/>
          </a:xfrm>
        </p:spPr>
        <p:txBody>
          <a:bodyPr vert="eaVert"/>
          <a:lstStyle>
            <a:lvl5pPr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00A3CA45-E42A-4EFE-B43C-8DD37A3E18D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Pearson Education Ltd 2014. Copying permitted for purchasing institution only.  This material is not copyright free.</a:t>
            </a:r>
          </a:p>
        </p:txBody>
      </p:sp>
    </p:spTree>
    <p:extLst>
      <p:ext uri="{BB962C8B-B14F-4D97-AF65-F5344CB8AC3E}">
        <p14:creationId xmlns:p14="http://schemas.microsoft.com/office/powerpoint/2010/main" val="4168172442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ChemistryPPTTop">
            <a:extLst>
              <a:ext uri="{FF2B5EF4-FFF2-40B4-BE49-F238E27FC236}">
                <a16:creationId xmlns:a16="http://schemas.microsoft.com/office/drawing/2014/main" id="{F5F09A9A-0346-472B-B232-53B09E91DD8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0"/>
            <a:ext cx="914082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9" descr="ChemistryPPTBottom">
            <a:extLst>
              <a:ext uri="{FF2B5EF4-FFF2-40B4-BE49-F238E27FC236}">
                <a16:creationId xmlns:a16="http://schemas.microsoft.com/office/drawing/2014/main" id="{AA42F36A-8C1A-4C90-BF5F-F4784D3AE5E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6399213"/>
            <a:ext cx="91408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13">
            <a:extLst>
              <a:ext uri="{FF2B5EF4-FFF2-40B4-BE49-F238E27FC236}">
                <a16:creationId xmlns:a16="http://schemas.microsoft.com/office/drawing/2014/main" id="{2DC16D0A-1020-409E-9DDA-05FF7B634F9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79388" y="188913"/>
            <a:ext cx="792162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36000" rIns="0" bIns="3600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2200">
                <a:solidFill>
                  <a:srgbClr val="FFFFFF"/>
                </a:solidFill>
                <a:latin typeface="Arial Black" panose="020B0A04020102020204" pitchFamily="34" charset="0"/>
              </a:rPr>
              <a:t>xXx</a:t>
            </a:r>
            <a:endParaRPr lang="en-GB" altLang="en-US">
              <a:latin typeface="Arial Black" panose="020B0A040201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836613"/>
            <a:ext cx="8229600" cy="7207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68313" y="1844675"/>
            <a:ext cx="8207375" cy="4238625"/>
          </a:xfrm>
        </p:spPr>
        <p:txBody>
          <a:bodyPr/>
          <a:lstStyle/>
          <a:p>
            <a:pPr lvl="0"/>
            <a:endParaRPr lang="en-GB" noProof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1456651D-6148-4B5B-ACAC-B4227FFACEA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Pearson Education Ltd 2014. Copying permitted for purchasing institution only.  This material is not copyright free.</a:t>
            </a:r>
          </a:p>
        </p:txBody>
      </p:sp>
    </p:spTree>
    <p:extLst>
      <p:ext uri="{BB962C8B-B14F-4D97-AF65-F5344CB8AC3E}">
        <p14:creationId xmlns:p14="http://schemas.microsoft.com/office/powerpoint/2010/main" val="1038419251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ChemistryPPTTop">
            <a:extLst>
              <a:ext uri="{FF2B5EF4-FFF2-40B4-BE49-F238E27FC236}">
                <a16:creationId xmlns:a16="http://schemas.microsoft.com/office/drawing/2014/main" id="{3A0D351D-13FC-4A5E-A501-C6401A9A77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0"/>
            <a:ext cx="914082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9" descr="ChemistryPPTBottom">
            <a:extLst>
              <a:ext uri="{FF2B5EF4-FFF2-40B4-BE49-F238E27FC236}">
                <a16:creationId xmlns:a16="http://schemas.microsoft.com/office/drawing/2014/main" id="{C19CFC19-F428-4D90-8716-43772F25E3E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6399213"/>
            <a:ext cx="91408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13">
            <a:extLst>
              <a:ext uri="{FF2B5EF4-FFF2-40B4-BE49-F238E27FC236}">
                <a16:creationId xmlns:a16="http://schemas.microsoft.com/office/drawing/2014/main" id="{66C88C68-60BE-4891-B918-64A619B5D50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79388" y="188913"/>
            <a:ext cx="792162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36000" rIns="0" bIns="3600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2200">
                <a:solidFill>
                  <a:srgbClr val="FFFFFF"/>
                </a:solidFill>
                <a:latin typeface="Arial Black" panose="020B0A04020102020204" pitchFamily="34" charset="0"/>
              </a:rPr>
              <a:t>xXx</a:t>
            </a:r>
            <a:endParaRPr lang="en-GB" altLang="en-US">
              <a:latin typeface="Arial Black" panose="020B0A04020102020204" pitchFamily="34" charset="0"/>
            </a:endParaRPr>
          </a:p>
        </p:txBody>
      </p:sp>
      <p:sp>
        <p:nvSpPr>
          <p:cNvPr id="7" name="Text Box 14">
            <a:extLst>
              <a:ext uri="{FF2B5EF4-FFF2-40B4-BE49-F238E27FC236}">
                <a16:creationId xmlns:a16="http://schemas.microsoft.com/office/drawing/2014/main" id="{205F8E40-0C19-4395-9F3B-F468986B47AF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04900" y="220663"/>
            <a:ext cx="6335713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 b="1">
                <a:solidFill>
                  <a:schemeClr val="bg1"/>
                </a:solidFill>
              </a:rPr>
              <a:t>Unit title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8DD1C4F2-05EE-4B77-BE89-5363F661F1A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Pearson Education Ltd 2014. Copying permitted for purchasing institution only.  This material is not copyright free.</a:t>
            </a:r>
          </a:p>
        </p:txBody>
      </p:sp>
    </p:spTree>
    <p:extLst>
      <p:ext uri="{BB962C8B-B14F-4D97-AF65-F5344CB8AC3E}">
        <p14:creationId xmlns:p14="http://schemas.microsoft.com/office/powerpoint/2010/main" val="1446401301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ChemistryPPTTop">
            <a:extLst>
              <a:ext uri="{FF2B5EF4-FFF2-40B4-BE49-F238E27FC236}">
                <a16:creationId xmlns:a16="http://schemas.microsoft.com/office/drawing/2014/main" id="{CA002195-D64B-4A1B-A18A-7D82F47E572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0"/>
            <a:ext cx="914082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9" descr="ChemistryPPTBottom">
            <a:extLst>
              <a:ext uri="{FF2B5EF4-FFF2-40B4-BE49-F238E27FC236}">
                <a16:creationId xmlns:a16="http://schemas.microsoft.com/office/drawing/2014/main" id="{A4CFA68F-DD0D-4F29-9846-7E1AE805D19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6399213"/>
            <a:ext cx="91408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13">
            <a:extLst>
              <a:ext uri="{FF2B5EF4-FFF2-40B4-BE49-F238E27FC236}">
                <a16:creationId xmlns:a16="http://schemas.microsoft.com/office/drawing/2014/main" id="{5783F0F4-B53C-470A-B536-ADB00A1657E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79388" y="188913"/>
            <a:ext cx="792162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36000" rIns="0" bIns="36000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defRPr/>
            </a:pPr>
            <a:r>
              <a:rPr lang="en-GB" sz="2200">
                <a:solidFill>
                  <a:srgbClr val="FFFFFF"/>
                </a:solidFill>
                <a:latin typeface="Arial Black" pitchFamily="34" charset="0"/>
              </a:rPr>
              <a:t>8Fb</a:t>
            </a:r>
            <a:endParaRPr lang="en-GB">
              <a:latin typeface="Arial Black" pitchFamily="34" charset="0"/>
            </a:endParaRPr>
          </a:p>
        </p:txBody>
      </p:sp>
      <p:sp>
        <p:nvSpPr>
          <p:cNvPr id="7" name="Text Box 14">
            <a:extLst>
              <a:ext uri="{FF2B5EF4-FFF2-40B4-BE49-F238E27FC236}">
                <a16:creationId xmlns:a16="http://schemas.microsoft.com/office/drawing/2014/main" id="{3EE3908D-100A-4DA1-8AE4-CA20D34E7D4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04900" y="220663"/>
            <a:ext cx="6335713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GB" sz="2400" b="1" dirty="0">
                <a:solidFill>
                  <a:schemeClr val="bg1"/>
                </a:solidFill>
              </a:rPr>
              <a:t>Chemical properties of elements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6D9019C-0020-4B1C-9E34-BB899272DFF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Pearson Education Ltd 2014. Copying permitted for purchasing institution only.  This material is not copyright free.</a:t>
            </a:r>
          </a:p>
        </p:txBody>
      </p:sp>
    </p:spTree>
    <p:extLst>
      <p:ext uri="{BB962C8B-B14F-4D97-AF65-F5344CB8AC3E}">
        <p14:creationId xmlns:p14="http://schemas.microsoft.com/office/powerpoint/2010/main" val="4119284348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ChemistryPPTTop">
            <a:extLst>
              <a:ext uri="{FF2B5EF4-FFF2-40B4-BE49-F238E27FC236}">
                <a16:creationId xmlns:a16="http://schemas.microsoft.com/office/drawing/2014/main" id="{F2E36D18-D329-4630-B302-85CE35176D3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0"/>
            <a:ext cx="914082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9" descr="ChemistryPPTBottom">
            <a:extLst>
              <a:ext uri="{FF2B5EF4-FFF2-40B4-BE49-F238E27FC236}">
                <a16:creationId xmlns:a16="http://schemas.microsoft.com/office/drawing/2014/main" id="{8BC781BC-EAD4-41CA-9616-C71D61D6079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6399213"/>
            <a:ext cx="91408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13">
            <a:extLst>
              <a:ext uri="{FF2B5EF4-FFF2-40B4-BE49-F238E27FC236}">
                <a16:creationId xmlns:a16="http://schemas.microsoft.com/office/drawing/2014/main" id="{28EA868D-671F-408E-8F63-8636BACE8BC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79388" y="188913"/>
            <a:ext cx="792162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36000" rIns="0" bIns="3600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2200">
                <a:solidFill>
                  <a:srgbClr val="FFFFFF"/>
                </a:solidFill>
                <a:latin typeface="Arial Black" panose="020B0A04020102020204" pitchFamily="34" charset="0"/>
              </a:rPr>
              <a:t>xXx</a:t>
            </a:r>
            <a:endParaRPr lang="en-GB" altLang="en-US">
              <a:latin typeface="Arial Black" panose="020B0A04020102020204" pitchFamily="34" charset="0"/>
            </a:endParaRPr>
          </a:p>
        </p:txBody>
      </p:sp>
      <p:sp>
        <p:nvSpPr>
          <p:cNvPr id="7" name="Text Box 14">
            <a:extLst>
              <a:ext uri="{FF2B5EF4-FFF2-40B4-BE49-F238E27FC236}">
                <a16:creationId xmlns:a16="http://schemas.microsoft.com/office/drawing/2014/main" id="{1AB14AA8-4465-4A4B-B8CB-5E40AE1A1DE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04900" y="220663"/>
            <a:ext cx="6335713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 b="1">
                <a:solidFill>
                  <a:schemeClr val="bg1"/>
                </a:solidFill>
              </a:rPr>
              <a:t>Unit title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4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607B0F3A-AEF3-4C2D-AF23-0BA75326C66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Pearson Education Ltd 2014. Copying permitted for purchasing institution only.  This material is not copyright free.</a:t>
            </a:r>
          </a:p>
        </p:txBody>
      </p:sp>
    </p:spTree>
    <p:extLst>
      <p:ext uri="{BB962C8B-B14F-4D97-AF65-F5344CB8AC3E}">
        <p14:creationId xmlns:p14="http://schemas.microsoft.com/office/powerpoint/2010/main" val="3380290266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ChemistryPPTTop">
            <a:extLst>
              <a:ext uri="{FF2B5EF4-FFF2-40B4-BE49-F238E27FC236}">
                <a16:creationId xmlns:a16="http://schemas.microsoft.com/office/drawing/2014/main" id="{E8CE15B3-2FB0-4512-BF51-A154B2A7250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0"/>
            <a:ext cx="914082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9" descr="ChemistryPPTBottom">
            <a:extLst>
              <a:ext uri="{FF2B5EF4-FFF2-40B4-BE49-F238E27FC236}">
                <a16:creationId xmlns:a16="http://schemas.microsoft.com/office/drawing/2014/main" id="{0DFB51FB-B915-4FC7-A8E9-31ACD481B4C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6399213"/>
            <a:ext cx="91408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13">
            <a:extLst>
              <a:ext uri="{FF2B5EF4-FFF2-40B4-BE49-F238E27FC236}">
                <a16:creationId xmlns:a16="http://schemas.microsoft.com/office/drawing/2014/main" id="{484C22A8-26D4-4B87-BA20-FE5E09087D8E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79388" y="188913"/>
            <a:ext cx="792162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36000" rIns="0" bIns="3600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2200">
                <a:solidFill>
                  <a:srgbClr val="FFFFFF"/>
                </a:solidFill>
                <a:latin typeface="Arial Black" panose="020B0A04020102020204" pitchFamily="34" charset="0"/>
              </a:rPr>
              <a:t>xXx</a:t>
            </a:r>
            <a:endParaRPr lang="en-GB" altLang="en-US">
              <a:latin typeface="Arial Black" panose="020B0A04020102020204" pitchFamily="34" charset="0"/>
            </a:endParaRPr>
          </a:p>
        </p:txBody>
      </p:sp>
      <p:sp>
        <p:nvSpPr>
          <p:cNvPr id="8" name="Text Box 14">
            <a:extLst>
              <a:ext uri="{FF2B5EF4-FFF2-40B4-BE49-F238E27FC236}">
                <a16:creationId xmlns:a16="http://schemas.microsoft.com/office/drawing/2014/main" id="{30B218A4-1C8F-4AA7-86E1-138260155936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04900" y="220663"/>
            <a:ext cx="6335713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 b="1">
                <a:solidFill>
                  <a:schemeClr val="bg1"/>
                </a:solidFill>
              </a:rPr>
              <a:t>Unit title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844675"/>
            <a:ext cx="4027487" cy="4238625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buNone/>
              <a:defRPr sz="2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44675"/>
            <a:ext cx="4027488" cy="4238625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buNone/>
              <a:defRPr sz="2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A45F55B4-3853-40F3-B660-D08C3D849EF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Pearson Education Ltd 2014. Copying permitted for purchasing institution only.  This material is not copyright free.</a:t>
            </a:r>
          </a:p>
        </p:txBody>
      </p:sp>
    </p:spTree>
    <p:extLst>
      <p:ext uri="{BB962C8B-B14F-4D97-AF65-F5344CB8AC3E}">
        <p14:creationId xmlns:p14="http://schemas.microsoft.com/office/powerpoint/2010/main" val="1653266327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 descr="ChemistryPPTTop">
            <a:extLst>
              <a:ext uri="{FF2B5EF4-FFF2-40B4-BE49-F238E27FC236}">
                <a16:creationId xmlns:a16="http://schemas.microsoft.com/office/drawing/2014/main" id="{B4626E0E-08AA-451C-BF17-F6067B1C9BC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0"/>
            <a:ext cx="914082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9" descr="ChemistryPPTBottom">
            <a:extLst>
              <a:ext uri="{FF2B5EF4-FFF2-40B4-BE49-F238E27FC236}">
                <a16:creationId xmlns:a16="http://schemas.microsoft.com/office/drawing/2014/main" id="{B0B7AD38-23B6-4045-8A36-046F907252C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6399213"/>
            <a:ext cx="91408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13">
            <a:extLst>
              <a:ext uri="{FF2B5EF4-FFF2-40B4-BE49-F238E27FC236}">
                <a16:creationId xmlns:a16="http://schemas.microsoft.com/office/drawing/2014/main" id="{F8B78DBB-EED2-4135-A851-8F6BF358C7E6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79388" y="188913"/>
            <a:ext cx="792162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36000" rIns="0" bIns="3600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2200">
                <a:solidFill>
                  <a:srgbClr val="FFFFFF"/>
                </a:solidFill>
                <a:latin typeface="Arial Black" panose="020B0A04020102020204" pitchFamily="34" charset="0"/>
              </a:rPr>
              <a:t>xXx</a:t>
            </a:r>
            <a:endParaRPr lang="en-GB" altLang="en-US">
              <a:latin typeface="Arial Black" panose="020B0A04020102020204" pitchFamily="34" charset="0"/>
            </a:endParaRPr>
          </a:p>
        </p:txBody>
      </p:sp>
      <p:sp>
        <p:nvSpPr>
          <p:cNvPr id="10" name="Text Box 14">
            <a:extLst>
              <a:ext uri="{FF2B5EF4-FFF2-40B4-BE49-F238E27FC236}">
                <a16:creationId xmlns:a16="http://schemas.microsoft.com/office/drawing/2014/main" id="{CAEF7EB3-256B-4445-9064-3873ED707BB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04900" y="220663"/>
            <a:ext cx="6335713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 b="1">
                <a:solidFill>
                  <a:schemeClr val="bg1"/>
                </a:solidFill>
              </a:rPr>
              <a:t>Unit title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28670"/>
            <a:ext cx="8229600" cy="107157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74858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714619"/>
            <a:ext cx="4040188" cy="3554419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buNone/>
              <a:defRPr sz="2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2074858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714619"/>
            <a:ext cx="4041775" cy="3554419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buNone/>
              <a:defRPr sz="2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722B3F9E-AAEE-440A-9D39-AC3F1169B00E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Pearson Education Ltd 2014. Copying permitted for purchasing institution only.  This material is not copyright free.</a:t>
            </a:r>
          </a:p>
        </p:txBody>
      </p:sp>
    </p:spTree>
    <p:extLst>
      <p:ext uri="{BB962C8B-B14F-4D97-AF65-F5344CB8AC3E}">
        <p14:creationId xmlns:p14="http://schemas.microsoft.com/office/powerpoint/2010/main" val="4002984479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8" descr="ChemistryPPTTop">
            <a:extLst>
              <a:ext uri="{FF2B5EF4-FFF2-40B4-BE49-F238E27FC236}">
                <a16:creationId xmlns:a16="http://schemas.microsoft.com/office/drawing/2014/main" id="{B12A881A-E40D-40F8-9436-02719235E06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0"/>
            <a:ext cx="914082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9" descr="ChemistryPPTBottom">
            <a:extLst>
              <a:ext uri="{FF2B5EF4-FFF2-40B4-BE49-F238E27FC236}">
                <a16:creationId xmlns:a16="http://schemas.microsoft.com/office/drawing/2014/main" id="{75D0229F-6348-4A78-A207-A38834332C1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6399213"/>
            <a:ext cx="91408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13">
            <a:extLst>
              <a:ext uri="{FF2B5EF4-FFF2-40B4-BE49-F238E27FC236}">
                <a16:creationId xmlns:a16="http://schemas.microsoft.com/office/drawing/2014/main" id="{E428FB37-6FFA-4688-9911-D6E45C868D1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79388" y="188913"/>
            <a:ext cx="792162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36000" rIns="0" bIns="3600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2200">
                <a:solidFill>
                  <a:srgbClr val="FFFFFF"/>
                </a:solidFill>
                <a:latin typeface="Arial Black" panose="020B0A04020102020204" pitchFamily="34" charset="0"/>
              </a:rPr>
              <a:t>xXx</a:t>
            </a:r>
            <a:endParaRPr lang="en-GB" altLang="en-US">
              <a:latin typeface="Arial Black" panose="020B0A04020102020204" pitchFamily="34" charset="0"/>
            </a:endParaRPr>
          </a:p>
        </p:txBody>
      </p:sp>
      <p:sp>
        <p:nvSpPr>
          <p:cNvPr id="6" name="Text Box 14">
            <a:extLst>
              <a:ext uri="{FF2B5EF4-FFF2-40B4-BE49-F238E27FC236}">
                <a16:creationId xmlns:a16="http://schemas.microsoft.com/office/drawing/2014/main" id="{93FB1E40-A3A4-4CB4-9E9A-460E4D5458F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04900" y="220663"/>
            <a:ext cx="6335713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 b="1">
                <a:solidFill>
                  <a:schemeClr val="bg1"/>
                </a:solidFill>
              </a:rPr>
              <a:t>Unit title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C2AC476D-3478-4643-A687-5BED92684F8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Pearson Education Ltd 2014. Copying permitted for purchasing institution only.  This material is not copyright free.</a:t>
            </a:r>
          </a:p>
        </p:txBody>
      </p:sp>
    </p:spTree>
    <p:extLst>
      <p:ext uri="{BB962C8B-B14F-4D97-AF65-F5344CB8AC3E}">
        <p14:creationId xmlns:p14="http://schemas.microsoft.com/office/powerpoint/2010/main" val="4238715343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ChemistryPPTTop">
            <a:extLst>
              <a:ext uri="{FF2B5EF4-FFF2-40B4-BE49-F238E27FC236}">
                <a16:creationId xmlns:a16="http://schemas.microsoft.com/office/drawing/2014/main" id="{25C48576-C922-4160-95E7-1EF05DE8F94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0"/>
            <a:ext cx="914082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9" descr="ChemistryPPTBottom">
            <a:extLst>
              <a:ext uri="{FF2B5EF4-FFF2-40B4-BE49-F238E27FC236}">
                <a16:creationId xmlns:a16="http://schemas.microsoft.com/office/drawing/2014/main" id="{6F0FD533-CE80-481A-8E61-6C2D1803B1A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6399213"/>
            <a:ext cx="91408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3">
            <a:extLst>
              <a:ext uri="{FF2B5EF4-FFF2-40B4-BE49-F238E27FC236}">
                <a16:creationId xmlns:a16="http://schemas.microsoft.com/office/drawing/2014/main" id="{D76D3455-E3D7-4654-AC8B-A3D743FB374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79388" y="188913"/>
            <a:ext cx="792162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36000" rIns="0" bIns="3600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2200">
                <a:solidFill>
                  <a:srgbClr val="FFFFFF"/>
                </a:solidFill>
                <a:latin typeface="Arial Black" panose="020B0A04020102020204" pitchFamily="34" charset="0"/>
              </a:rPr>
              <a:t>xXx</a:t>
            </a:r>
            <a:endParaRPr lang="en-GB" altLang="en-US">
              <a:latin typeface="Arial Black" panose="020B0A04020102020204" pitchFamily="34" charset="0"/>
            </a:endParaRPr>
          </a:p>
        </p:txBody>
      </p:sp>
      <p:sp>
        <p:nvSpPr>
          <p:cNvPr id="5" name="Text Box 14">
            <a:extLst>
              <a:ext uri="{FF2B5EF4-FFF2-40B4-BE49-F238E27FC236}">
                <a16:creationId xmlns:a16="http://schemas.microsoft.com/office/drawing/2014/main" id="{73731F35-2676-4A50-B7B1-7C41E0F8AE8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04900" y="220663"/>
            <a:ext cx="6335713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 b="1">
                <a:solidFill>
                  <a:schemeClr val="bg1"/>
                </a:solidFill>
              </a:rPr>
              <a:t>Unit title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686FDF-09C1-417B-9F15-54AF1218356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Pearson Education Ltd 2014. Copying permitted for purchasing institution only.  This material is not copyright free.</a:t>
            </a:r>
          </a:p>
        </p:txBody>
      </p:sp>
    </p:spTree>
    <p:extLst>
      <p:ext uri="{BB962C8B-B14F-4D97-AF65-F5344CB8AC3E}">
        <p14:creationId xmlns:p14="http://schemas.microsoft.com/office/powerpoint/2010/main" val="3395636572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ChemistryPPTTop">
            <a:extLst>
              <a:ext uri="{FF2B5EF4-FFF2-40B4-BE49-F238E27FC236}">
                <a16:creationId xmlns:a16="http://schemas.microsoft.com/office/drawing/2014/main" id="{2E5C5B90-6B05-4755-B81A-CAB3E4D6E4C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0"/>
            <a:ext cx="914082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9" descr="ChemistryPPTBottom">
            <a:extLst>
              <a:ext uri="{FF2B5EF4-FFF2-40B4-BE49-F238E27FC236}">
                <a16:creationId xmlns:a16="http://schemas.microsoft.com/office/drawing/2014/main" id="{6A139BF1-4CAB-4123-93B7-ECFF290DDBA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6399213"/>
            <a:ext cx="91408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13">
            <a:extLst>
              <a:ext uri="{FF2B5EF4-FFF2-40B4-BE49-F238E27FC236}">
                <a16:creationId xmlns:a16="http://schemas.microsoft.com/office/drawing/2014/main" id="{402A0E2B-D925-4A91-95B2-891FD257E362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79388" y="188913"/>
            <a:ext cx="792162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36000" rIns="0" bIns="3600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2200">
                <a:solidFill>
                  <a:srgbClr val="FFFFFF"/>
                </a:solidFill>
                <a:latin typeface="Arial Black" panose="020B0A04020102020204" pitchFamily="34" charset="0"/>
              </a:rPr>
              <a:t>xXx</a:t>
            </a:r>
            <a:endParaRPr lang="en-GB" altLang="en-US">
              <a:latin typeface="Arial Black" panose="020B0A040201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11A286A5-8C56-4E23-933F-53B01E1EA7B8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Pearson Education Ltd 2014. Copying permitted for purchasing institution only.  This material is not copyright free.</a:t>
            </a:r>
          </a:p>
        </p:txBody>
      </p:sp>
    </p:spTree>
    <p:extLst>
      <p:ext uri="{BB962C8B-B14F-4D97-AF65-F5344CB8AC3E}">
        <p14:creationId xmlns:p14="http://schemas.microsoft.com/office/powerpoint/2010/main" val="3113175635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ChemistryPPTTop">
            <a:extLst>
              <a:ext uri="{FF2B5EF4-FFF2-40B4-BE49-F238E27FC236}">
                <a16:creationId xmlns:a16="http://schemas.microsoft.com/office/drawing/2014/main" id="{F30FE7FA-D812-4F96-99E5-1BABD5CD5F6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0"/>
            <a:ext cx="914082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9" descr="ChemistryPPTBottom">
            <a:extLst>
              <a:ext uri="{FF2B5EF4-FFF2-40B4-BE49-F238E27FC236}">
                <a16:creationId xmlns:a16="http://schemas.microsoft.com/office/drawing/2014/main" id="{1B374DF0-C2D7-43A1-80E8-38A95C73D48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6399213"/>
            <a:ext cx="91408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13">
            <a:extLst>
              <a:ext uri="{FF2B5EF4-FFF2-40B4-BE49-F238E27FC236}">
                <a16:creationId xmlns:a16="http://schemas.microsoft.com/office/drawing/2014/main" id="{CBF6496B-93A3-48DB-9E63-46467E729C9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79388" y="188913"/>
            <a:ext cx="792162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36000" rIns="0" bIns="3600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2200">
                <a:solidFill>
                  <a:srgbClr val="FFFFFF"/>
                </a:solidFill>
                <a:latin typeface="Arial Black" panose="020B0A04020102020204" pitchFamily="34" charset="0"/>
              </a:rPr>
              <a:t>xXx</a:t>
            </a:r>
            <a:endParaRPr lang="en-GB" altLang="en-US">
              <a:latin typeface="Arial Black" panose="020B0A04020102020204" pitchFamily="34" charset="0"/>
            </a:endParaRPr>
          </a:p>
        </p:txBody>
      </p:sp>
      <p:sp>
        <p:nvSpPr>
          <p:cNvPr id="8" name="Text Box 14">
            <a:extLst>
              <a:ext uri="{FF2B5EF4-FFF2-40B4-BE49-F238E27FC236}">
                <a16:creationId xmlns:a16="http://schemas.microsoft.com/office/drawing/2014/main" id="{A5C8555C-B236-495A-AF54-8781F00313A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04900" y="220663"/>
            <a:ext cx="6335713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 b="1">
                <a:solidFill>
                  <a:schemeClr val="bg1"/>
                </a:solidFill>
              </a:rPr>
              <a:t>Unit title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57232"/>
            <a:ext cx="3008313" cy="1162050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57232"/>
            <a:ext cx="5111750" cy="5268931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buNone/>
              <a:defRPr sz="2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071678"/>
            <a:ext cx="3008313" cy="4054485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F3E54DEE-53B8-493E-89B2-ABC1A318BE3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Pearson Education Ltd 2014. Copying permitted for purchasing institution only.  This material is not copyright free.</a:t>
            </a:r>
          </a:p>
        </p:txBody>
      </p:sp>
    </p:spTree>
    <p:extLst>
      <p:ext uri="{BB962C8B-B14F-4D97-AF65-F5344CB8AC3E}">
        <p14:creationId xmlns:p14="http://schemas.microsoft.com/office/powerpoint/2010/main" val="293040448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ChemistryPPTTop">
            <a:extLst>
              <a:ext uri="{FF2B5EF4-FFF2-40B4-BE49-F238E27FC236}">
                <a16:creationId xmlns:a16="http://schemas.microsoft.com/office/drawing/2014/main" id="{B59EA7F4-B917-4D00-ADC2-B992FE30D49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0"/>
            <a:ext cx="914082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9" descr="ChemistryPPTBottom">
            <a:extLst>
              <a:ext uri="{FF2B5EF4-FFF2-40B4-BE49-F238E27FC236}">
                <a16:creationId xmlns:a16="http://schemas.microsoft.com/office/drawing/2014/main" id="{27E5AF32-1477-4513-A590-6BF237198F5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6399213"/>
            <a:ext cx="91408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13">
            <a:extLst>
              <a:ext uri="{FF2B5EF4-FFF2-40B4-BE49-F238E27FC236}">
                <a16:creationId xmlns:a16="http://schemas.microsoft.com/office/drawing/2014/main" id="{DC586F5F-59C5-4F85-B804-A07C6C8B5D1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79388" y="188913"/>
            <a:ext cx="792162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36000" rIns="0" bIns="3600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2200">
                <a:solidFill>
                  <a:srgbClr val="FFFFFF"/>
                </a:solidFill>
                <a:latin typeface="Arial Black" panose="020B0A04020102020204" pitchFamily="34" charset="0"/>
              </a:rPr>
              <a:t>xXx</a:t>
            </a:r>
            <a:endParaRPr lang="en-GB" altLang="en-US">
              <a:latin typeface="Arial Black" panose="020B0A04020102020204" pitchFamily="34" charset="0"/>
            </a:endParaRPr>
          </a:p>
        </p:txBody>
      </p:sp>
      <p:sp>
        <p:nvSpPr>
          <p:cNvPr id="8" name="Text Box 14">
            <a:extLst>
              <a:ext uri="{FF2B5EF4-FFF2-40B4-BE49-F238E27FC236}">
                <a16:creationId xmlns:a16="http://schemas.microsoft.com/office/drawing/2014/main" id="{FFB4CCE6-2234-448C-9780-EE1CC7948BF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04900" y="220663"/>
            <a:ext cx="6335713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 b="1">
                <a:solidFill>
                  <a:schemeClr val="bg1"/>
                </a:solidFill>
              </a:rPr>
              <a:t>Unit title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785793"/>
            <a:ext cx="5486400" cy="394178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429264"/>
            <a:ext cx="5486400" cy="742936"/>
          </a:xfrm>
        </p:spPr>
        <p:txBody>
          <a:bodyPr anchor="b"/>
          <a:lstStyle>
            <a:lvl1pPr marL="0" indent="0">
              <a:buNone/>
              <a:defRPr sz="2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2ECC4306-7AA1-43EE-B3C0-1AB032C87D4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Pearson Education Ltd 2014. Copying permitted for purchasing institution only.  This material is not copyright free.</a:t>
            </a:r>
          </a:p>
        </p:txBody>
      </p:sp>
    </p:spTree>
    <p:extLst>
      <p:ext uri="{BB962C8B-B14F-4D97-AF65-F5344CB8AC3E}">
        <p14:creationId xmlns:p14="http://schemas.microsoft.com/office/powerpoint/2010/main" val="1096168855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ChemistryPPTTop">
            <a:extLst>
              <a:ext uri="{FF2B5EF4-FFF2-40B4-BE49-F238E27FC236}">
                <a16:creationId xmlns:a16="http://schemas.microsoft.com/office/drawing/2014/main" id="{67E376F7-3DCD-435E-ADF1-6AFA6269A03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0"/>
            <a:ext cx="914082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9" descr="ChemistryPPTBottom">
            <a:extLst>
              <a:ext uri="{FF2B5EF4-FFF2-40B4-BE49-F238E27FC236}">
                <a16:creationId xmlns:a16="http://schemas.microsoft.com/office/drawing/2014/main" id="{35D5DAA6-D8FA-4F42-BC94-765F77FAFC5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6399213"/>
            <a:ext cx="91408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13">
            <a:extLst>
              <a:ext uri="{FF2B5EF4-FFF2-40B4-BE49-F238E27FC236}">
                <a16:creationId xmlns:a16="http://schemas.microsoft.com/office/drawing/2014/main" id="{0FF53FA2-8752-4F7A-AE8B-88A20E92ACA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79388" y="188913"/>
            <a:ext cx="792162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36000" rIns="0" bIns="3600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2200">
                <a:solidFill>
                  <a:srgbClr val="FFFFFF"/>
                </a:solidFill>
                <a:latin typeface="Arial Black" panose="020B0A04020102020204" pitchFamily="34" charset="0"/>
              </a:rPr>
              <a:t>xXx</a:t>
            </a:r>
            <a:endParaRPr lang="en-GB" altLang="en-US">
              <a:latin typeface="Arial Black" panose="020B0A04020102020204" pitchFamily="34" charset="0"/>
            </a:endParaRPr>
          </a:p>
        </p:txBody>
      </p:sp>
      <p:sp>
        <p:nvSpPr>
          <p:cNvPr id="7" name="Text Box 14">
            <a:extLst>
              <a:ext uri="{FF2B5EF4-FFF2-40B4-BE49-F238E27FC236}">
                <a16:creationId xmlns:a16="http://schemas.microsoft.com/office/drawing/2014/main" id="{CA447B5A-81C1-4DE0-9713-328419A3C73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04900" y="220663"/>
            <a:ext cx="6335713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 b="1">
                <a:solidFill>
                  <a:schemeClr val="bg1"/>
                </a:solidFill>
              </a:rPr>
              <a:t>Unit title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D615BAE-004F-4BBC-8C1A-A0290FF1AB8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Pearson Education Ltd 2014. Copying permitted for purchasing institution only.  This material is not copyright free.</a:t>
            </a:r>
          </a:p>
        </p:txBody>
      </p:sp>
    </p:spTree>
    <p:extLst>
      <p:ext uri="{BB962C8B-B14F-4D97-AF65-F5344CB8AC3E}">
        <p14:creationId xmlns:p14="http://schemas.microsoft.com/office/powerpoint/2010/main" val="1409961006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ChemistryPPTTop">
            <a:extLst>
              <a:ext uri="{FF2B5EF4-FFF2-40B4-BE49-F238E27FC236}">
                <a16:creationId xmlns:a16="http://schemas.microsoft.com/office/drawing/2014/main" id="{982EFAB4-4DFB-4C6C-AC24-1D3B57A4509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0"/>
            <a:ext cx="914082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9" descr="ChemistryPPTBottom">
            <a:extLst>
              <a:ext uri="{FF2B5EF4-FFF2-40B4-BE49-F238E27FC236}">
                <a16:creationId xmlns:a16="http://schemas.microsoft.com/office/drawing/2014/main" id="{587373DF-4B16-41FA-BCA7-CC7C63DC41B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6399213"/>
            <a:ext cx="91408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13">
            <a:extLst>
              <a:ext uri="{FF2B5EF4-FFF2-40B4-BE49-F238E27FC236}">
                <a16:creationId xmlns:a16="http://schemas.microsoft.com/office/drawing/2014/main" id="{A665983A-4A0D-4A45-B00C-D9BA7308D59E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79388" y="188913"/>
            <a:ext cx="792162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36000" rIns="0" bIns="3600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2200">
                <a:solidFill>
                  <a:srgbClr val="FFFFFF"/>
                </a:solidFill>
                <a:latin typeface="Arial Black" panose="020B0A04020102020204" pitchFamily="34" charset="0"/>
              </a:rPr>
              <a:t>xXx</a:t>
            </a:r>
            <a:endParaRPr lang="en-GB" altLang="en-US">
              <a:latin typeface="Arial Black" panose="020B0A04020102020204" pitchFamily="34" charset="0"/>
            </a:endParaRPr>
          </a:p>
        </p:txBody>
      </p:sp>
      <p:sp>
        <p:nvSpPr>
          <p:cNvPr id="7" name="Text Box 14">
            <a:extLst>
              <a:ext uri="{FF2B5EF4-FFF2-40B4-BE49-F238E27FC236}">
                <a16:creationId xmlns:a16="http://schemas.microsoft.com/office/drawing/2014/main" id="{799B24F3-16A4-468C-AA5C-8AC822EE5762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04900" y="220663"/>
            <a:ext cx="6335713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 b="1">
                <a:solidFill>
                  <a:schemeClr val="bg1"/>
                </a:solidFill>
              </a:rPr>
              <a:t>Unit title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05588" y="836613"/>
            <a:ext cx="2070100" cy="52466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836613"/>
            <a:ext cx="6057900" cy="5246687"/>
          </a:xfrm>
        </p:spPr>
        <p:txBody>
          <a:bodyPr vert="eaVert"/>
          <a:lstStyle>
            <a:lvl5pPr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B5AD6C9-A80C-4E4A-8C93-21FE0A61A128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Pearson Education Ltd 2014. Copying permitted for purchasing institution only.  This material is not copyright free.</a:t>
            </a:r>
          </a:p>
        </p:txBody>
      </p:sp>
    </p:spTree>
    <p:extLst>
      <p:ext uri="{BB962C8B-B14F-4D97-AF65-F5344CB8AC3E}">
        <p14:creationId xmlns:p14="http://schemas.microsoft.com/office/powerpoint/2010/main" val="1082039039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ChemistryPPTTop">
            <a:extLst>
              <a:ext uri="{FF2B5EF4-FFF2-40B4-BE49-F238E27FC236}">
                <a16:creationId xmlns:a16="http://schemas.microsoft.com/office/drawing/2014/main" id="{5FD3F173-773C-4DDF-B2B3-86198D4591A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0"/>
            <a:ext cx="914082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9" descr="ChemistryPPTBottom">
            <a:extLst>
              <a:ext uri="{FF2B5EF4-FFF2-40B4-BE49-F238E27FC236}">
                <a16:creationId xmlns:a16="http://schemas.microsoft.com/office/drawing/2014/main" id="{897B8DCD-05B7-4C1B-AE55-03999F007DA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6399213"/>
            <a:ext cx="91408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13">
            <a:extLst>
              <a:ext uri="{FF2B5EF4-FFF2-40B4-BE49-F238E27FC236}">
                <a16:creationId xmlns:a16="http://schemas.microsoft.com/office/drawing/2014/main" id="{9B3627DC-E639-42A6-9F75-17FE5174133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79388" y="188913"/>
            <a:ext cx="792162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36000" rIns="0" bIns="3600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2200">
                <a:solidFill>
                  <a:srgbClr val="FFFFFF"/>
                </a:solidFill>
                <a:latin typeface="Arial Black" panose="020B0A04020102020204" pitchFamily="34" charset="0"/>
              </a:rPr>
              <a:t>xXx</a:t>
            </a:r>
            <a:endParaRPr lang="en-GB" altLang="en-US">
              <a:latin typeface="Arial Black" panose="020B0A04020102020204" pitchFamily="34" charset="0"/>
            </a:endParaRPr>
          </a:p>
        </p:txBody>
      </p:sp>
      <p:sp>
        <p:nvSpPr>
          <p:cNvPr id="7" name="Text Box 14">
            <a:extLst>
              <a:ext uri="{FF2B5EF4-FFF2-40B4-BE49-F238E27FC236}">
                <a16:creationId xmlns:a16="http://schemas.microsoft.com/office/drawing/2014/main" id="{1FBD3CF0-17F2-4C7E-B410-AEE9B89EB13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04900" y="220663"/>
            <a:ext cx="6335713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 b="1">
                <a:solidFill>
                  <a:schemeClr val="bg1"/>
                </a:solidFill>
              </a:rPr>
              <a:t>Unit title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836613"/>
            <a:ext cx="8229600" cy="7207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68313" y="1844675"/>
            <a:ext cx="8207375" cy="4238625"/>
          </a:xfrm>
        </p:spPr>
        <p:txBody>
          <a:bodyPr/>
          <a:lstStyle/>
          <a:p>
            <a:pPr lvl="0"/>
            <a:endParaRPr lang="en-GB" noProof="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F17C8743-7328-4332-968B-B7C5D507C17E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Pearson Education Ltd 2014. Copying permitted for purchasing institution only.  This material is not copyright free.</a:t>
            </a:r>
          </a:p>
        </p:txBody>
      </p:sp>
    </p:spTree>
    <p:extLst>
      <p:ext uri="{BB962C8B-B14F-4D97-AF65-F5344CB8AC3E}">
        <p14:creationId xmlns:p14="http://schemas.microsoft.com/office/powerpoint/2010/main" val="1352811589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ChemistryPPTTop">
            <a:extLst>
              <a:ext uri="{FF2B5EF4-FFF2-40B4-BE49-F238E27FC236}">
                <a16:creationId xmlns:a16="http://schemas.microsoft.com/office/drawing/2014/main" id="{F5BE6426-80D0-4D75-B6F8-E68F55C1436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0"/>
            <a:ext cx="914082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9" descr="ChemistryPPTBottom">
            <a:extLst>
              <a:ext uri="{FF2B5EF4-FFF2-40B4-BE49-F238E27FC236}">
                <a16:creationId xmlns:a16="http://schemas.microsoft.com/office/drawing/2014/main" id="{56FCBA40-B82B-4982-85D8-44341C10A28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6399213"/>
            <a:ext cx="91408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13">
            <a:extLst>
              <a:ext uri="{FF2B5EF4-FFF2-40B4-BE49-F238E27FC236}">
                <a16:creationId xmlns:a16="http://schemas.microsoft.com/office/drawing/2014/main" id="{608BCD39-4264-43B6-A4B3-436927A3F4BE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79388" y="188913"/>
            <a:ext cx="792162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36000" rIns="0" bIns="3600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2200">
                <a:solidFill>
                  <a:srgbClr val="FFFFFF"/>
                </a:solidFill>
                <a:latin typeface="Arial Black" panose="020B0A04020102020204" pitchFamily="34" charset="0"/>
              </a:rPr>
              <a:t>xXx</a:t>
            </a:r>
            <a:endParaRPr lang="en-GB" altLang="en-US">
              <a:latin typeface="Arial Black" panose="020B0A04020102020204" pitchFamily="34" charset="0"/>
            </a:endParaRPr>
          </a:p>
        </p:txBody>
      </p:sp>
      <p:sp>
        <p:nvSpPr>
          <p:cNvPr id="7" name="Text Box 14">
            <a:extLst>
              <a:ext uri="{FF2B5EF4-FFF2-40B4-BE49-F238E27FC236}">
                <a16:creationId xmlns:a16="http://schemas.microsoft.com/office/drawing/2014/main" id="{DADFA3B3-5FB8-42D5-A684-32493375AFA6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04900" y="220663"/>
            <a:ext cx="6335713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 b="1">
                <a:solidFill>
                  <a:schemeClr val="bg1"/>
                </a:solidFill>
              </a:rPr>
              <a:t>Unit title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612A5BC-91D0-4850-AA4C-3AC886BD0FF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Pearson Education Ltd 2014. Copying permitted for purchasing institution only.  This material is not copyright free.</a:t>
            </a:r>
          </a:p>
        </p:txBody>
      </p:sp>
    </p:spTree>
    <p:extLst>
      <p:ext uri="{BB962C8B-B14F-4D97-AF65-F5344CB8AC3E}">
        <p14:creationId xmlns:p14="http://schemas.microsoft.com/office/powerpoint/2010/main" val="4278594468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ChemistryPPTTop">
            <a:extLst>
              <a:ext uri="{FF2B5EF4-FFF2-40B4-BE49-F238E27FC236}">
                <a16:creationId xmlns:a16="http://schemas.microsoft.com/office/drawing/2014/main" id="{EDBBC9EA-4D77-41A8-85D1-706EABC3FDB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0"/>
            <a:ext cx="914082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9" descr="ChemistryPPTBottom">
            <a:extLst>
              <a:ext uri="{FF2B5EF4-FFF2-40B4-BE49-F238E27FC236}">
                <a16:creationId xmlns:a16="http://schemas.microsoft.com/office/drawing/2014/main" id="{8DC420B1-B555-4915-BE08-3F4B23CF554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6399213"/>
            <a:ext cx="91408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13">
            <a:extLst>
              <a:ext uri="{FF2B5EF4-FFF2-40B4-BE49-F238E27FC236}">
                <a16:creationId xmlns:a16="http://schemas.microsoft.com/office/drawing/2014/main" id="{04AB7A42-61B0-4611-9C36-A4AA962604F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79388" y="188913"/>
            <a:ext cx="792162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36000" rIns="0" bIns="3600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2200">
                <a:solidFill>
                  <a:srgbClr val="FFFFFF"/>
                </a:solidFill>
                <a:latin typeface="Arial Black" panose="020B0A04020102020204" pitchFamily="34" charset="0"/>
              </a:rPr>
              <a:t>xXx</a:t>
            </a:r>
            <a:endParaRPr lang="en-GB" altLang="en-US">
              <a:latin typeface="Arial Black" panose="020B0A04020102020204" pitchFamily="34" charset="0"/>
            </a:endParaRPr>
          </a:p>
        </p:txBody>
      </p:sp>
      <p:sp>
        <p:nvSpPr>
          <p:cNvPr id="7" name="Text Box 14">
            <a:extLst>
              <a:ext uri="{FF2B5EF4-FFF2-40B4-BE49-F238E27FC236}">
                <a16:creationId xmlns:a16="http://schemas.microsoft.com/office/drawing/2014/main" id="{C7EC05EB-90FC-4234-9189-5D1571A763C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04900" y="220663"/>
            <a:ext cx="6335713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 b="1">
                <a:solidFill>
                  <a:schemeClr val="bg1"/>
                </a:solidFill>
              </a:rPr>
              <a:t>Unit title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7879588-09BD-4791-96E6-65B06CEC01F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Pearson Education Ltd 2014. Copying permitted for purchasing institution only.  This material is not copyright free.</a:t>
            </a:r>
          </a:p>
        </p:txBody>
      </p:sp>
    </p:spTree>
    <p:extLst>
      <p:ext uri="{BB962C8B-B14F-4D97-AF65-F5344CB8AC3E}">
        <p14:creationId xmlns:p14="http://schemas.microsoft.com/office/powerpoint/2010/main" val="3958995627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ChemistryPPTTop">
            <a:extLst>
              <a:ext uri="{FF2B5EF4-FFF2-40B4-BE49-F238E27FC236}">
                <a16:creationId xmlns:a16="http://schemas.microsoft.com/office/drawing/2014/main" id="{7EECA353-9056-4892-AC52-C289BB1D222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0"/>
            <a:ext cx="914082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9" descr="ChemistryPPTBottom">
            <a:extLst>
              <a:ext uri="{FF2B5EF4-FFF2-40B4-BE49-F238E27FC236}">
                <a16:creationId xmlns:a16="http://schemas.microsoft.com/office/drawing/2014/main" id="{4DC4A466-15D3-49AD-A2A1-0ACBDAFC71D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6399213"/>
            <a:ext cx="91408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13">
            <a:extLst>
              <a:ext uri="{FF2B5EF4-FFF2-40B4-BE49-F238E27FC236}">
                <a16:creationId xmlns:a16="http://schemas.microsoft.com/office/drawing/2014/main" id="{13484ECC-AB13-4E95-B23D-8BD204B91E22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79388" y="188913"/>
            <a:ext cx="792162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36000" rIns="0" bIns="3600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2200">
                <a:solidFill>
                  <a:srgbClr val="FFFFFF"/>
                </a:solidFill>
                <a:latin typeface="Arial Black" panose="020B0A04020102020204" pitchFamily="34" charset="0"/>
              </a:rPr>
              <a:t>xXx</a:t>
            </a:r>
            <a:endParaRPr lang="en-GB" altLang="en-US">
              <a:latin typeface="Arial Black" panose="020B0A04020102020204" pitchFamily="34" charset="0"/>
            </a:endParaRPr>
          </a:p>
        </p:txBody>
      </p:sp>
      <p:sp>
        <p:nvSpPr>
          <p:cNvPr id="7" name="Text Box 14">
            <a:extLst>
              <a:ext uri="{FF2B5EF4-FFF2-40B4-BE49-F238E27FC236}">
                <a16:creationId xmlns:a16="http://schemas.microsoft.com/office/drawing/2014/main" id="{7B28DCB4-9180-409B-8485-0E9187963036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04900" y="220663"/>
            <a:ext cx="6335713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 b="1">
                <a:solidFill>
                  <a:schemeClr val="bg1"/>
                </a:solidFill>
              </a:rPr>
              <a:t>Unit title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4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EA7691B-9152-4B3F-A9CE-C017EC8442A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Pearson Education Ltd 2014. Copying permitted for purchasing institution only.  This material is not copyright free.</a:t>
            </a:r>
          </a:p>
        </p:txBody>
      </p:sp>
    </p:spTree>
    <p:extLst>
      <p:ext uri="{BB962C8B-B14F-4D97-AF65-F5344CB8AC3E}">
        <p14:creationId xmlns:p14="http://schemas.microsoft.com/office/powerpoint/2010/main" val="3576988286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ChemistryPPTTop">
            <a:extLst>
              <a:ext uri="{FF2B5EF4-FFF2-40B4-BE49-F238E27FC236}">
                <a16:creationId xmlns:a16="http://schemas.microsoft.com/office/drawing/2014/main" id="{02307DA2-9204-41D3-A573-E8E2A13937E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0"/>
            <a:ext cx="914082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9" descr="ChemistryPPTBottom">
            <a:extLst>
              <a:ext uri="{FF2B5EF4-FFF2-40B4-BE49-F238E27FC236}">
                <a16:creationId xmlns:a16="http://schemas.microsoft.com/office/drawing/2014/main" id="{2E9DE1BB-A2AB-4270-802B-02424C3EB0A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6399213"/>
            <a:ext cx="91408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13">
            <a:extLst>
              <a:ext uri="{FF2B5EF4-FFF2-40B4-BE49-F238E27FC236}">
                <a16:creationId xmlns:a16="http://schemas.microsoft.com/office/drawing/2014/main" id="{82336983-7E66-480F-B224-C181AC70675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79388" y="188913"/>
            <a:ext cx="792162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36000" rIns="0" bIns="3600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2200">
                <a:solidFill>
                  <a:srgbClr val="FFFFFF"/>
                </a:solidFill>
                <a:latin typeface="Arial Black" panose="020B0A04020102020204" pitchFamily="34" charset="0"/>
              </a:rPr>
              <a:t>xXx</a:t>
            </a:r>
            <a:endParaRPr lang="en-GB" altLang="en-US">
              <a:latin typeface="Arial Black" panose="020B0A04020102020204" pitchFamily="34" charset="0"/>
            </a:endParaRPr>
          </a:p>
        </p:txBody>
      </p:sp>
      <p:sp>
        <p:nvSpPr>
          <p:cNvPr id="8" name="Text Box 14">
            <a:extLst>
              <a:ext uri="{FF2B5EF4-FFF2-40B4-BE49-F238E27FC236}">
                <a16:creationId xmlns:a16="http://schemas.microsoft.com/office/drawing/2014/main" id="{5AFE9CCB-5BB3-43A3-BF4B-5DE0AA0E6577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04900" y="220663"/>
            <a:ext cx="6335713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 b="1">
                <a:solidFill>
                  <a:schemeClr val="bg1"/>
                </a:solidFill>
              </a:rPr>
              <a:t>Unit title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844675"/>
            <a:ext cx="4027487" cy="4238625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buNone/>
              <a:defRPr sz="2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44675"/>
            <a:ext cx="4027488" cy="4238625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buNone/>
              <a:defRPr sz="2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FD3F9E0F-EB00-42A8-9901-693B42E9EF1E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Pearson Education Ltd 2014. Copying permitted for purchasing institution only.  This material is not copyright free.</a:t>
            </a:r>
          </a:p>
        </p:txBody>
      </p:sp>
    </p:spTree>
    <p:extLst>
      <p:ext uri="{BB962C8B-B14F-4D97-AF65-F5344CB8AC3E}">
        <p14:creationId xmlns:p14="http://schemas.microsoft.com/office/powerpoint/2010/main" val="527582893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 descr="ChemistryPPTTop">
            <a:extLst>
              <a:ext uri="{FF2B5EF4-FFF2-40B4-BE49-F238E27FC236}">
                <a16:creationId xmlns:a16="http://schemas.microsoft.com/office/drawing/2014/main" id="{84538D83-5750-47BB-A4E4-DABE449CE84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0"/>
            <a:ext cx="914082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9" descr="ChemistryPPTBottom">
            <a:extLst>
              <a:ext uri="{FF2B5EF4-FFF2-40B4-BE49-F238E27FC236}">
                <a16:creationId xmlns:a16="http://schemas.microsoft.com/office/drawing/2014/main" id="{25C805F1-D88D-451A-BE4E-6229D07689D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6399213"/>
            <a:ext cx="91408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13">
            <a:extLst>
              <a:ext uri="{FF2B5EF4-FFF2-40B4-BE49-F238E27FC236}">
                <a16:creationId xmlns:a16="http://schemas.microsoft.com/office/drawing/2014/main" id="{C41875E8-124B-42C0-B2D7-D9019C967E8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79388" y="188913"/>
            <a:ext cx="792162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36000" rIns="0" bIns="3600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2200">
                <a:solidFill>
                  <a:srgbClr val="FFFFFF"/>
                </a:solidFill>
                <a:latin typeface="Arial Black" panose="020B0A04020102020204" pitchFamily="34" charset="0"/>
              </a:rPr>
              <a:t>xXx</a:t>
            </a:r>
            <a:endParaRPr lang="en-GB" altLang="en-US">
              <a:latin typeface="Arial Black" panose="020B0A04020102020204" pitchFamily="34" charset="0"/>
            </a:endParaRPr>
          </a:p>
        </p:txBody>
      </p:sp>
      <p:sp>
        <p:nvSpPr>
          <p:cNvPr id="10" name="Text Box 14">
            <a:extLst>
              <a:ext uri="{FF2B5EF4-FFF2-40B4-BE49-F238E27FC236}">
                <a16:creationId xmlns:a16="http://schemas.microsoft.com/office/drawing/2014/main" id="{66E207DA-879D-42A3-ADDD-870A5AD0FBDE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04900" y="220663"/>
            <a:ext cx="6335713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 b="1">
                <a:solidFill>
                  <a:schemeClr val="bg1"/>
                </a:solidFill>
              </a:rPr>
              <a:t>Unit title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28670"/>
            <a:ext cx="8229600" cy="107157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74858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714619"/>
            <a:ext cx="4040188" cy="3554419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buNone/>
              <a:defRPr sz="2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2074858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714619"/>
            <a:ext cx="4041775" cy="3554419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buNone/>
              <a:defRPr sz="2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0D528B4C-4622-4511-8750-20A428ABBA4E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Pearson Education Ltd 2014. Copying permitted for purchasing institution only.  This material is not copyright free.</a:t>
            </a:r>
          </a:p>
        </p:txBody>
      </p:sp>
    </p:spTree>
    <p:extLst>
      <p:ext uri="{BB962C8B-B14F-4D97-AF65-F5344CB8AC3E}">
        <p14:creationId xmlns:p14="http://schemas.microsoft.com/office/powerpoint/2010/main" val="2670819111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ChemistryPPTTop">
            <a:extLst>
              <a:ext uri="{FF2B5EF4-FFF2-40B4-BE49-F238E27FC236}">
                <a16:creationId xmlns:a16="http://schemas.microsoft.com/office/drawing/2014/main" id="{E3521733-C0FA-49FE-A423-1A2536E286A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0"/>
            <a:ext cx="914082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9" descr="ChemistryPPTBottom">
            <a:extLst>
              <a:ext uri="{FF2B5EF4-FFF2-40B4-BE49-F238E27FC236}">
                <a16:creationId xmlns:a16="http://schemas.microsoft.com/office/drawing/2014/main" id="{C15A9E58-7369-49A1-B977-19ABB077AF6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6399213"/>
            <a:ext cx="91408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13">
            <a:extLst>
              <a:ext uri="{FF2B5EF4-FFF2-40B4-BE49-F238E27FC236}">
                <a16:creationId xmlns:a16="http://schemas.microsoft.com/office/drawing/2014/main" id="{AFA3920D-5534-4732-8FF8-FF511D2DFA5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79388" y="188913"/>
            <a:ext cx="792162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36000" rIns="0" bIns="3600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2200">
                <a:solidFill>
                  <a:srgbClr val="FFFFFF"/>
                </a:solidFill>
                <a:latin typeface="Arial Black" panose="020B0A04020102020204" pitchFamily="34" charset="0"/>
              </a:rPr>
              <a:t>xXx</a:t>
            </a:r>
            <a:endParaRPr lang="en-GB" altLang="en-US">
              <a:latin typeface="Arial Black" panose="020B0A040201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4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93598808-2FDB-4814-8C67-CBF8669BA478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Pearson Education Ltd 2014. Copying permitted for purchasing institution only.  This material is not copyright free.</a:t>
            </a:r>
          </a:p>
        </p:txBody>
      </p:sp>
    </p:spTree>
    <p:extLst>
      <p:ext uri="{BB962C8B-B14F-4D97-AF65-F5344CB8AC3E}">
        <p14:creationId xmlns:p14="http://schemas.microsoft.com/office/powerpoint/2010/main" val="1231702104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8" descr="ChemistryPPTTop">
            <a:extLst>
              <a:ext uri="{FF2B5EF4-FFF2-40B4-BE49-F238E27FC236}">
                <a16:creationId xmlns:a16="http://schemas.microsoft.com/office/drawing/2014/main" id="{AC96A06C-053C-4E92-B72D-01955B004C8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0"/>
            <a:ext cx="914082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9" descr="ChemistryPPTBottom">
            <a:extLst>
              <a:ext uri="{FF2B5EF4-FFF2-40B4-BE49-F238E27FC236}">
                <a16:creationId xmlns:a16="http://schemas.microsoft.com/office/drawing/2014/main" id="{1449F5C4-4C73-4D42-8DA4-D9C4F0AC08D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6399213"/>
            <a:ext cx="91408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13">
            <a:extLst>
              <a:ext uri="{FF2B5EF4-FFF2-40B4-BE49-F238E27FC236}">
                <a16:creationId xmlns:a16="http://schemas.microsoft.com/office/drawing/2014/main" id="{33A7CB7F-EFB0-49AC-9FB2-CF5B37111E57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79388" y="188913"/>
            <a:ext cx="792162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36000" rIns="0" bIns="3600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2200">
                <a:solidFill>
                  <a:srgbClr val="FFFFFF"/>
                </a:solidFill>
                <a:latin typeface="Arial Black" panose="020B0A04020102020204" pitchFamily="34" charset="0"/>
              </a:rPr>
              <a:t>xXx</a:t>
            </a:r>
            <a:endParaRPr lang="en-GB" altLang="en-US">
              <a:latin typeface="Arial Black" panose="020B0A04020102020204" pitchFamily="34" charset="0"/>
            </a:endParaRPr>
          </a:p>
        </p:txBody>
      </p:sp>
      <p:sp>
        <p:nvSpPr>
          <p:cNvPr id="6" name="Text Box 14">
            <a:extLst>
              <a:ext uri="{FF2B5EF4-FFF2-40B4-BE49-F238E27FC236}">
                <a16:creationId xmlns:a16="http://schemas.microsoft.com/office/drawing/2014/main" id="{178E76A3-F88E-4F73-84EE-B7EB0119CD5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04900" y="220663"/>
            <a:ext cx="6335713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 b="1">
                <a:solidFill>
                  <a:schemeClr val="bg1"/>
                </a:solidFill>
              </a:rPr>
              <a:t>Unit title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C1260F0E-672A-457E-9857-5217AFCDDDF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Pearson Education Ltd 2014. Copying permitted for purchasing institution only.  This material is not copyright free.</a:t>
            </a:r>
          </a:p>
        </p:txBody>
      </p:sp>
    </p:spTree>
    <p:extLst>
      <p:ext uri="{BB962C8B-B14F-4D97-AF65-F5344CB8AC3E}">
        <p14:creationId xmlns:p14="http://schemas.microsoft.com/office/powerpoint/2010/main" val="897170761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ChemistryPPTTop">
            <a:extLst>
              <a:ext uri="{FF2B5EF4-FFF2-40B4-BE49-F238E27FC236}">
                <a16:creationId xmlns:a16="http://schemas.microsoft.com/office/drawing/2014/main" id="{1E662AAD-4B78-406A-A643-72953BA12AB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0"/>
            <a:ext cx="914082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9" descr="ChemistryPPTBottom">
            <a:extLst>
              <a:ext uri="{FF2B5EF4-FFF2-40B4-BE49-F238E27FC236}">
                <a16:creationId xmlns:a16="http://schemas.microsoft.com/office/drawing/2014/main" id="{77CCD2BC-AAB5-40DC-8B9C-D86D20E8506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6399213"/>
            <a:ext cx="91408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3">
            <a:extLst>
              <a:ext uri="{FF2B5EF4-FFF2-40B4-BE49-F238E27FC236}">
                <a16:creationId xmlns:a16="http://schemas.microsoft.com/office/drawing/2014/main" id="{9D2DBF31-93C0-4AC8-9D43-AC3C8B2546A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79388" y="188913"/>
            <a:ext cx="792162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36000" rIns="0" bIns="3600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2200">
                <a:solidFill>
                  <a:srgbClr val="FFFFFF"/>
                </a:solidFill>
                <a:latin typeface="Arial Black" panose="020B0A04020102020204" pitchFamily="34" charset="0"/>
              </a:rPr>
              <a:t>xXx</a:t>
            </a:r>
            <a:endParaRPr lang="en-GB" altLang="en-US">
              <a:latin typeface="Arial Black" panose="020B0A04020102020204" pitchFamily="34" charset="0"/>
            </a:endParaRPr>
          </a:p>
        </p:txBody>
      </p:sp>
      <p:sp>
        <p:nvSpPr>
          <p:cNvPr id="5" name="Text Box 14">
            <a:extLst>
              <a:ext uri="{FF2B5EF4-FFF2-40B4-BE49-F238E27FC236}">
                <a16:creationId xmlns:a16="http://schemas.microsoft.com/office/drawing/2014/main" id="{AEE790A8-5C8C-44B7-ADD0-793DCD02078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04900" y="220663"/>
            <a:ext cx="6335713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 b="1">
                <a:solidFill>
                  <a:schemeClr val="bg1"/>
                </a:solidFill>
              </a:rPr>
              <a:t>Unit title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9A72DF-4F23-490D-8FE5-BC1D24B7E5E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Pearson Education Ltd 2014. Copying permitted for purchasing institution only.  This material is not copyright free.</a:t>
            </a:r>
          </a:p>
        </p:txBody>
      </p:sp>
    </p:spTree>
    <p:extLst>
      <p:ext uri="{BB962C8B-B14F-4D97-AF65-F5344CB8AC3E}">
        <p14:creationId xmlns:p14="http://schemas.microsoft.com/office/powerpoint/2010/main" val="1917006445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ChemistryPPTTop">
            <a:extLst>
              <a:ext uri="{FF2B5EF4-FFF2-40B4-BE49-F238E27FC236}">
                <a16:creationId xmlns:a16="http://schemas.microsoft.com/office/drawing/2014/main" id="{EA87E86D-9C04-4935-BBB0-863157B1A6D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0"/>
            <a:ext cx="914082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9" descr="ChemistryPPTBottom">
            <a:extLst>
              <a:ext uri="{FF2B5EF4-FFF2-40B4-BE49-F238E27FC236}">
                <a16:creationId xmlns:a16="http://schemas.microsoft.com/office/drawing/2014/main" id="{761B6B0A-1708-49E4-8FB7-52B7DE59F01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6399213"/>
            <a:ext cx="91408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13">
            <a:extLst>
              <a:ext uri="{FF2B5EF4-FFF2-40B4-BE49-F238E27FC236}">
                <a16:creationId xmlns:a16="http://schemas.microsoft.com/office/drawing/2014/main" id="{00120F81-D1B8-4D2D-81FB-3ED0DA6EF50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79388" y="188913"/>
            <a:ext cx="792162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36000" rIns="0" bIns="3600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2200">
                <a:solidFill>
                  <a:srgbClr val="FFFFFF"/>
                </a:solidFill>
                <a:latin typeface="Arial Black" panose="020B0A04020102020204" pitchFamily="34" charset="0"/>
              </a:rPr>
              <a:t>xXx</a:t>
            </a:r>
            <a:endParaRPr lang="en-GB" altLang="en-US">
              <a:latin typeface="Arial Black" panose="020B0A04020102020204" pitchFamily="34" charset="0"/>
            </a:endParaRPr>
          </a:p>
        </p:txBody>
      </p:sp>
      <p:sp>
        <p:nvSpPr>
          <p:cNvPr id="8" name="Text Box 14">
            <a:extLst>
              <a:ext uri="{FF2B5EF4-FFF2-40B4-BE49-F238E27FC236}">
                <a16:creationId xmlns:a16="http://schemas.microsoft.com/office/drawing/2014/main" id="{C0EEDBD0-2A26-4EEA-89AE-D911E48BF99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04900" y="220663"/>
            <a:ext cx="6335713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 b="1">
                <a:solidFill>
                  <a:schemeClr val="bg1"/>
                </a:solidFill>
              </a:rPr>
              <a:t>Unit title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57232"/>
            <a:ext cx="3008313" cy="1162050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57232"/>
            <a:ext cx="5111750" cy="5268931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buNone/>
              <a:defRPr sz="2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071678"/>
            <a:ext cx="3008313" cy="4054485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12F88082-3AA4-4EF7-9851-5D59DD9EF31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Pearson Education Ltd 2014. Copying permitted for purchasing institution only.  This material is not copyright free.</a:t>
            </a:r>
          </a:p>
        </p:txBody>
      </p:sp>
    </p:spTree>
    <p:extLst>
      <p:ext uri="{BB962C8B-B14F-4D97-AF65-F5344CB8AC3E}">
        <p14:creationId xmlns:p14="http://schemas.microsoft.com/office/powerpoint/2010/main" val="3357169629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ChemistryPPTTop">
            <a:extLst>
              <a:ext uri="{FF2B5EF4-FFF2-40B4-BE49-F238E27FC236}">
                <a16:creationId xmlns:a16="http://schemas.microsoft.com/office/drawing/2014/main" id="{6061B9E4-01F7-4333-AD4A-319E874918F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0"/>
            <a:ext cx="914082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9" descr="ChemistryPPTBottom">
            <a:extLst>
              <a:ext uri="{FF2B5EF4-FFF2-40B4-BE49-F238E27FC236}">
                <a16:creationId xmlns:a16="http://schemas.microsoft.com/office/drawing/2014/main" id="{1EFA5F6E-89B1-4FD1-8947-4D4D8D58E20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6399213"/>
            <a:ext cx="91408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13">
            <a:extLst>
              <a:ext uri="{FF2B5EF4-FFF2-40B4-BE49-F238E27FC236}">
                <a16:creationId xmlns:a16="http://schemas.microsoft.com/office/drawing/2014/main" id="{2D9BCD34-DCAF-4FC9-85D1-A5A9404AE4E2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79388" y="188913"/>
            <a:ext cx="792162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36000" rIns="0" bIns="3600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2200">
                <a:solidFill>
                  <a:srgbClr val="FFFFFF"/>
                </a:solidFill>
                <a:latin typeface="Arial Black" panose="020B0A04020102020204" pitchFamily="34" charset="0"/>
              </a:rPr>
              <a:t>xXx</a:t>
            </a:r>
            <a:endParaRPr lang="en-GB" altLang="en-US">
              <a:latin typeface="Arial Black" panose="020B0A04020102020204" pitchFamily="34" charset="0"/>
            </a:endParaRPr>
          </a:p>
        </p:txBody>
      </p:sp>
      <p:sp>
        <p:nvSpPr>
          <p:cNvPr id="8" name="Text Box 14">
            <a:extLst>
              <a:ext uri="{FF2B5EF4-FFF2-40B4-BE49-F238E27FC236}">
                <a16:creationId xmlns:a16="http://schemas.microsoft.com/office/drawing/2014/main" id="{59F6E976-02A8-4ACB-AF73-C37F090DCBFF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04900" y="220663"/>
            <a:ext cx="6335713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 b="1">
                <a:solidFill>
                  <a:schemeClr val="bg1"/>
                </a:solidFill>
              </a:rPr>
              <a:t>Unit title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785793"/>
            <a:ext cx="5486400" cy="394178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429264"/>
            <a:ext cx="5486400" cy="742936"/>
          </a:xfrm>
        </p:spPr>
        <p:txBody>
          <a:bodyPr anchor="b"/>
          <a:lstStyle>
            <a:lvl1pPr marL="0" indent="0">
              <a:buNone/>
              <a:defRPr sz="2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2879672F-ADFB-4E28-A7FD-79AED3F4B8C8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Pearson Education Ltd 2014. Copying permitted for purchasing institution only.  This material is not copyright free.</a:t>
            </a:r>
          </a:p>
        </p:txBody>
      </p:sp>
    </p:spTree>
    <p:extLst>
      <p:ext uri="{BB962C8B-B14F-4D97-AF65-F5344CB8AC3E}">
        <p14:creationId xmlns:p14="http://schemas.microsoft.com/office/powerpoint/2010/main" val="1801033047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ChemistryPPTTop">
            <a:extLst>
              <a:ext uri="{FF2B5EF4-FFF2-40B4-BE49-F238E27FC236}">
                <a16:creationId xmlns:a16="http://schemas.microsoft.com/office/drawing/2014/main" id="{3F82F44E-8BDD-4447-8D0E-075615F35BC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0"/>
            <a:ext cx="914082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9" descr="ChemistryPPTBottom">
            <a:extLst>
              <a:ext uri="{FF2B5EF4-FFF2-40B4-BE49-F238E27FC236}">
                <a16:creationId xmlns:a16="http://schemas.microsoft.com/office/drawing/2014/main" id="{39A89E92-2072-493F-BB8B-97B1C0F48F3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6399213"/>
            <a:ext cx="91408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13">
            <a:extLst>
              <a:ext uri="{FF2B5EF4-FFF2-40B4-BE49-F238E27FC236}">
                <a16:creationId xmlns:a16="http://schemas.microsoft.com/office/drawing/2014/main" id="{BA4D2383-F79F-47D7-86AD-2B3073F1C5E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79388" y="188913"/>
            <a:ext cx="792162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36000" rIns="0" bIns="3600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2200">
                <a:solidFill>
                  <a:srgbClr val="FFFFFF"/>
                </a:solidFill>
                <a:latin typeface="Arial Black" panose="020B0A04020102020204" pitchFamily="34" charset="0"/>
              </a:rPr>
              <a:t>xXx</a:t>
            </a:r>
            <a:endParaRPr lang="en-GB" altLang="en-US">
              <a:latin typeface="Arial Black" panose="020B0A04020102020204" pitchFamily="34" charset="0"/>
            </a:endParaRPr>
          </a:p>
        </p:txBody>
      </p:sp>
      <p:sp>
        <p:nvSpPr>
          <p:cNvPr id="7" name="Text Box 14">
            <a:extLst>
              <a:ext uri="{FF2B5EF4-FFF2-40B4-BE49-F238E27FC236}">
                <a16:creationId xmlns:a16="http://schemas.microsoft.com/office/drawing/2014/main" id="{40DCBCEB-B270-4E75-89EA-6C874AA654E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04900" y="220663"/>
            <a:ext cx="6335713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 b="1">
                <a:solidFill>
                  <a:schemeClr val="bg1"/>
                </a:solidFill>
              </a:rPr>
              <a:t>Unit title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854106F-DCF5-4F5B-B53B-BA1AAF04E3A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Pearson Education Ltd 2014. Copying permitted for purchasing institution only.  This material is not copyright free.</a:t>
            </a:r>
          </a:p>
        </p:txBody>
      </p:sp>
    </p:spTree>
    <p:extLst>
      <p:ext uri="{BB962C8B-B14F-4D97-AF65-F5344CB8AC3E}">
        <p14:creationId xmlns:p14="http://schemas.microsoft.com/office/powerpoint/2010/main" val="350639130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ChemistryPPTTop">
            <a:extLst>
              <a:ext uri="{FF2B5EF4-FFF2-40B4-BE49-F238E27FC236}">
                <a16:creationId xmlns:a16="http://schemas.microsoft.com/office/drawing/2014/main" id="{B1D2CFE1-4040-45BB-8A73-A55EBE6EDE2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0"/>
            <a:ext cx="914082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9" descr="ChemistryPPTBottom">
            <a:extLst>
              <a:ext uri="{FF2B5EF4-FFF2-40B4-BE49-F238E27FC236}">
                <a16:creationId xmlns:a16="http://schemas.microsoft.com/office/drawing/2014/main" id="{05292874-2201-4D85-B5B2-333AD8B527A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6399213"/>
            <a:ext cx="91408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13">
            <a:extLst>
              <a:ext uri="{FF2B5EF4-FFF2-40B4-BE49-F238E27FC236}">
                <a16:creationId xmlns:a16="http://schemas.microsoft.com/office/drawing/2014/main" id="{56C65E65-D814-4970-8AE3-70CA8E4FAD6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79388" y="188913"/>
            <a:ext cx="792162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36000" rIns="0" bIns="3600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2200">
                <a:solidFill>
                  <a:srgbClr val="FFFFFF"/>
                </a:solidFill>
                <a:latin typeface="Arial Black" panose="020B0A04020102020204" pitchFamily="34" charset="0"/>
              </a:rPr>
              <a:t>xXx</a:t>
            </a:r>
            <a:endParaRPr lang="en-GB" altLang="en-US">
              <a:latin typeface="Arial Black" panose="020B0A04020102020204" pitchFamily="34" charset="0"/>
            </a:endParaRPr>
          </a:p>
        </p:txBody>
      </p:sp>
      <p:sp>
        <p:nvSpPr>
          <p:cNvPr id="7" name="Text Box 14">
            <a:extLst>
              <a:ext uri="{FF2B5EF4-FFF2-40B4-BE49-F238E27FC236}">
                <a16:creationId xmlns:a16="http://schemas.microsoft.com/office/drawing/2014/main" id="{38B59053-5137-49B1-AD12-09C757270EC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04900" y="220663"/>
            <a:ext cx="6335713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 b="1">
                <a:solidFill>
                  <a:schemeClr val="bg1"/>
                </a:solidFill>
              </a:rPr>
              <a:t>Unit title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05588" y="836613"/>
            <a:ext cx="2070100" cy="52466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836613"/>
            <a:ext cx="6057900" cy="5246687"/>
          </a:xfrm>
        </p:spPr>
        <p:txBody>
          <a:bodyPr vert="eaVert"/>
          <a:lstStyle>
            <a:lvl5pPr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E68A211-F080-4C17-B2AE-C7A97242981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Pearson Education Ltd 2014. Copying permitted for purchasing institution only.  This material is not copyright free.</a:t>
            </a:r>
          </a:p>
        </p:txBody>
      </p:sp>
    </p:spTree>
    <p:extLst>
      <p:ext uri="{BB962C8B-B14F-4D97-AF65-F5344CB8AC3E}">
        <p14:creationId xmlns:p14="http://schemas.microsoft.com/office/powerpoint/2010/main" val="1531999780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ChemistryPPTTop">
            <a:extLst>
              <a:ext uri="{FF2B5EF4-FFF2-40B4-BE49-F238E27FC236}">
                <a16:creationId xmlns:a16="http://schemas.microsoft.com/office/drawing/2014/main" id="{F77987ED-D947-4855-B4D4-E4B537E8274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0"/>
            <a:ext cx="914082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9" descr="ChemistryPPTBottom">
            <a:extLst>
              <a:ext uri="{FF2B5EF4-FFF2-40B4-BE49-F238E27FC236}">
                <a16:creationId xmlns:a16="http://schemas.microsoft.com/office/drawing/2014/main" id="{8F691A5E-6B2C-431E-A2B0-DE8CC1617C1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6399213"/>
            <a:ext cx="91408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13">
            <a:extLst>
              <a:ext uri="{FF2B5EF4-FFF2-40B4-BE49-F238E27FC236}">
                <a16:creationId xmlns:a16="http://schemas.microsoft.com/office/drawing/2014/main" id="{385F7860-F7AE-4C21-A4A0-B05153F04E2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79388" y="188913"/>
            <a:ext cx="792162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36000" rIns="0" bIns="3600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2200">
                <a:solidFill>
                  <a:srgbClr val="FFFFFF"/>
                </a:solidFill>
                <a:latin typeface="Arial Black" panose="020B0A04020102020204" pitchFamily="34" charset="0"/>
              </a:rPr>
              <a:t>xXx</a:t>
            </a:r>
            <a:endParaRPr lang="en-GB" altLang="en-US">
              <a:latin typeface="Arial Black" panose="020B0A04020102020204" pitchFamily="34" charset="0"/>
            </a:endParaRPr>
          </a:p>
        </p:txBody>
      </p:sp>
      <p:sp>
        <p:nvSpPr>
          <p:cNvPr id="7" name="Text Box 14">
            <a:extLst>
              <a:ext uri="{FF2B5EF4-FFF2-40B4-BE49-F238E27FC236}">
                <a16:creationId xmlns:a16="http://schemas.microsoft.com/office/drawing/2014/main" id="{42BE609A-4B8F-40AC-91A4-E7B3C60C109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04900" y="220663"/>
            <a:ext cx="6335713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 b="1">
                <a:solidFill>
                  <a:schemeClr val="bg1"/>
                </a:solidFill>
              </a:rPr>
              <a:t>Unit title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836613"/>
            <a:ext cx="8229600" cy="7207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68313" y="1844675"/>
            <a:ext cx="8207375" cy="4238625"/>
          </a:xfrm>
        </p:spPr>
        <p:txBody>
          <a:bodyPr/>
          <a:lstStyle/>
          <a:p>
            <a:pPr lvl="0"/>
            <a:endParaRPr lang="en-GB" noProof="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6C999906-BFDB-4222-85F3-8440F091C43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Pearson Education Ltd 2014. Copying permitted for purchasing institution only.  This material is not copyright free.</a:t>
            </a:r>
          </a:p>
        </p:txBody>
      </p:sp>
    </p:spTree>
    <p:extLst>
      <p:ext uri="{BB962C8B-B14F-4D97-AF65-F5344CB8AC3E}">
        <p14:creationId xmlns:p14="http://schemas.microsoft.com/office/powerpoint/2010/main" val="1603172180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FE3E512-BAA1-4494-B6CB-E4534657FB3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Pearson Education Ltd 2014. Copying permitted for purchasing institution only.  This material is not copyright free.</a:t>
            </a:r>
          </a:p>
        </p:txBody>
      </p:sp>
    </p:spTree>
    <p:extLst>
      <p:ext uri="{BB962C8B-B14F-4D97-AF65-F5344CB8AC3E}">
        <p14:creationId xmlns:p14="http://schemas.microsoft.com/office/powerpoint/2010/main" val="3413686037"/>
      </p:ext>
    </p:extLst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5804" y="836613"/>
            <a:ext cx="8229600" cy="7207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844675"/>
            <a:ext cx="8207375" cy="4238625"/>
          </a:xfrm>
          <a:prstGeom prst="rect">
            <a:avLst/>
          </a:prstGeom>
        </p:spPr>
        <p:txBody>
          <a:bodyPr/>
          <a:lstStyle>
            <a:lvl5pPr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A80003D-E1F0-4E01-80A9-28FF28B5836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Pearson Education Ltd 2014. Copying permitted for purchasing institution only.  This material is not copyright free.</a:t>
            </a:r>
          </a:p>
        </p:txBody>
      </p:sp>
    </p:spTree>
    <p:extLst>
      <p:ext uri="{BB962C8B-B14F-4D97-AF65-F5344CB8AC3E}">
        <p14:creationId xmlns:p14="http://schemas.microsoft.com/office/powerpoint/2010/main" val="2466235750"/>
      </p:ext>
    </p:extLst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99786E0-7C05-4DA0-8535-3A484D3977A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Pearson Education Ltd 2014. Copying permitted for purchasing institution only.  This material is not copyright free.</a:t>
            </a:r>
          </a:p>
        </p:txBody>
      </p:sp>
    </p:spTree>
    <p:extLst>
      <p:ext uri="{BB962C8B-B14F-4D97-AF65-F5344CB8AC3E}">
        <p14:creationId xmlns:p14="http://schemas.microsoft.com/office/powerpoint/2010/main" val="611540700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ChemistryPPTTop">
            <a:extLst>
              <a:ext uri="{FF2B5EF4-FFF2-40B4-BE49-F238E27FC236}">
                <a16:creationId xmlns:a16="http://schemas.microsoft.com/office/drawing/2014/main" id="{A030195F-1289-4D0B-BD4B-C730DC3C381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0"/>
            <a:ext cx="914082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9" descr="ChemistryPPTBottom">
            <a:extLst>
              <a:ext uri="{FF2B5EF4-FFF2-40B4-BE49-F238E27FC236}">
                <a16:creationId xmlns:a16="http://schemas.microsoft.com/office/drawing/2014/main" id="{A626BE3E-87EE-4BB2-8DC9-EF1B29C1C2C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6399213"/>
            <a:ext cx="91408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13">
            <a:extLst>
              <a:ext uri="{FF2B5EF4-FFF2-40B4-BE49-F238E27FC236}">
                <a16:creationId xmlns:a16="http://schemas.microsoft.com/office/drawing/2014/main" id="{D14F9B9D-4A23-4843-B02B-8434C7216B72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79388" y="188913"/>
            <a:ext cx="792162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36000" rIns="0" bIns="3600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2200">
                <a:solidFill>
                  <a:srgbClr val="FFFFFF"/>
                </a:solidFill>
                <a:latin typeface="Arial Black" panose="020B0A04020102020204" pitchFamily="34" charset="0"/>
              </a:rPr>
              <a:t>xXx</a:t>
            </a:r>
            <a:endParaRPr lang="en-GB" altLang="en-US">
              <a:latin typeface="Arial Black" panose="020B0A040201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844675"/>
            <a:ext cx="4027487" cy="4238625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 indent="0">
              <a:buNone/>
              <a:defRPr sz="2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44675"/>
            <a:ext cx="4027488" cy="4238625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 indent="0">
              <a:buNone/>
              <a:defRPr sz="2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2FBDC12-08AE-41A5-8DA4-7DC49732F2A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Pearson Education Ltd 2014. Copying permitted for purchasing institution only.  This material is not copyright free.</a:t>
            </a:r>
          </a:p>
        </p:txBody>
      </p:sp>
    </p:spTree>
    <p:extLst>
      <p:ext uri="{BB962C8B-B14F-4D97-AF65-F5344CB8AC3E}">
        <p14:creationId xmlns:p14="http://schemas.microsoft.com/office/powerpoint/2010/main" val="22073851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5804" y="836613"/>
            <a:ext cx="8229600" cy="7207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844675"/>
            <a:ext cx="4027487" cy="4238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buNone/>
              <a:defRPr sz="2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44675"/>
            <a:ext cx="4027488" cy="4238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buNone/>
              <a:defRPr sz="2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76F886-ABD7-42A4-B7BC-88DD7E69562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Pearson Education Ltd 2014. Copying permitted for purchasing institution only.  This material is not copyright free.</a:t>
            </a:r>
          </a:p>
        </p:txBody>
      </p:sp>
    </p:spTree>
    <p:extLst>
      <p:ext uri="{BB962C8B-B14F-4D97-AF65-F5344CB8AC3E}">
        <p14:creationId xmlns:p14="http://schemas.microsoft.com/office/powerpoint/2010/main" val="3017416614"/>
      </p:ext>
    </p:extLst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28670"/>
            <a:ext cx="8229600" cy="107157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74858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714619"/>
            <a:ext cx="4040188" cy="3554419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buNone/>
              <a:defRPr sz="2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2074858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714619"/>
            <a:ext cx="4041775" cy="3554419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buNone/>
              <a:defRPr sz="2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79F917B6-6B0B-4542-B658-B039B5B626C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Pearson Education Ltd 2014. Copying permitted for purchasing institution only.  This material is not copyright free.</a:t>
            </a:r>
          </a:p>
        </p:txBody>
      </p:sp>
    </p:spTree>
    <p:extLst>
      <p:ext uri="{BB962C8B-B14F-4D97-AF65-F5344CB8AC3E}">
        <p14:creationId xmlns:p14="http://schemas.microsoft.com/office/powerpoint/2010/main" val="2931060201"/>
      </p:ext>
    </p:extLst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5804" y="836613"/>
            <a:ext cx="8229600" cy="7207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3B5491E-4725-4F2B-8252-E18990DC40F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Pearson Education Ltd 2014. Copying permitted for purchasing institution only.  This material is not copyright free.</a:t>
            </a:r>
          </a:p>
        </p:txBody>
      </p:sp>
    </p:spTree>
    <p:extLst>
      <p:ext uri="{BB962C8B-B14F-4D97-AF65-F5344CB8AC3E}">
        <p14:creationId xmlns:p14="http://schemas.microsoft.com/office/powerpoint/2010/main" val="2974591813"/>
      </p:ext>
    </p:extLst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20095257-E127-4551-A601-1144F1F7120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Pearson Education Ltd 2014. Copying permitted for purchasing institution only.  This material is not copyright free.</a:t>
            </a:r>
          </a:p>
        </p:txBody>
      </p:sp>
    </p:spTree>
    <p:extLst>
      <p:ext uri="{BB962C8B-B14F-4D97-AF65-F5344CB8AC3E}">
        <p14:creationId xmlns:p14="http://schemas.microsoft.com/office/powerpoint/2010/main" val="3362515328"/>
      </p:ext>
    </p:extLst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57232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57232"/>
            <a:ext cx="5111750" cy="5268931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buNone/>
              <a:defRPr sz="2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071678"/>
            <a:ext cx="3008313" cy="405448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68B42E7-8E94-4F19-AD98-AC809DAC47D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Pearson Education Ltd 2014. Copying permitted for purchasing institution only.  This material is not copyright free.</a:t>
            </a:r>
          </a:p>
        </p:txBody>
      </p:sp>
    </p:spTree>
    <p:extLst>
      <p:ext uri="{BB962C8B-B14F-4D97-AF65-F5344CB8AC3E}">
        <p14:creationId xmlns:p14="http://schemas.microsoft.com/office/powerpoint/2010/main" val="3582681966"/>
      </p:ext>
    </p:extLst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785793"/>
            <a:ext cx="5486400" cy="3941781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429264"/>
            <a:ext cx="5486400" cy="74293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308008D-B145-4284-B98D-124A7CB61C61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Pearson Education Ltd 2014. Copying permitted for purchasing institution only.  This material is not copyright free.</a:t>
            </a:r>
          </a:p>
        </p:txBody>
      </p:sp>
    </p:spTree>
    <p:extLst>
      <p:ext uri="{BB962C8B-B14F-4D97-AF65-F5344CB8AC3E}">
        <p14:creationId xmlns:p14="http://schemas.microsoft.com/office/powerpoint/2010/main" val="103055531"/>
      </p:ext>
    </p:extLst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5804" y="836613"/>
            <a:ext cx="8229600" cy="7207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68313" y="1844675"/>
            <a:ext cx="8207375" cy="4238625"/>
          </a:xfrm>
          <a:prstGeom prst="rect">
            <a:avLst/>
          </a:prstGeom>
        </p:spPr>
        <p:txBody>
          <a:bodyPr vert="eaVert"/>
          <a:lstStyle>
            <a:lvl5pPr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6E7FB40-E00E-4C60-B4BE-AF069B546B0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Pearson Education Ltd 2014. Copying permitted for purchasing institution only.  This material is not copyright free.</a:t>
            </a:r>
          </a:p>
        </p:txBody>
      </p:sp>
    </p:spTree>
    <p:extLst>
      <p:ext uri="{BB962C8B-B14F-4D97-AF65-F5344CB8AC3E}">
        <p14:creationId xmlns:p14="http://schemas.microsoft.com/office/powerpoint/2010/main" val="1736986095"/>
      </p:ext>
    </p:extLst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05588" y="836613"/>
            <a:ext cx="2070100" cy="5246687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836613"/>
            <a:ext cx="6057900" cy="5246687"/>
          </a:xfrm>
          <a:prstGeom prst="rect">
            <a:avLst/>
          </a:prstGeom>
        </p:spPr>
        <p:txBody>
          <a:bodyPr vert="eaVert"/>
          <a:lstStyle>
            <a:lvl5pPr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12CAAC7-4B41-4D6E-957A-61F4A9A6436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Pearson Education Ltd 2014. Copying permitted for purchasing institution only.  This material is not copyright free.</a:t>
            </a:r>
          </a:p>
        </p:txBody>
      </p:sp>
    </p:spTree>
    <p:extLst>
      <p:ext uri="{BB962C8B-B14F-4D97-AF65-F5344CB8AC3E}">
        <p14:creationId xmlns:p14="http://schemas.microsoft.com/office/powerpoint/2010/main" val="3780851463"/>
      </p:ext>
    </p:extLst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836613"/>
            <a:ext cx="8229600" cy="7207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68313" y="1844675"/>
            <a:ext cx="8207375" cy="4238625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65DCFF4-A5ED-4E78-A27F-CCDD8981FA2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Pearson Education Ltd 2014. Copying permitted for purchasing institution only.  This material is not copyright free.</a:t>
            </a:r>
          </a:p>
        </p:txBody>
      </p:sp>
    </p:spTree>
    <p:extLst>
      <p:ext uri="{BB962C8B-B14F-4D97-AF65-F5344CB8AC3E}">
        <p14:creationId xmlns:p14="http://schemas.microsoft.com/office/powerpoint/2010/main" val="2889220402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 descr="ChemistryPPTTop">
            <a:extLst>
              <a:ext uri="{FF2B5EF4-FFF2-40B4-BE49-F238E27FC236}">
                <a16:creationId xmlns:a16="http://schemas.microsoft.com/office/drawing/2014/main" id="{3803AB2A-2AC8-4732-819A-D16F6C79E76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0"/>
            <a:ext cx="914082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9" descr="ChemistryPPTBottom">
            <a:extLst>
              <a:ext uri="{FF2B5EF4-FFF2-40B4-BE49-F238E27FC236}">
                <a16:creationId xmlns:a16="http://schemas.microsoft.com/office/drawing/2014/main" id="{77A1D0EB-2FE7-40C6-8497-A27859C62D0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6399213"/>
            <a:ext cx="91408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13">
            <a:extLst>
              <a:ext uri="{FF2B5EF4-FFF2-40B4-BE49-F238E27FC236}">
                <a16:creationId xmlns:a16="http://schemas.microsoft.com/office/drawing/2014/main" id="{D8227F67-14FE-4C4B-B8C3-07CBB7D9138E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79388" y="188913"/>
            <a:ext cx="792162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36000" rIns="0" bIns="3600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2200">
                <a:solidFill>
                  <a:srgbClr val="FFFFFF"/>
                </a:solidFill>
                <a:latin typeface="Arial Black" panose="020B0A04020102020204" pitchFamily="34" charset="0"/>
              </a:rPr>
              <a:t>xXx</a:t>
            </a:r>
            <a:endParaRPr lang="en-GB" altLang="en-US">
              <a:latin typeface="Arial Black" panose="020B0A040201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28670"/>
            <a:ext cx="8229600" cy="107157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74858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714619"/>
            <a:ext cx="4040188" cy="3554419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buNone/>
              <a:defRPr sz="2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2074858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714619"/>
            <a:ext cx="4041775" cy="3554419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buNone/>
              <a:defRPr sz="2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369EBFAF-FBD2-48D2-B8C6-CEDD4F38408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Pearson Education Ltd 2014. Copying permitted for purchasing institution only.  This material is not copyright free.</a:t>
            </a:r>
          </a:p>
        </p:txBody>
      </p:sp>
    </p:spTree>
    <p:extLst>
      <p:ext uri="{BB962C8B-B14F-4D97-AF65-F5344CB8AC3E}">
        <p14:creationId xmlns:p14="http://schemas.microsoft.com/office/powerpoint/2010/main" val="4090552365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8" descr="ChemistryPPTTop">
            <a:extLst>
              <a:ext uri="{FF2B5EF4-FFF2-40B4-BE49-F238E27FC236}">
                <a16:creationId xmlns:a16="http://schemas.microsoft.com/office/drawing/2014/main" id="{BD8FD399-9512-4E6F-A936-5CED442936F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0"/>
            <a:ext cx="914082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9" descr="ChemistryPPTBottom">
            <a:extLst>
              <a:ext uri="{FF2B5EF4-FFF2-40B4-BE49-F238E27FC236}">
                <a16:creationId xmlns:a16="http://schemas.microsoft.com/office/drawing/2014/main" id="{902FD533-2F48-47E5-A96F-92162BB14FA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6399213"/>
            <a:ext cx="91408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13">
            <a:extLst>
              <a:ext uri="{FF2B5EF4-FFF2-40B4-BE49-F238E27FC236}">
                <a16:creationId xmlns:a16="http://schemas.microsoft.com/office/drawing/2014/main" id="{5F8270FB-A783-485A-BC88-BA116DE5057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79388" y="188913"/>
            <a:ext cx="792162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36000" rIns="0" bIns="3600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2200">
                <a:solidFill>
                  <a:srgbClr val="FFFFFF"/>
                </a:solidFill>
                <a:latin typeface="Arial Black" panose="020B0A04020102020204" pitchFamily="34" charset="0"/>
              </a:rPr>
              <a:t>xXx</a:t>
            </a:r>
            <a:endParaRPr lang="en-GB" altLang="en-US">
              <a:latin typeface="Arial Black" panose="020B0A040201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2087D7-D95B-46C6-8B37-64423FD9946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Pearson Education Ltd 2014. Copying permitted for purchasing institution only.  This material is not copyright free.</a:t>
            </a:r>
          </a:p>
        </p:txBody>
      </p:sp>
    </p:spTree>
    <p:extLst>
      <p:ext uri="{BB962C8B-B14F-4D97-AF65-F5344CB8AC3E}">
        <p14:creationId xmlns:p14="http://schemas.microsoft.com/office/powerpoint/2010/main" val="3291627788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ChemistryPPTTop">
            <a:extLst>
              <a:ext uri="{FF2B5EF4-FFF2-40B4-BE49-F238E27FC236}">
                <a16:creationId xmlns:a16="http://schemas.microsoft.com/office/drawing/2014/main" id="{8282AADE-7F93-4211-B3F6-30713E225E5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0"/>
            <a:ext cx="914082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9" descr="ChemistryPPTBottom">
            <a:extLst>
              <a:ext uri="{FF2B5EF4-FFF2-40B4-BE49-F238E27FC236}">
                <a16:creationId xmlns:a16="http://schemas.microsoft.com/office/drawing/2014/main" id="{25C7D795-A8EF-4CA8-8BFB-E9CFE49787E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6399213"/>
            <a:ext cx="91408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3">
            <a:extLst>
              <a:ext uri="{FF2B5EF4-FFF2-40B4-BE49-F238E27FC236}">
                <a16:creationId xmlns:a16="http://schemas.microsoft.com/office/drawing/2014/main" id="{1B580D4C-3119-44BE-8CEC-04C79795CB3F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79388" y="188913"/>
            <a:ext cx="792162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36000" rIns="0" bIns="3600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2200">
                <a:solidFill>
                  <a:srgbClr val="FFFFFF"/>
                </a:solidFill>
                <a:latin typeface="Arial Black" panose="020B0A04020102020204" pitchFamily="34" charset="0"/>
              </a:rPr>
              <a:t>xXx</a:t>
            </a:r>
            <a:endParaRPr lang="en-GB" altLang="en-US">
              <a:latin typeface="Arial Black" panose="020B0A04020102020204" pitchFamily="34" charset="0"/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880C18C-771F-425E-ACEF-14632C572EF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Pearson Education Ltd 2014. Copying permitted for purchasing institution only.  This material is not copyright free.</a:t>
            </a:r>
          </a:p>
        </p:txBody>
      </p:sp>
    </p:spTree>
    <p:extLst>
      <p:ext uri="{BB962C8B-B14F-4D97-AF65-F5344CB8AC3E}">
        <p14:creationId xmlns:p14="http://schemas.microsoft.com/office/powerpoint/2010/main" val="4122284658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ChemistryPPTTop">
            <a:extLst>
              <a:ext uri="{FF2B5EF4-FFF2-40B4-BE49-F238E27FC236}">
                <a16:creationId xmlns:a16="http://schemas.microsoft.com/office/drawing/2014/main" id="{616BC45F-D5AE-4858-8DE5-93406A0EC05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0"/>
            <a:ext cx="914082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9" descr="ChemistryPPTBottom">
            <a:extLst>
              <a:ext uri="{FF2B5EF4-FFF2-40B4-BE49-F238E27FC236}">
                <a16:creationId xmlns:a16="http://schemas.microsoft.com/office/drawing/2014/main" id="{FA29C674-DD3E-493B-A5EB-623A6377EF6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6399213"/>
            <a:ext cx="91408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13">
            <a:extLst>
              <a:ext uri="{FF2B5EF4-FFF2-40B4-BE49-F238E27FC236}">
                <a16:creationId xmlns:a16="http://schemas.microsoft.com/office/drawing/2014/main" id="{B63FD4DE-6CE6-49E1-BE21-677C6C68680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79388" y="188913"/>
            <a:ext cx="792162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36000" rIns="0" bIns="3600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2200">
                <a:solidFill>
                  <a:srgbClr val="FFFFFF"/>
                </a:solidFill>
                <a:latin typeface="Arial Black" panose="020B0A04020102020204" pitchFamily="34" charset="0"/>
              </a:rPr>
              <a:t>xXx</a:t>
            </a:r>
            <a:endParaRPr lang="en-GB" altLang="en-US">
              <a:latin typeface="Arial Black" panose="020B0A040201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57232"/>
            <a:ext cx="3008313" cy="1162050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57232"/>
            <a:ext cx="5111750" cy="5268931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buNone/>
              <a:defRPr sz="2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071678"/>
            <a:ext cx="3008313" cy="4054485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3187F5A-825B-48D3-95BF-3B8E03DE8DD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Pearson Education Ltd 2014. Copying permitted for purchasing institution only.  This material is not copyright free.</a:t>
            </a:r>
          </a:p>
        </p:txBody>
      </p:sp>
    </p:spTree>
    <p:extLst>
      <p:ext uri="{BB962C8B-B14F-4D97-AF65-F5344CB8AC3E}">
        <p14:creationId xmlns:p14="http://schemas.microsoft.com/office/powerpoint/2010/main" val="601595037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ChemistryPPTTop">
            <a:extLst>
              <a:ext uri="{FF2B5EF4-FFF2-40B4-BE49-F238E27FC236}">
                <a16:creationId xmlns:a16="http://schemas.microsoft.com/office/drawing/2014/main" id="{35708B07-803C-4C6E-B8BD-5C0DE1F57B1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0"/>
            <a:ext cx="914082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9" descr="ChemistryPPTBottom">
            <a:extLst>
              <a:ext uri="{FF2B5EF4-FFF2-40B4-BE49-F238E27FC236}">
                <a16:creationId xmlns:a16="http://schemas.microsoft.com/office/drawing/2014/main" id="{72F83F92-E734-4FF5-A447-7A50A05A1FF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6399213"/>
            <a:ext cx="91408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13">
            <a:extLst>
              <a:ext uri="{FF2B5EF4-FFF2-40B4-BE49-F238E27FC236}">
                <a16:creationId xmlns:a16="http://schemas.microsoft.com/office/drawing/2014/main" id="{9198643A-AEF3-4BDE-B837-1DC33554275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79388" y="188913"/>
            <a:ext cx="792162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36000" rIns="0" bIns="3600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2200">
                <a:solidFill>
                  <a:srgbClr val="FFFFFF"/>
                </a:solidFill>
                <a:latin typeface="Arial Black" panose="020B0A04020102020204" pitchFamily="34" charset="0"/>
              </a:rPr>
              <a:t>xXx</a:t>
            </a:r>
            <a:endParaRPr lang="en-GB" altLang="en-US">
              <a:latin typeface="Arial Black" panose="020B0A040201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628664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785793"/>
            <a:ext cx="5486400" cy="394178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500702"/>
            <a:ext cx="5486400" cy="671498"/>
          </a:xfrm>
        </p:spPr>
        <p:txBody>
          <a:bodyPr anchor="b"/>
          <a:lstStyle>
            <a:lvl1pPr marL="0" indent="0">
              <a:buNone/>
              <a:defRPr sz="2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D768ABD-2770-4FE1-90E1-4A4DFD26632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Pearson Education Ltd 2014. Copying permitted for purchasing institution only.  This material is not copyright free.</a:t>
            </a:r>
          </a:p>
        </p:txBody>
      </p:sp>
    </p:spTree>
    <p:extLst>
      <p:ext uri="{BB962C8B-B14F-4D97-AF65-F5344CB8AC3E}">
        <p14:creationId xmlns:p14="http://schemas.microsoft.com/office/powerpoint/2010/main" val="1483277688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audio" Target="../media/audio1.wav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audio" Target="../media/audio1.wav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audio" Target="../media/audio1.wav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ChemistryPPTTop">
            <a:extLst>
              <a:ext uri="{FF2B5EF4-FFF2-40B4-BE49-F238E27FC236}">
                <a16:creationId xmlns:a16="http://schemas.microsoft.com/office/drawing/2014/main" id="{F338D526-2ACF-4ABE-947B-674AFA72F55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0"/>
            <a:ext cx="914082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9" descr="ChemistryPPTBottom">
            <a:extLst>
              <a:ext uri="{FF2B5EF4-FFF2-40B4-BE49-F238E27FC236}">
                <a16:creationId xmlns:a16="http://schemas.microsoft.com/office/drawing/2014/main" id="{9C0030CA-9A4E-46C5-977B-C6F8104F0DC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6399213"/>
            <a:ext cx="91408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3">
            <a:extLst>
              <a:ext uri="{FF2B5EF4-FFF2-40B4-BE49-F238E27FC236}">
                <a16:creationId xmlns:a16="http://schemas.microsoft.com/office/drawing/2014/main" id="{51A4727D-37DD-49A3-B65D-AE71D77C18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836613"/>
            <a:ext cx="822960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Title or banner area</a:t>
            </a:r>
          </a:p>
        </p:txBody>
      </p:sp>
      <p:sp>
        <p:nvSpPr>
          <p:cNvPr id="54276" name="Rectangle 4">
            <a:extLst>
              <a:ext uri="{FF2B5EF4-FFF2-40B4-BE49-F238E27FC236}">
                <a16:creationId xmlns:a16="http://schemas.microsoft.com/office/drawing/2014/main" id="{E35BFF71-1C9A-47F9-B326-85D23D8587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844675"/>
            <a:ext cx="8207375" cy="423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Use simple bullet points and lines, with no more than two lines per bullet point if possible.</a:t>
            </a:r>
          </a:p>
          <a:p>
            <a:pPr lvl="0"/>
            <a:r>
              <a:rPr lang="en-GB" altLang="en-US"/>
              <a:t>Try to use a maximum of ten words per line. </a:t>
            </a:r>
          </a:p>
          <a:p>
            <a:pPr lvl="0"/>
            <a:r>
              <a:rPr lang="en-GB" altLang="en-US"/>
              <a:t>Set up generic formatting on this master. </a:t>
            </a:r>
          </a:p>
          <a:p>
            <a:pPr lvl="0"/>
            <a:r>
              <a:rPr lang="en-GB" altLang="en-US"/>
              <a:t>By applying this master to your slides, you’ll maintain consistent font and bullet style.</a:t>
            </a:r>
          </a:p>
          <a:p>
            <a:pPr lvl="0"/>
            <a:r>
              <a:rPr lang="en-GB" altLang="en-US"/>
              <a:t>To change the layout of individual slides, select ‘Slide layout’ and choose the desired layout from the right-hand menu.</a:t>
            </a:r>
          </a:p>
          <a:p>
            <a:pPr lvl="0"/>
            <a:r>
              <a:rPr lang="en-GB" altLang="en-US"/>
              <a:t>Read the PowerPoint guidelines before creating a slide show.</a:t>
            </a:r>
          </a:p>
          <a:p>
            <a:pPr lvl="0"/>
            <a:endParaRPr lang="en-GB" altLang="en-US"/>
          </a:p>
        </p:txBody>
      </p:sp>
      <p:sp>
        <p:nvSpPr>
          <p:cNvPr id="54277" name="Rectangle 5">
            <a:extLst>
              <a:ext uri="{FF2B5EF4-FFF2-40B4-BE49-F238E27FC236}">
                <a16:creationId xmlns:a16="http://schemas.microsoft.com/office/drawing/2014/main" id="{EE4FFA4E-C8CD-4C21-AA94-7EE36C03882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white">
          <a:xfrm>
            <a:off x="468313" y="6524625"/>
            <a:ext cx="820737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bg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GB"/>
              <a:t>© Pearson Education Ltd 2014. Copying permitted for purchasing institution only.  This material is not copyright free.</a:t>
            </a:r>
          </a:p>
        </p:txBody>
      </p:sp>
      <p:sp>
        <p:nvSpPr>
          <p:cNvPr id="1031" name="Text Box 13">
            <a:extLst>
              <a:ext uri="{FF2B5EF4-FFF2-40B4-BE49-F238E27FC236}">
                <a16:creationId xmlns:a16="http://schemas.microsoft.com/office/drawing/2014/main" id="{0C71319A-196C-454D-8FA6-0861F6E93066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79388" y="188913"/>
            <a:ext cx="792162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36000" rIns="0" bIns="3600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2200">
                <a:solidFill>
                  <a:srgbClr val="FFFFFF"/>
                </a:solidFill>
                <a:latin typeface="Arial Black" panose="020B0A04020102020204" pitchFamily="34" charset="0"/>
              </a:rPr>
              <a:t>xXx</a:t>
            </a:r>
            <a:endParaRPr lang="en-GB" altLang="en-US">
              <a:latin typeface="Arial Black" panose="020B0A040201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1" r:id="rId1"/>
    <p:sldLayoutId id="2147484032" r:id="rId2"/>
    <p:sldLayoutId id="2147484033" r:id="rId3"/>
    <p:sldLayoutId id="2147484034" r:id="rId4"/>
    <p:sldLayoutId id="2147484035" r:id="rId5"/>
    <p:sldLayoutId id="2147484036" r:id="rId6"/>
    <p:sldLayoutId id="2147484037" r:id="rId7"/>
    <p:sldLayoutId id="2147484038" r:id="rId8"/>
    <p:sldLayoutId id="2147484039" r:id="rId9"/>
    <p:sldLayoutId id="2147484040" r:id="rId10"/>
    <p:sldLayoutId id="2147484041" r:id="rId11"/>
    <p:sldLayoutId id="2147484042" r:id="rId12"/>
  </p:sldLayoutIdLst>
  <p:transition>
    <p:sndAc>
      <p:stSnd>
        <p:snd r:embed="rId14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6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427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427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427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427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427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678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6786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6786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6786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6786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934C74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934C74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934C74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934C74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itchFamily="2" charset="2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itchFamily="2" charset="2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itchFamily="2" charset="2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itchFamily="2" charset="2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8" descr="ChemistryPPTTop">
            <a:extLst>
              <a:ext uri="{FF2B5EF4-FFF2-40B4-BE49-F238E27FC236}">
                <a16:creationId xmlns:a16="http://schemas.microsoft.com/office/drawing/2014/main" id="{FC68FC80-C06A-4D60-8285-CE348963C77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0"/>
            <a:ext cx="914082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9" descr="ChemistryPPTBottom">
            <a:extLst>
              <a:ext uri="{FF2B5EF4-FFF2-40B4-BE49-F238E27FC236}">
                <a16:creationId xmlns:a16="http://schemas.microsoft.com/office/drawing/2014/main" id="{C913DE5F-E717-4395-B3C4-68388F5B22A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6399213"/>
            <a:ext cx="91408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Rectangle 3">
            <a:extLst>
              <a:ext uri="{FF2B5EF4-FFF2-40B4-BE49-F238E27FC236}">
                <a16:creationId xmlns:a16="http://schemas.microsoft.com/office/drawing/2014/main" id="{99D2CC1B-ED0B-4938-87A0-C4D3997453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836613"/>
            <a:ext cx="822960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Title or banner area</a:t>
            </a:r>
          </a:p>
        </p:txBody>
      </p:sp>
      <p:sp>
        <p:nvSpPr>
          <p:cNvPr id="54276" name="Rectangle 4">
            <a:extLst>
              <a:ext uri="{FF2B5EF4-FFF2-40B4-BE49-F238E27FC236}">
                <a16:creationId xmlns:a16="http://schemas.microsoft.com/office/drawing/2014/main" id="{536B0966-BDB6-49EA-A0CF-82D530E219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844675"/>
            <a:ext cx="8207375" cy="423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Use simple bullet points and lines, with no more than two lines per bullet point if possible.</a:t>
            </a:r>
          </a:p>
          <a:p>
            <a:pPr lvl="0"/>
            <a:r>
              <a:rPr lang="en-GB" altLang="en-US"/>
              <a:t>Try to use a maximum of ten words per line. </a:t>
            </a:r>
          </a:p>
          <a:p>
            <a:pPr lvl="0"/>
            <a:r>
              <a:rPr lang="en-GB" altLang="en-US"/>
              <a:t>Set up generic formatting on this master. </a:t>
            </a:r>
          </a:p>
          <a:p>
            <a:pPr lvl="0"/>
            <a:r>
              <a:rPr lang="en-GB" altLang="en-US"/>
              <a:t>By applying this master to your slides, you’ll maintain consistent font and bullet style.</a:t>
            </a:r>
          </a:p>
          <a:p>
            <a:pPr lvl="0"/>
            <a:r>
              <a:rPr lang="en-GB" altLang="en-US"/>
              <a:t>To change the layout of individual slides, select ‘Slide layout’ and choose the desired layout from the right-hand menu.</a:t>
            </a:r>
          </a:p>
          <a:p>
            <a:pPr lvl="0"/>
            <a:r>
              <a:rPr lang="en-GB" altLang="en-US"/>
              <a:t>Read the PowerPoint guidelines before creating a slide show.</a:t>
            </a:r>
          </a:p>
          <a:p>
            <a:pPr lvl="0"/>
            <a:endParaRPr lang="en-GB" altLang="en-US"/>
          </a:p>
        </p:txBody>
      </p:sp>
      <p:sp>
        <p:nvSpPr>
          <p:cNvPr id="54277" name="Rectangle 5">
            <a:extLst>
              <a:ext uri="{FF2B5EF4-FFF2-40B4-BE49-F238E27FC236}">
                <a16:creationId xmlns:a16="http://schemas.microsoft.com/office/drawing/2014/main" id="{D3FF8E06-11FF-49D4-92A3-ECB7839559F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white">
          <a:xfrm>
            <a:off x="468313" y="6524625"/>
            <a:ext cx="820737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bg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GB"/>
              <a:t>© Pearson Education Ltd 2014. Copying permitted for purchasing institution only.  This material is not copyright free.</a:t>
            </a:r>
          </a:p>
        </p:txBody>
      </p:sp>
      <p:sp>
        <p:nvSpPr>
          <p:cNvPr id="2055" name="Text Box 13">
            <a:extLst>
              <a:ext uri="{FF2B5EF4-FFF2-40B4-BE49-F238E27FC236}">
                <a16:creationId xmlns:a16="http://schemas.microsoft.com/office/drawing/2014/main" id="{83C9E664-694E-4129-A9BF-446F36327F3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79388" y="188913"/>
            <a:ext cx="792162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36000" rIns="0" bIns="3600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2200">
                <a:solidFill>
                  <a:srgbClr val="FFFFFF"/>
                </a:solidFill>
                <a:latin typeface="Arial Black" panose="020B0A04020102020204" pitchFamily="34" charset="0"/>
              </a:rPr>
              <a:t>xXx</a:t>
            </a:r>
            <a:endParaRPr lang="en-GB" altLang="en-US">
              <a:latin typeface="Arial Black" panose="020B0A04020102020204" pitchFamily="34" charset="0"/>
            </a:endParaRPr>
          </a:p>
        </p:txBody>
      </p:sp>
      <p:sp>
        <p:nvSpPr>
          <p:cNvPr id="2056" name="Text Box 14">
            <a:extLst>
              <a:ext uri="{FF2B5EF4-FFF2-40B4-BE49-F238E27FC236}">
                <a16:creationId xmlns:a16="http://schemas.microsoft.com/office/drawing/2014/main" id="{6E834AC2-FF9C-478D-BDDF-E3FDD438640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04900" y="220663"/>
            <a:ext cx="6335713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 b="1">
                <a:solidFill>
                  <a:schemeClr val="bg1"/>
                </a:solidFill>
              </a:rPr>
              <a:t>Unit title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3" r:id="rId1"/>
    <p:sldLayoutId id="2147484044" r:id="rId2"/>
    <p:sldLayoutId id="2147484045" r:id="rId3"/>
    <p:sldLayoutId id="2147484046" r:id="rId4"/>
    <p:sldLayoutId id="2147484047" r:id="rId5"/>
    <p:sldLayoutId id="2147484048" r:id="rId6"/>
    <p:sldLayoutId id="2147484049" r:id="rId7"/>
    <p:sldLayoutId id="2147484050" r:id="rId8"/>
    <p:sldLayoutId id="2147484051" r:id="rId9"/>
    <p:sldLayoutId id="2147484052" r:id="rId10"/>
    <p:sldLayoutId id="2147484053" r:id="rId11"/>
    <p:sldLayoutId id="2147484054" r:id="rId12"/>
  </p:sldLayoutIdLst>
  <p:transition>
    <p:sndAc>
      <p:stSnd>
        <p:snd r:embed="rId14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6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427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427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427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427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427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678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6786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6786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6786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6786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934C74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934C74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934C74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934C74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itchFamily="2" charset="2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itchFamily="2" charset="2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itchFamily="2" charset="2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itchFamily="2" charset="2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8" descr="ChemistryPPTTop">
            <a:extLst>
              <a:ext uri="{FF2B5EF4-FFF2-40B4-BE49-F238E27FC236}">
                <a16:creationId xmlns:a16="http://schemas.microsoft.com/office/drawing/2014/main" id="{85B385AF-2326-4780-8C92-962AA3C88FB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0"/>
            <a:ext cx="914082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9" descr="ChemistryPPTBottom">
            <a:extLst>
              <a:ext uri="{FF2B5EF4-FFF2-40B4-BE49-F238E27FC236}">
                <a16:creationId xmlns:a16="http://schemas.microsoft.com/office/drawing/2014/main" id="{786B7C1D-6319-42EE-A03A-D1DADAFBAF9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6399213"/>
            <a:ext cx="91408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Rectangle 3">
            <a:extLst>
              <a:ext uri="{FF2B5EF4-FFF2-40B4-BE49-F238E27FC236}">
                <a16:creationId xmlns:a16="http://schemas.microsoft.com/office/drawing/2014/main" id="{0798485C-9BF0-4110-B95E-088D5C66FD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836613"/>
            <a:ext cx="822960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Title or banner area</a:t>
            </a:r>
          </a:p>
        </p:txBody>
      </p:sp>
      <p:sp>
        <p:nvSpPr>
          <p:cNvPr id="54276" name="Rectangle 4">
            <a:extLst>
              <a:ext uri="{FF2B5EF4-FFF2-40B4-BE49-F238E27FC236}">
                <a16:creationId xmlns:a16="http://schemas.microsoft.com/office/drawing/2014/main" id="{DD1DCC7C-79F3-4FFF-B07C-C09F4AA6CE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844675"/>
            <a:ext cx="8207375" cy="423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Use simple bullet points and lines, with no more than two lines per bullet point if possible.</a:t>
            </a:r>
          </a:p>
          <a:p>
            <a:pPr lvl="0"/>
            <a:r>
              <a:rPr lang="en-GB" altLang="en-US"/>
              <a:t>Try to use a maximum of ten words per line. </a:t>
            </a:r>
          </a:p>
          <a:p>
            <a:pPr lvl="0"/>
            <a:r>
              <a:rPr lang="en-GB" altLang="en-US"/>
              <a:t>Set up generic formatting on this master. </a:t>
            </a:r>
          </a:p>
          <a:p>
            <a:pPr lvl="0"/>
            <a:r>
              <a:rPr lang="en-GB" altLang="en-US"/>
              <a:t>By applying this master to your slides, you’ll maintain consistent font and bullet style.</a:t>
            </a:r>
          </a:p>
          <a:p>
            <a:pPr lvl="0"/>
            <a:r>
              <a:rPr lang="en-GB" altLang="en-US"/>
              <a:t>To change the layout of individual slides, select ‘Slide layout’ and choose the desired layout from the right-hand menu.</a:t>
            </a:r>
          </a:p>
          <a:p>
            <a:pPr lvl="0"/>
            <a:r>
              <a:rPr lang="en-GB" altLang="en-US"/>
              <a:t>Read the PowerPoint guidelines before creating a slide show.</a:t>
            </a:r>
          </a:p>
          <a:p>
            <a:pPr lvl="0"/>
            <a:endParaRPr lang="en-GB" altLang="en-US"/>
          </a:p>
        </p:txBody>
      </p:sp>
      <p:sp>
        <p:nvSpPr>
          <p:cNvPr id="54277" name="Rectangle 5">
            <a:extLst>
              <a:ext uri="{FF2B5EF4-FFF2-40B4-BE49-F238E27FC236}">
                <a16:creationId xmlns:a16="http://schemas.microsoft.com/office/drawing/2014/main" id="{64ECBC2E-4B99-480E-9144-D1F0FD8F269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white">
          <a:xfrm>
            <a:off x="468313" y="6524625"/>
            <a:ext cx="820737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bg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GB"/>
              <a:t>© Pearson Education Ltd 2014. Copying permitted for purchasing institution only.  This material is not copyright free.</a:t>
            </a:r>
          </a:p>
        </p:txBody>
      </p:sp>
      <p:sp>
        <p:nvSpPr>
          <p:cNvPr id="3079" name="Text Box 13">
            <a:extLst>
              <a:ext uri="{FF2B5EF4-FFF2-40B4-BE49-F238E27FC236}">
                <a16:creationId xmlns:a16="http://schemas.microsoft.com/office/drawing/2014/main" id="{C897E8B5-BB50-4169-A994-58D0A15D6A9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79388" y="188913"/>
            <a:ext cx="792162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36000" rIns="0" bIns="3600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2200">
                <a:solidFill>
                  <a:srgbClr val="FFFFFF"/>
                </a:solidFill>
                <a:latin typeface="Arial Black" panose="020B0A04020102020204" pitchFamily="34" charset="0"/>
              </a:rPr>
              <a:t>xXx</a:t>
            </a:r>
            <a:endParaRPr lang="en-GB" altLang="en-US">
              <a:latin typeface="Arial Black" panose="020B0A04020102020204" pitchFamily="34" charset="0"/>
            </a:endParaRPr>
          </a:p>
        </p:txBody>
      </p:sp>
      <p:sp>
        <p:nvSpPr>
          <p:cNvPr id="3080" name="Text Box 14">
            <a:extLst>
              <a:ext uri="{FF2B5EF4-FFF2-40B4-BE49-F238E27FC236}">
                <a16:creationId xmlns:a16="http://schemas.microsoft.com/office/drawing/2014/main" id="{266ED217-BF77-4A1B-9741-D75A512A283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04900" y="220663"/>
            <a:ext cx="6335713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 b="1">
                <a:solidFill>
                  <a:schemeClr val="bg1"/>
                </a:solidFill>
              </a:rPr>
              <a:t>Unit title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5" r:id="rId1"/>
    <p:sldLayoutId id="2147484056" r:id="rId2"/>
    <p:sldLayoutId id="2147484057" r:id="rId3"/>
    <p:sldLayoutId id="2147484058" r:id="rId4"/>
    <p:sldLayoutId id="2147484059" r:id="rId5"/>
    <p:sldLayoutId id="2147484060" r:id="rId6"/>
    <p:sldLayoutId id="2147484061" r:id="rId7"/>
    <p:sldLayoutId id="2147484062" r:id="rId8"/>
    <p:sldLayoutId id="2147484063" r:id="rId9"/>
    <p:sldLayoutId id="2147484064" r:id="rId10"/>
    <p:sldLayoutId id="2147484065" r:id="rId11"/>
    <p:sldLayoutId id="2147484066" r:id="rId12"/>
  </p:sldLayoutIdLst>
  <p:transition>
    <p:sndAc>
      <p:stSnd>
        <p:snd r:embed="rId14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6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427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427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427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427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427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678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6786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6786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6786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6786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934C74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934C74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934C74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934C74"/>
          </a:solidFill>
          <a:latin typeface="Arial" charset="0"/>
        </a:defRPr>
      </a:lvl9pPr>
    </p:titleStyle>
    <p:bodyStyle>
      <a:lvl1pPr marL="3175" indent="-3175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909638" indent="-2857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</a:defRPr>
      </a:lvl2pPr>
      <a:lvl3pPr marL="1317625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</a:defRPr>
      </a:lvl3pPr>
      <a:lvl4pPr marL="1725613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</a:defRPr>
      </a:lvl4pPr>
      <a:lvl5pPr marL="21336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itchFamily="2" charset="2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itchFamily="2" charset="2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itchFamily="2" charset="2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itchFamily="2" charset="2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8" descr="ChemistryPPTTop">
            <a:extLst>
              <a:ext uri="{FF2B5EF4-FFF2-40B4-BE49-F238E27FC236}">
                <a16:creationId xmlns:a16="http://schemas.microsoft.com/office/drawing/2014/main" id="{94B37BBD-FD16-4631-BDDA-073FDFEFC5C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0"/>
            <a:ext cx="914082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9" descr="ChemistryPPTBottom">
            <a:extLst>
              <a:ext uri="{FF2B5EF4-FFF2-40B4-BE49-F238E27FC236}">
                <a16:creationId xmlns:a16="http://schemas.microsoft.com/office/drawing/2014/main" id="{53CF64D2-CB4C-47FC-95BF-1D9EFA2D713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6399213"/>
            <a:ext cx="91408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277" name="Rectangle 5">
            <a:extLst>
              <a:ext uri="{FF2B5EF4-FFF2-40B4-BE49-F238E27FC236}">
                <a16:creationId xmlns:a16="http://schemas.microsoft.com/office/drawing/2014/main" id="{F3F81F3E-356D-469B-9B8A-6B42A699AE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white">
          <a:xfrm>
            <a:off x="468313" y="6524625"/>
            <a:ext cx="820737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bg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GB"/>
              <a:t>© Pearson Education Ltd 2014. Copying permitted for purchasing institution only.  This material is not copyright free.</a:t>
            </a:r>
          </a:p>
        </p:txBody>
      </p:sp>
      <p:sp>
        <p:nvSpPr>
          <p:cNvPr id="4101" name="Text Box 13">
            <a:extLst>
              <a:ext uri="{FF2B5EF4-FFF2-40B4-BE49-F238E27FC236}">
                <a16:creationId xmlns:a16="http://schemas.microsoft.com/office/drawing/2014/main" id="{62929815-4642-44D8-8CD1-C363B8276ED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79388" y="188913"/>
            <a:ext cx="792162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36000" rIns="0" bIns="3600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2200">
                <a:solidFill>
                  <a:srgbClr val="FFFFFF"/>
                </a:solidFill>
                <a:latin typeface="Arial Black" panose="020B0A04020102020204" pitchFamily="34" charset="0"/>
              </a:rPr>
              <a:t>xXx</a:t>
            </a:r>
            <a:endParaRPr lang="en-GB" altLang="en-US">
              <a:latin typeface="Arial Black" panose="020B0A04020102020204" pitchFamily="34" charset="0"/>
            </a:endParaRPr>
          </a:p>
        </p:txBody>
      </p:sp>
      <p:sp>
        <p:nvSpPr>
          <p:cNvPr id="4102" name="Text Box 14">
            <a:extLst>
              <a:ext uri="{FF2B5EF4-FFF2-40B4-BE49-F238E27FC236}">
                <a16:creationId xmlns:a16="http://schemas.microsoft.com/office/drawing/2014/main" id="{848B912E-30D1-4A71-8654-73B23B95546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04900" y="220663"/>
            <a:ext cx="6335713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 b="1">
                <a:solidFill>
                  <a:schemeClr val="bg1"/>
                </a:solidFill>
              </a:rPr>
              <a:t>Unit title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0AE05AA3-EFAC-494D-99A1-CDBD76A224C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69900" y="1600200"/>
            <a:ext cx="82169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104" name="Title Placeholder 9">
            <a:extLst>
              <a:ext uri="{FF2B5EF4-FFF2-40B4-BE49-F238E27FC236}">
                <a16:creationId xmlns:a16="http://schemas.microsoft.com/office/drawing/2014/main" id="{268ACC6C-75B0-4B9C-B3FC-142370F0613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714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9" r:id="rId1"/>
    <p:sldLayoutId id="2147484020" r:id="rId2"/>
    <p:sldLayoutId id="2147484021" r:id="rId3"/>
    <p:sldLayoutId id="2147484022" r:id="rId4"/>
    <p:sldLayoutId id="2147484023" r:id="rId5"/>
    <p:sldLayoutId id="2147484024" r:id="rId6"/>
    <p:sldLayoutId id="2147484025" r:id="rId7"/>
    <p:sldLayoutId id="2147484026" r:id="rId8"/>
    <p:sldLayoutId id="2147484027" r:id="rId9"/>
    <p:sldLayoutId id="2147484028" r:id="rId10"/>
    <p:sldLayoutId id="2147484029" r:id="rId11"/>
    <p:sldLayoutId id="2147484030" r:id="rId12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9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9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9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9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sldNum="0" hdr="0" dt="0"/>
  <p:txStyles>
    <p:titleStyle>
      <a:lvl1pPr marL="444500" indent="-4445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marL="444500" indent="-4445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marL="444500" indent="-4445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marL="444500" indent="-4445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marL="444500" indent="-4445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934C74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934C74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934C74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934C74"/>
          </a:solidFill>
          <a:latin typeface="Arial" charset="0"/>
        </a:defRPr>
      </a:lvl9pPr>
    </p:titleStyle>
    <p:bodyStyle>
      <a:lvl1pPr marL="444500" indent="-4445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defRPr sz="2400">
          <a:solidFill>
            <a:srgbClr val="006786"/>
          </a:solidFill>
          <a:latin typeface="+mn-lt"/>
          <a:ea typeface="+mn-ea"/>
          <a:cs typeface="+mn-cs"/>
        </a:defRPr>
      </a:lvl1pPr>
      <a:lvl2pPr marL="1000125" indent="-2857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400">
          <a:solidFill>
            <a:srgbClr val="006786"/>
          </a:solidFill>
          <a:latin typeface="+mn-lt"/>
        </a:defRPr>
      </a:lvl2pPr>
      <a:lvl3pPr marL="1408113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400">
          <a:solidFill>
            <a:srgbClr val="006786"/>
          </a:solidFill>
          <a:latin typeface="+mn-lt"/>
        </a:defRPr>
      </a:lvl3pPr>
      <a:lvl4pPr marL="18161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400">
          <a:solidFill>
            <a:srgbClr val="006786"/>
          </a:solidFill>
          <a:latin typeface="+mn-lt"/>
        </a:defRPr>
      </a:lvl4pPr>
      <a:lvl5pPr marL="2224088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»"/>
        <a:defRPr sz="2400">
          <a:solidFill>
            <a:srgbClr val="00678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itchFamily="2" charset="2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itchFamily="2" charset="2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itchFamily="2" charset="2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itchFamily="2" charset="2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>
            <a:extLst>
              <a:ext uri="{FF2B5EF4-FFF2-40B4-BE49-F238E27FC236}">
                <a16:creationId xmlns:a16="http://schemas.microsoft.com/office/drawing/2014/main" id="{993AB297-47E4-460C-A7C3-201327C63E78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altLang="en-US" dirty="0"/>
              <a:t>L&amp;C Objectives</a:t>
            </a:r>
          </a:p>
        </p:txBody>
      </p:sp>
      <p:sp>
        <p:nvSpPr>
          <p:cNvPr id="106499" name="Rectangle 3">
            <a:extLst>
              <a:ext uri="{FF2B5EF4-FFF2-40B4-BE49-F238E27FC236}">
                <a16:creationId xmlns:a16="http://schemas.microsoft.com/office/drawing/2014/main" id="{9E261D97-1B9F-4951-95A2-77C315174D77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>
          <a:xfrm>
            <a:off x="323529" y="2159794"/>
            <a:ext cx="8301359" cy="3294460"/>
          </a:xfrm>
        </p:spPr>
        <p:txBody>
          <a:bodyPr/>
          <a:lstStyle/>
          <a:p>
            <a:pPr marL="403622" lvl="1" indent="-269081">
              <a:buNone/>
            </a:pPr>
            <a:endParaRPr lang="en-GB" altLang="en-US" sz="2100" dirty="0"/>
          </a:p>
          <a:p>
            <a:pPr marL="403622" lvl="1" indent="-269081"/>
            <a:r>
              <a:rPr lang="en-GB" altLang="en-US" sz="3600" dirty="0"/>
              <a:t>Construct and organise sentences correctly to explain ideas clearly.</a:t>
            </a:r>
          </a:p>
        </p:txBody>
      </p:sp>
      <p:sp>
        <p:nvSpPr>
          <p:cNvPr id="106500" name="Rectangle 5">
            <a:extLst>
              <a:ext uri="{FF2B5EF4-FFF2-40B4-BE49-F238E27FC236}">
                <a16:creationId xmlns:a16="http://schemas.microsoft.com/office/drawing/2014/main" id="{D06AB50B-3887-46F2-A186-90C38036E4B6}"/>
              </a:ext>
            </a:extLst>
          </p:cNvPr>
          <p:cNvSpPr txBox="1">
            <a:spLocks noGrp="1" noChangeArrowheads="1"/>
          </p:cNvSpPr>
          <p:nvPr/>
        </p:nvSpPr>
        <p:spPr bwMode="white">
          <a:xfrm>
            <a:off x="1494236" y="5750719"/>
            <a:ext cx="6155531" cy="216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 sz="750">
                <a:solidFill>
                  <a:schemeClr val="bg1"/>
                </a:solidFill>
              </a:rPr>
              <a:t>© Pearson Education Ltd 2014. Copying permitted for purchasing institution only.  This material is not copyright free.</a:t>
            </a:r>
          </a:p>
        </p:txBody>
      </p:sp>
    </p:spTree>
  </p:cSld>
  <p:clrMapOvr>
    <a:masterClrMapping/>
  </p:clrMapOvr>
  <p:transition>
    <p:sndAc>
      <p:stSnd>
        <p:snd r:embed="rId2" name="click.wav"/>
      </p:stSnd>
    </p:sndAc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Can use w/s 8Fb5 to reinforce</a:t>
            </a:r>
            <a:endParaRPr lang="en-GB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52812" y="1700808"/>
            <a:ext cx="8667660" cy="4438930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© Pearson Education Ltd 2014. Copying permitted for purchasing institution only.  This material is not copyright free.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4099763"/>
      </p:ext>
    </p:extLst>
  </p:cSld>
  <p:clrMapOvr>
    <a:masterClrMapping/>
  </p:clrMapOvr>
  <p:transition>
    <p:sndAc>
      <p:stSnd>
        <p:snd r:embed="rId2" name="click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9">
            <a:extLst>
              <a:ext uri="{FF2B5EF4-FFF2-40B4-BE49-F238E27FC236}">
                <a16:creationId xmlns:a16="http://schemas.microsoft.com/office/drawing/2014/main" id="{492C8EB3-8E8F-4FCB-9266-DD49498A09FE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685800" y="908721"/>
            <a:ext cx="7772400" cy="936104"/>
          </a:xfrm>
        </p:spPr>
        <p:txBody>
          <a:bodyPr/>
          <a:lstStyle/>
          <a:p>
            <a:r>
              <a:rPr lang="en-GB" altLang="en-US" dirty="0"/>
              <a:t>Analysing sentences</a:t>
            </a:r>
          </a:p>
        </p:txBody>
      </p:sp>
      <p:sp>
        <p:nvSpPr>
          <p:cNvPr id="41987" name="Rectangle 5">
            <a:extLst>
              <a:ext uri="{FF2B5EF4-FFF2-40B4-BE49-F238E27FC236}">
                <a16:creationId xmlns:a16="http://schemas.microsoft.com/office/drawing/2014/main" id="{22D1B77D-04BC-4788-9924-9C853F42C360}"/>
              </a:ext>
            </a:extLst>
          </p:cNvPr>
          <p:cNvSpPr txBox="1">
            <a:spLocks noGrp="1" noChangeArrowheads="1"/>
          </p:cNvSpPr>
          <p:nvPr/>
        </p:nvSpPr>
        <p:spPr bwMode="white">
          <a:xfrm>
            <a:off x="468313" y="6524625"/>
            <a:ext cx="820737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000">
                <a:solidFill>
                  <a:schemeClr val="bg1"/>
                </a:solidFill>
              </a:rPr>
              <a:t>© Pearson Education Ltd 2014. Copying permitted for purchasing institution only.  This material is not copyright free.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E9563D2-3D91-430E-8AB2-BC8DEA56E67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85925" y="2132855"/>
            <a:ext cx="5772150" cy="4248473"/>
          </a:xfrm>
          <a:prstGeom prst="rect">
            <a:avLst/>
          </a:prstGeom>
        </p:spPr>
      </p:pic>
    </p:spTree>
  </p:cSld>
  <p:clrMapOvr>
    <a:masterClrMapping/>
  </p:clrMapOvr>
  <p:transition>
    <p:sndAc>
      <p:stSnd>
        <p:snd r:embed="rId3" name="click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91" name="Text Box 7">
            <a:extLst>
              <a:ext uri="{FF2B5EF4-FFF2-40B4-BE49-F238E27FC236}">
                <a16:creationId xmlns:a16="http://schemas.microsoft.com/office/drawing/2014/main" id="{711C32F9-AA64-46B2-BDF1-057667C369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179248"/>
            <a:ext cx="9120257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63538" indent="-3635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Char char="§"/>
            </a:pPr>
            <a:r>
              <a:rPr lang="en-GB" altLang="en-US" sz="2800" dirty="0"/>
              <a:t>John Dalton developed a theory about atoms.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2800" dirty="0"/>
              <a:t>	subject noun:</a:t>
            </a:r>
            <a:r>
              <a:rPr lang="en-GB" altLang="en-US" sz="2800" dirty="0">
                <a:solidFill>
                  <a:srgbClr val="006786"/>
                </a:solidFill>
              </a:rPr>
              <a:t>			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2800" dirty="0">
                <a:solidFill>
                  <a:srgbClr val="006786"/>
                </a:solidFill>
              </a:rPr>
              <a:t>	</a:t>
            </a:r>
            <a:r>
              <a:rPr lang="en-GB" altLang="en-US" sz="2800" dirty="0"/>
              <a:t>verb:</a:t>
            </a:r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10070FDA-1399-4A96-8BB8-E8BE6E39DFD3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>
          <a:xfrm>
            <a:off x="-71369" y="1539793"/>
            <a:ext cx="9191626" cy="719138"/>
          </a:xfrm>
        </p:spPr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GB" altLang="en-US" sz="2800" dirty="0"/>
              <a:t>Identify the subject nouns and verbs in this sentence.</a:t>
            </a:r>
          </a:p>
        </p:txBody>
      </p:sp>
      <p:sp>
        <p:nvSpPr>
          <p:cNvPr id="43012" name="Rectangle 5">
            <a:extLst>
              <a:ext uri="{FF2B5EF4-FFF2-40B4-BE49-F238E27FC236}">
                <a16:creationId xmlns:a16="http://schemas.microsoft.com/office/drawing/2014/main" id="{14C34D9C-505C-4C6F-8F46-C52D4A9DC392}"/>
              </a:ext>
            </a:extLst>
          </p:cNvPr>
          <p:cNvSpPr txBox="1">
            <a:spLocks noGrp="1" noChangeArrowheads="1"/>
          </p:cNvSpPr>
          <p:nvPr/>
        </p:nvSpPr>
        <p:spPr bwMode="white">
          <a:xfrm>
            <a:off x="468313" y="6524625"/>
            <a:ext cx="820737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000">
                <a:solidFill>
                  <a:schemeClr val="bg1"/>
                </a:solidFill>
              </a:rPr>
              <a:t>© Pearson Education Ltd 2014. Copying permitted for purchasing institution only.  This material is not copyright free.</a:t>
            </a:r>
          </a:p>
        </p:txBody>
      </p:sp>
      <p:sp>
        <p:nvSpPr>
          <p:cNvPr id="43013" name="Title 9">
            <a:extLst>
              <a:ext uri="{FF2B5EF4-FFF2-40B4-BE49-F238E27FC236}">
                <a16:creationId xmlns:a16="http://schemas.microsoft.com/office/drawing/2014/main" id="{C32204AF-53DA-4B48-9D5A-8B8E073AEEAF}"/>
              </a:ext>
            </a:extLst>
          </p:cNvPr>
          <p:cNvSpPr>
            <a:spLocks/>
          </p:cNvSpPr>
          <p:nvPr/>
        </p:nvSpPr>
        <p:spPr bwMode="auto">
          <a:xfrm>
            <a:off x="685800" y="762000"/>
            <a:ext cx="777240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 sz="3600">
                <a:solidFill>
                  <a:srgbClr val="006786"/>
                </a:solidFill>
              </a:rPr>
              <a:t>Analysing sentences</a:t>
            </a:r>
          </a:p>
        </p:txBody>
      </p:sp>
      <p:sp>
        <p:nvSpPr>
          <p:cNvPr id="118792" name="Text Box 8">
            <a:extLst>
              <a:ext uri="{FF2B5EF4-FFF2-40B4-BE49-F238E27FC236}">
                <a16:creationId xmlns:a16="http://schemas.microsoft.com/office/drawing/2014/main" id="{9F881673-6D8E-420B-9D0D-120B88BC3C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78906" y="2612188"/>
            <a:ext cx="20859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800" dirty="0">
                <a:solidFill>
                  <a:srgbClr val="006786"/>
                </a:solidFill>
              </a:rPr>
              <a:t>John Dalton</a:t>
            </a:r>
          </a:p>
        </p:txBody>
      </p:sp>
      <p:sp>
        <p:nvSpPr>
          <p:cNvPr id="118793" name="Text Box 9">
            <a:extLst>
              <a:ext uri="{FF2B5EF4-FFF2-40B4-BE49-F238E27FC236}">
                <a16:creationId xmlns:a16="http://schemas.microsoft.com/office/drawing/2014/main" id="{0E91FC3D-840C-4CE3-A3B3-B4B314EACD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9632" y="3039859"/>
            <a:ext cx="183038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800" dirty="0">
                <a:solidFill>
                  <a:srgbClr val="006786"/>
                </a:solidFill>
              </a:rPr>
              <a:t>developed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6A6D5E5-C308-4AFB-8E32-0F250469AEB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3645024"/>
            <a:ext cx="9144000" cy="289731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9692524-8060-4CDE-856B-11C3A4BA4AD1}"/>
              </a:ext>
            </a:extLst>
          </p:cNvPr>
          <p:cNvSpPr txBox="1"/>
          <p:nvPr/>
        </p:nvSpPr>
        <p:spPr>
          <a:xfrm>
            <a:off x="4926631" y="5570518"/>
            <a:ext cx="4172531" cy="954107"/>
          </a:xfrm>
          <a:prstGeom prst="rect">
            <a:avLst/>
          </a:prstGeom>
          <a:solidFill>
            <a:srgbClr val="A0C4DE"/>
          </a:solidFill>
        </p:spPr>
        <p:txBody>
          <a:bodyPr wrap="square" rtlCol="0">
            <a:spAutoFit/>
          </a:bodyPr>
          <a:lstStyle/>
          <a:p>
            <a:r>
              <a:rPr lang="en-GB" sz="2800" dirty="0"/>
              <a:t>This is a single clause sentence</a:t>
            </a:r>
          </a:p>
        </p:txBody>
      </p:sp>
    </p:spTree>
  </p:cSld>
  <p:clrMapOvr>
    <a:masterClrMapping/>
  </p:clrMapOvr>
  <p:transition>
    <p:sndAc>
      <p:stSnd>
        <p:snd r:embed="rId3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92" grpId="0"/>
      <p:bldP spid="118793" grpId="0"/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91" name="Text Box 7">
            <a:extLst>
              <a:ext uri="{FF2B5EF4-FFF2-40B4-BE49-F238E27FC236}">
                <a16:creationId xmlns:a16="http://schemas.microsoft.com/office/drawing/2014/main" id="{711C32F9-AA64-46B2-BDF1-057667C369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504" y="1921414"/>
            <a:ext cx="9012753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63538" indent="-3635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endParaRPr lang="en-GB" altLang="en-US" sz="2800" dirty="0"/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n-GB" altLang="en-US" sz="2800" dirty="0"/>
              <a:t>When carbon and oxygen react, they form two different compounds.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2800" dirty="0"/>
              <a:t>	subject nouns:</a:t>
            </a:r>
            <a:r>
              <a:rPr lang="en-GB" altLang="en-US" sz="2800" dirty="0">
                <a:solidFill>
                  <a:srgbClr val="006786"/>
                </a:solidFill>
              </a:rPr>
              <a:t>			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2800" dirty="0">
                <a:solidFill>
                  <a:srgbClr val="006786"/>
                </a:solidFill>
              </a:rPr>
              <a:t>	</a:t>
            </a:r>
            <a:r>
              <a:rPr lang="en-GB" altLang="en-US" sz="2800" dirty="0"/>
              <a:t>verbs: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en-US" sz="2800" dirty="0"/>
          </a:p>
        </p:txBody>
      </p:sp>
      <p:sp>
        <p:nvSpPr>
          <p:cNvPr id="43012" name="Rectangle 5">
            <a:extLst>
              <a:ext uri="{FF2B5EF4-FFF2-40B4-BE49-F238E27FC236}">
                <a16:creationId xmlns:a16="http://schemas.microsoft.com/office/drawing/2014/main" id="{14C34D9C-505C-4C6F-8F46-C52D4A9DC392}"/>
              </a:ext>
            </a:extLst>
          </p:cNvPr>
          <p:cNvSpPr txBox="1">
            <a:spLocks noGrp="1" noChangeArrowheads="1"/>
          </p:cNvSpPr>
          <p:nvPr/>
        </p:nvSpPr>
        <p:spPr bwMode="white">
          <a:xfrm>
            <a:off x="468313" y="6524625"/>
            <a:ext cx="820737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000">
                <a:solidFill>
                  <a:schemeClr val="bg1"/>
                </a:solidFill>
              </a:rPr>
              <a:t>© Pearson Education Ltd 2014. Copying permitted for purchasing institution only.  This material is not copyright free.</a:t>
            </a:r>
          </a:p>
        </p:txBody>
      </p:sp>
      <p:sp>
        <p:nvSpPr>
          <p:cNvPr id="43013" name="Title 9">
            <a:extLst>
              <a:ext uri="{FF2B5EF4-FFF2-40B4-BE49-F238E27FC236}">
                <a16:creationId xmlns:a16="http://schemas.microsoft.com/office/drawing/2014/main" id="{C32204AF-53DA-4B48-9D5A-8B8E073AEEAF}"/>
              </a:ext>
            </a:extLst>
          </p:cNvPr>
          <p:cNvSpPr>
            <a:spLocks/>
          </p:cNvSpPr>
          <p:nvPr/>
        </p:nvSpPr>
        <p:spPr bwMode="auto">
          <a:xfrm>
            <a:off x="685800" y="762000"/>
            <a:ext cx="777240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 sz="3600">
                <a:solidFill>
                  <a:srgbClr val="006786"/>
                </a:solidFill>
              </a:rPr>
              <a:t>Analysing sentences</a:t>
            </a:r>
          </a:p>
        </p:txBody>
      </p:sp>
      <p:sp>
        <p:nvSpPr>
          <p:cNvPr id="118794" name="Text Box 10">
            <a:extLst>
              <a:ext uri="{FF2B5EF4-FFF2-40B4-BE49-F238E27FC236}">
                <a16:creationId xmlns:a16="http://schemas.microsoft.com/office/drawing/2014/main" id="{875183EA-E664-47F5-8BB1-338F1E2A37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6586" y="3169444"/>
            <a:ext cx="349091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800" dirty="0">
                <a:solidFill>
                  <a:srgbClr val="006786"/>
                </a:solidFill>
              </a:rPr>
              <a:t>carbon, oxygen, they</a:t>
            </a:r>
          </a:p>
        </p:txBody>
      </p:sp>
      <p:sp>
        <p:nvSpPr>
          <p:cNvPr id="118795" name="Text Box 11">
            <a:extLst>
              <a:ext uri="{FF2B5EF4-FFF2-40B4-BE49-F238E27FC236}">
                <a16:creationId xmlns:a16="http://schemas.microsoft.com/office/drawing/2014/main" id="{7873614B-4CBC-4D8F-A6FF-C76A3F34BB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7664" y="3624701"/>
            <a:ext cx="1885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800" dirty="0">
                <a:solidFill>
                  <a:srgbClr val="006786"/>
                </a:solidFill>
              </a:rPr>
              <a:t>react, form</a:t>
            </a: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E0A03DDD-68F0-4876-89FA-BE5F708991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71369" y="1539793"/>
            <a:ext cx="9191626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»"/>
              <a:defRPr sz="24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sz="24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sz="24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sz="24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defRPr sz="24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GB" altLang="en-US" sz="2800" kern="0"/>
              <a:t>Identify the subject nouns and verbs in this sentence.</a:t>
            </a:r>
            <a:endParaRPr lang="en-GB" altLang="en-US" sz="2800" kern="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F516C8-A74F-40AB-AEB9-7B4523B2DDC5}"/>
              </a:ext>
            </a:extLst>
          </p:cNvPr>
          <p:cNvSpPr txBox="1"/>
          <p:nvPr/>
        </p:nvSpPr>
        <p:spPr>
          <a:xfrm>
            <a:off x="476305" y="4779598"/>
            <a:ext cx="6399951" cy="584775"/>
          </a:xfrm>
          <a:prstGeom prst="rect">
            <a:avLst/>
          </a:prstGeom>
          <a:solidFill>
            <a:srgbClr val="A0C4DE"/>
          </a:solidFill>
        </p:spPr>
        <p:txBody>
          <a:bodyPr wrap="square" rtlCol="0">
            <a:spAutoFit/>
          </a:bodyPr>
          <a:lstStyle/>
          <a:p>
            <a:r>
              <a:rPr lang="en-GB" sz="3200" dirty="0"/>
              <a:t>This sentence has two clauses </a:t>
            </a:r>
          </a:p>
        </p:txBody>
      </p:sp>
    </p:spTree>
    <p:extLst>
      <p:ext uri="{BB962C8B-B14F-4D97-AF65-F5344CB8AC3E}">
        <p14:creationId xmlns:p14="http://schemas.microsoft.com/office/powerpoint/2010/main" val="2923832678"/>
      </p:ext>
    </p:extLst>
  </p:cSld>
  <p:clrMapOvr>
    <a:masterClrMapping/>
  </p:clrMapOvr>
  <p:transition>
    <p:sndAc>
      <p:stSnd>
        <p:snd r:embed="rId3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94" grpId="0"/>
      <p:bldP spid="118795" grpId="0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3">
            <a:extLst>
              <a:ext uri="{FF2B5EF4-FFF2-40B4-BE49-F238E27FC236}">
                <a16:creationId xmlns:a16="http://schemas.microsoft.com/office/drawing/2014/main" id="{8F495F6E-3AEF-4E91-A681-54F951DD9F3D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>
          <a:xfrm>
            <a:off x="323850" y="1628775"/>
            <a:ext cx="8207375" cy="4608513"/>
          </a:xfrm>
        </p:spPr>
        <p:txBody>
          <a:bodyPr/>
          <a:lstStyle/>
          <a:p>
            <a:pPr marL="0" indent="0" eaLnBrk="1" hangingPunct="1">
              <a:spcBef>
                <a:spcPct val="40000"/>
              </a:spcBef>
              <a:buFont typeface="Wingdings" panose="05000000000000000000" pitchFamily="2" charset="2"/>
              <a:buNone/>
            </a:pPr>
            <a:r>
              <a:rPr lang="en-GB" altLang="en-US" sz="2800"/>
              <a:t>Conjunctions join two clauses of a sentence. </a:t>
            </a:r>
          </a:p>
          <a:p>
            <a:pPr marL="0" indent="0" eaLnBrk="1" hangingPunct="1">
              <a:spcBef>
                <a:spcPct val="40000"/>
              </a:spcBef>
              <a:buFont typeface="Wingdings" panose="05000000000000000000" pitchFamily="2" charset="2"/>
              <a:buNone/>
            </a:pPr>
            <a:r>
              <a:rPr lang="en-GB" altLang="en-US" sz="2800"/>
              <a:t>Some conjunctions are </a:t>
            </a:r>
            <a:r>
              <a:rPr lang="en-GB" altLang="en-US" sz="2800">
                <a:solidFill>
                  <a:srgbClr val="006786"/>
                </a:solidFill>
              </a:rPr>
              <a:t>coordinating</a:t>
            </a:r>
            <a:r>
              <a:rPr lang="en-GB" altLang="en-US" sz="2800"/>
              <a:t>, because they join main clauses together. 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GB" altLang="en-US" sz="2800"/>
              <a:t>For example:</a:t>
            </a:r>
            <a:r>
              <a:rPr lang="en-GB" altLang="en-US" sz="2800" i="1"/>
              <a:t> and</a:t>
            </a:r>
            <a:r>
              <a:rPr lang="en-GB" altLang="en-US" sz="2800"/>
              <a:t>, </a:t>
            </a:r>
            <a:r>
              <a:rPr lang="en-GB" altLang="en-US" sz="2800" i="1"/>
              <a:t>but</a:t>
            </a:r>
            <a:r>
              <a:rPr lang="en-GB" altLang="en-US" sz="2800"/>
              <a:t>, </a:t>
            </a:r>
            <a:r>
              <a:rPr lang="en-GB" altLang="en-US" sz="2800" i="1"/>
              <a:t>or.</a:t>
            </a:r>
            <a:endParaRPr lang="en-GB" altLang="en-US" sz="2800"/>
          </a:p>
          <a:p>
            <a:pPr marL="0" indent="0" eaLnBrk="1" hangingPunct="1">
              <a:spcBef>
                <a:spcPct val="40000"/>
              </a:spcBef>
              <a:buFont typeface="Wingdings" panose="05000000000000000000" pitchFamily="2" charset="2"/>
              <a:buNone/>
            </a:pPr>
            <a:r>
              <a:rPr lang="en-GB" altLang="en-US" sz="2800"/>
              <a:t>Other conjunctions are </a:t>
            </a:r>
            <a:r>
              <a:rPr lang="en-GB" altLang="en-US" sz="2800">
                <a:solidFill>
                  <a:srgbClr val="006786"/>
                </a:solidFill>
              </a:rPr>
              <a:t>subordinating</a:t>
            </a:r>
            <a:r>
              <a:rPr lang="en-GB" altLang="en-US" sz="2800"/>
              <a:t>, because they join a subordinate clause to a main clause. </a:t>
            </a:r>
            <a:br>
              <a:rPr lang="en-GB" altLang="en-US" sz="2800"/>
            </a:br>
            <a:r>
              <a:rPr lang="en-GB" altLang="en-US" sz="2800"/>
              <a:t>(A subordinate clause is one that adds more detail to the main clause.)  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GB" altLang="en-US" sz="2800"/>
              <a:t>For example: </a:t>
            </a:r>
            <a:r>
              <a:rPr lang="en-GB" altLang="en-US" sz="2800" i="1"/>
              <a:t>which, when, because, as, although.</a:t>
            </a:r>
            <a:endParaRPr lang="en-GB" altLang="en-US" sz="2800"/>
          </a:p>
        </p:txBody>
      </p:sp>
      <p:sp>
        <p:nvSpPr>
          <p:cNvPr id="44035" name="Rectangle 5">
            <a:extLst>
              <a:ext uri="{FF2B5EF4-FFF2-40B4-BE49-F238E27FC236}">
                <a16:creationId xmlns:a16="http://schemas.microsoft.com/office/drawing/2014/main" id="{C3F260BB-9837-454D-B8A8-29B831A31673}"/>
              </a:ext>
            </a:extLst>
          </p:cNvPr>
          <p:cNvSpPr txBox="1">
            <a:spLocks noGrp="1" noChangeArrowheads="1"/>
          </p:cNvSpPr>
          <p:nvPr/>
        </p:nvSpPr>
        <p:spPr bwMode="white">
          <a:xfrm>
            <a:off x="468313" y="6524625"/>
            <a:ext cx="820737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000">
                <a:solidFill>
                  <a:schemeClr val="bg1"/>
                </a:solidFill>
              </a:rPr>
              <a:t>© Pearson Education Ltd 2014. Copying permitted for purchasing institution only.  This material is not copyright free.</a:t>
            </a:r>
          </a:p>
        </p:txBody>
      </p:sp>
      <p:sp>
        <p:nvSpPr>
          <p:cNvPr id="44036" name="Title 9">
            <a:extLst>
              <a:ext uri="{FF2B5EF4-FFF2-40B4-BE49-F238E27FC236}">
                <a16:creationId xmlns:a16="http://schemas.microsoft.com/office/drawing/2014/main" id="{DC3FCC11-3EA3-4964-88EE-7685263BA401}"/>
              </a:ext>
            </a:extLst>
          </p:cNvPr>
          <p:cNvSpPr>
            <a:spLocks/>
          </p:cNvSpPr>
          <p:nvPr/>
        </p:nvSpPr>
        <p:spPr bwMode="auto">
          <a:xfrm>
            <a:off x="685800" y="762000"/>
            <a:ext cx="777240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 sz="3600">
                <a:solidFill>
                  <a:srgbClr val="006786"/>
                </a:solidFill>
              </a:rPr>
              <a:t>Analysing sentences</a:t>
            </a:r>
          </a:p>
        </p:txBody>
      </p:sp>
    </p:spTree>
  </p:cSld>
  <p:clrMapOvr>
    <a:masterClrMapping/>
  </p:clrMapOvr>
  <p:transition>
    <p:sndAc>
      <p:stSnd>
        <p:snd r:embed="rId3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8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8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8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8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34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3">
            <a:extLst>
              <a:ext uri="{FF2B5EF4-FFF2-40B4-BE49-F238E27FC236}">
                <a16:creationId xmlns:a16="http://schemas.microsoft.com/office/drawing/2014/main" id="{8F495F6E-3AEF-4E91-A681-54F951DD9F3D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>
          <a:xfrm>
            <a:off x="323850" y="1628775"/>
            <a:ext cx="8207375" cy="4608513"/>
          </a:xfrm>
        </p:spPr>
        <p:txBody>
          <a:bodyPr/>
          <a:lstStyle/>
          <a:p>
            <a:pPr marL="0" indent="0" eaLnBrk="1" hangingPunct="1">
              <a:spcBef>
                <a:spcPct val="40000"/>
              </a:spcBef>
              <a:buFont typeface="Wingdings" panose="05000000000000000000" pitchFamily="2" charset="2"/>
              <a:buNone/>
            </a:pPr>
            <a:r>
              <a:rPr lang="en-GB" altLang="en-US" sz="2800"/>
              <a:t>Conjunctions join two clauses of a sentence. </a:t>
            </a:r>
          </a:p>
          <a:p>
            <a:pPr marL="0" indent="0" eaLnBrk="1" hangingPunct="1">
              <a:spcBef>
                <a:spcPct val="40000"/>
              </a:spcBef>
              <a:buFont typeface="Wingdings" panose="05000000000000000000" pitchFamily="2" charset="2"/>
              <a:buNone/>
            </a:pPr>
            <a:r>
              <a:rPr lang="en-GB" altLang="en-US" sz="2800"/>
              <a:t>Some conjunctions are </a:t>
            </a:r>
            <a:r>
              <a:rPr lang="en-GB" altLang="en-US" sz="2800">
                <a:solidFill>
                  <a:srgbClr val="006786"/>
                </a:solidFill>
              </a:rPr>
              <a:t>coordinating</a:t>
            </a:r>
            <a:r>
              <a:rPr lang="en-GB" altLang="en-US" sz="2800"/>
              <a:t>, because they join main clauses together. 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GB" altLang="en-US" sz="2800"/>
              <a:t>For example:</a:t>
            </a:r>
            <a:r>
              <a:rPr lang="en-GB" altLang="en-US" sz="2800" i="1"/>
              <a:t> and</a:t>
            </a:r>
            <a:r>
              <a:rPr lang="en-GB" altLang="en-US" sz="2800"/>
              <a:t>, </a:t>
            </a:r>
            <a:r>
              <a:rPr lang="en-GB" altLang="en-US" sz="2800" i="1"/>
              <a:t>but</a:t>
            </a:r>
            <a:r>
              <a:rPr lang="en-GB" altLang="en-US" sz="2800"/>
              <a:t>, </a:t>
            </a:r>
            <a:r>
              <a:rPr lang="en-GB" altLang="en-US" sz="2800" i="1"/>
              <a:t>or.</a:t>
            </a:r>
            <a:endParaRPr lang="en-GB" altLang="en-US" sz="2800"/>
          </a:p>
          <a:p>
            <a:pPr marL="0" indent="0" eaLnBrk="1" hangingPunct="1">
              <a:spcBef>
                <a:spcPct val="40000"/>
              </a:spcBef>
              <a:buFont typeface="Wingdings" panose="05000000000000000000" pitchFamily="2" charset="2"/>
              <a:buNone/>
            </a:pPr>
            <a:r>
              <a:rPr lang="en-GB" altLang="en-US" sz="2800"/>
              <a:t>Other conjunctions are </a:t>
            </a:r>
            <a:r>
              <a:rPr lang="en-GB" altLang="en-US" sz="2800">
                <a:solidFill>
                  <a:srgbClr val="006786"/>
                </a:solidFill>
              </a:rPr>
              <a:t>subordinating</a:t>
            </a:r>
            <a:r>
              <a:rPr lang="en-GB" altLang="en-US" sz="2800"/>
              <a:t>, because they join a subordinate clause to a main clause. </a:t>
            </a:r>
            <a:br>
              <a:rPr lang="en-GB" altLang="en-US" sz="2800"/>
            </a:br>
            <a:r>
              <a:rPr lang="en-GB" altLang="en-US" sz="2800"/>
              <a:t>(A subordinate clause is one that adds more detail to the main clause.)  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GB" altLang="en-US" sz="2800"/>
              <a:t>For example: </a:t>
            </a:r>
            <a:r>
              <a:rPr lang="en-GB" altLang="en-US" sz="2800" i="1"/>
              <a:t>which, when, because, as, although.</a:t>
            </a:r>
            <a:endParaRPr lang="en-GB" altLang="en-US" sz="2800"/>
          </a:p>
        </p:txBody>
      </p:sp>
      <p:sp>
        <p:nvSpPr>
          <p:cNvPr id="44035" name="Rectangle 5">
            <a:extLst>
              <a:ext uri="{FF2B5EF4-FFF2-40B4-BE49-F238E27FC236}">
                <a16:creationId xmlns:a16="http://schemas.microsoft.com/office/drawing/2014/main" id="{C3F260BB-9837-454D-B8A8-29B831A31673}"/>
              </a:ext>
            </a:extLst>
          </p:cNvPr>
          <p:cNvSpPr txBox="1">
            <a:spLocks noGrp="1" noChangeArrowheads="1"/>
          </p:cNvSpPr>
          <p:nvPr/>
        </p:nvSpPr>
        <p:spPr bwMode="white">
          <a:xfrm>
            <a:off x="468313" y="6524625"/>
            <a:ext cx="820737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000">
                <a:solidFill>
                  <a:schemeClr val="bg1"/>
                </a:solidFill>
              </a:rPr>
              <a:t>© Pearson Education Ltd 2014. Copying permitted for purchasing institution only.  This material is not copyright free.</a:t>
            </a:r>
          </a:p>
        </p:txBody>
      </p:sp>
      <p:sp>
        <p:nvSpPr>
          <p:cNvPr id="44036" name="Title 9">
            <a:extLst>
              <a:ext uri="{FF2B5EF4-FFF2-40B4-BE49-F238E27FC236}">
                <a16:creationId xmlns:a16="http://schemas.microsoft.com/office/drawing/2014/main" id="{DC3FCC11-3EA3-4964-88EE-7685263BA401}"/>
              </a:ext>
            </a:extLst>
          </p:cNvPr>
          <p:cNvSpPr>
            <a:spLocks/>
          </p:cNvSpPr>
          <p:nvPr/>
        </p:nvSpPr>
        <p:spPr bwMode="auto">
          <a:xfrm>
            <a:off x="685800" y="762000"/>
            <a:ext cx="777240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 sz="3600">
                <a:solidFill>
                  <a:srgbClr val="006786"/>
                </a:solidFill>
              </a:rPr>
              <a:t>Analysing sentences</a:t>
            </a:r>
          </a:p>
        </p:txBody>
      </p:sp>
    </p:spTree>
    <p:extLst>
      <p:ext uri="{BB962C8B-B14F-4D97-AF65-F5344CB8AC3E}">
        <p14:creationId xmlns:p14="http://schemas.microsoft.com/office/powerpoint/2010/main" val="759811504"/>
      </p:ext>
    </p:extLst>
  </p:cSld>
  <p:clrMapOvr>
    <a:masterClrMapping/>
  </p:clrMapOvr>
  <p:transition>
    <p:sndAc>
      <p:stSnd>
        <p:snd r:embed="rId3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8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8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8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8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34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Text Box 2">
            <a:extLst>
              <a:ext uri="{FF2B5EF4-FFF2-40B4-BE49-F238E27FC236}">
                <a16:creationId xmlns:a16="http://schemas.microsoft.com/office/drawing/2014/main" id="{23475A35-F7EC-40DE-A078-9C0957300F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2349500"/>
            <a:ext cx="8820150" cy="3935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63538" indent="-3635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Char char="§"/>
            </a:pPr>
            <a:r>
              <a:rPr lang="en-GB" altLang="en-US" sz="2800"/>
              <a:t>Carbon and oxygen react to form carbon dioxide or react to form carbon monoxide.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2800"/>
              <a:t>	conjunction:</a:t>
            </a:r>
            <a:r>
              <a:rPr lang="en-GB" altLang="en-US" sz="2800">
                <a:solidFill>
                  <a:srgbClr val="006786"/>
                </a:solidFill>
              </a:rPr>
              <a:t>			</a:t>
            </a:r>
            <a:r>
              <a:rPr lang="en-GB" altLang="en-US" sz="2800"/>
              <a:t>type: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n-GB" altLang="en-US" sz="2800"/>
              <a:t>The reaction of copper with sulfur forms copper sulfide, which uses twice as much sulfur as copper.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2800"/>
              <a:t>	conjunction:</a:t>
            </a:r>
            <a:r>
              <a:rPr lang="en-GB" altLang="en-US" sz="2800">
                <a:solidFill>
                  <a:srgbClr val="006786"/>
                </a:solidFill>
              </a:rPr>
              <a:t>			</a:t>
            </a:r>
            <a:r>
              <a:rPr lang="en-GB" altLang="en-US" sz="2800"/>
              <a:t>type: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n-GB" altLang="en-US" sz="2800"/>
              <a:t>Democritus thought particles had different shapes and sizes but Dalton proved him wrong.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2800"/>
              <a:t>	conjunction:</a:t>
            </a:r>
            <a:r>
              <a:rPr lang="en-GB" altLang="en-US" sz="2800">
                <a:solidFill>
                  <a:srgbClr val="006786"/>
                </a:solidFill>
              </a:rPr>
              <a:t>			</a:t>
            </a:r>
            <a:r>
              <a:rPr lang="en-GB" altLang="en-US" sz="2800"/>
              <a:t>type:</a:t>
            </a:r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0DAE4F33-AC75-4E3C-B613-739F509244CD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>
          <a:xfrm>
            <a:off x="468313" y="1449388"/>
            <a:ext cx="8207375" cy="1008062"/>
          </a:xfrm>
        </p:spPr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GB" altLang="en-US" sz="2800"/>
              <a:t>Identify which kind of conjunction is used in each of these sentences.</a:t>
            </a:r>
          </a:p>
        </p:txBody>
      </p:sp>
      <p:sp>
        <p:nvSpPr>
          <p:cNvPr id="45060" name="Rectangle 5">
            <a:extLst>
              <a:ext uri="{FF2B5EF4-FFF2-40B4-BE49-F238E27FC236}">
                <a16:creationId xmlns:a16="http://schemas.microsoft.com/office/drawing/2014/main" id="{3BEB437C-58B1-4F34-ABC7-68AC72C7C7AE}"/>
              </a:ext>
            </a:extLst>
          </p:cNvPr>
          <p:cNvSpPr txBox="1">
            <a:spLocks noGrp="1" noChangeArrowheads="1"/>
          </p:cNvSpPr>
          <p:nvPr/>
        </p:nvSpPr>
        <p:spPr bwMode="white">
          <a:xfrm>
            <a:off x="468313" y="6524625"/>
            <a:ext cx="820737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000">
                <a:solidFill>
                  <a:schemeClr val="bg1"/>
                </a:solidFill>
              </a:rPr>
              <a:t>© Pearson Education Ltd 2014. Copying permitted for purchasing institution only.  This material is not copyright free.</a:t>
            </a:r>
          </a:p>
        </p:txBody>
      </p:sp>
      <p:sp>
        <p:nvSpPr>
          <p:cNvPr id="45061" name="Title 9">
            <a:extLst>
              <a:ext uri="{FF2B5EF4-FFF2-40B4-BE49-F238E27FC236}">
                <a16:creationId xmlns:a16="http://schemas.microsoft.com/office/drawing/2014/main" id="{776FEF7A-02DE-46F9-A6F2-F7AD40445B19}"/>
              </a:ext>
            </a:extLst>
          </p:cNvPr>
          <p:cNvSpPr>
            <a:spLocks/>
          </p:cNvSpPr>
          <p:nvPr/>
        </p:nvSpPr>
        <p:spPr bwMode="auto">
          <a:xfrm>
            <a:off x="685800" y="762000"/>
            <a:ext cx="777240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 sz="3600">
                <a:solidFill>
                  <a:srgbClr val="006786"/>
                </a:solidFill>
              </a:rPr>
              <a:t>Analysing sentences</a:t>
            </a:r>
          </a:p>
        </p:txBody>
      </p:sp>
      <p:sp>
        <p:nvSpPr>
          <p:cNvPr id="129030" name="Text Box 6">
            <a:extLst>
              <a:ext uri="{FF2B5EF4-FFF2-40B4-BE49-F238E27FC236}">
                <a16:creationId xmlns:a16="http://schemas.microsoft.com/office/drawing/2014/main" id="{CDB807FC-15DA-4970-B9F6-862CD58147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6238" y="3176588"/>
            <a:ext cx="5016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800">
                <a:solidFill>
                  <a:srgbClr val="006786"/>
                </a:solidFill>
              </a:rPr>
              <a:t>or</a:t>
            </a:r>
          </a:p>
        </p:txBody>
      </p:sp>
      <p:sp>
        <p:nvSpPr>
          <p:cNvPr id="129031" name="Text Box 7">
            <a:extLst>
              <a:ext uri="{FF2B5EF4-FFF2-40B4-BE49-F238E27FC236}">
                <a16:creationId xmlns:a16="http://schemas.microsoft.com/office/drawing/2014/main" id="{BC915A2A-4264-4B6E-BB00-E351458BB0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73763" y="3187700"/>
            <a:ext cx="2127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800">
                <a:solidFill>
                  <a:srgbClr val="006786"/>
                </a:solidFill>
              </a:rPr>
              <a:t>coordinating</a:t>
            </a:r>
          </a:p>
        </p:txBody>
      </p:sp>
      <p:sp>
        <p:nvSpPr>
          <p:cNvPr id="129034" name="Text Box 10">
            <a:extLst>
              <a:ext uri="{FF2B5EF4-FFF2-40B4-BE49-F238E27FC236}">
                <a16:creationId xmlns:a16="http://schemas.microsoft.com/office/drawing/2014/main" id="{C38F9566-A667-4457-81AD-61369F83D3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6238" y="4471988"/>
            <a:ext cx="10953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800">
                <a:solidFill>
                  <a:srgbClr val="006786"/>
                </a:solidFill>
              </a:rPr>
              <a:t>which</a:t>
            </a:r>
          </a:p>
        </p:txBody>
      </p:sp>
      <p:sp>
        <p:nvSpPr>
          <p:cNvPr id="129035" name="Text Box 11">
            <a:extLst>
              <a:ext uri="{FF2B5EF4-FFF2-40B4-BE49-F238E27FC236}">
                <a16:creationId xmlns:a16="http://schemas.microsoft.com/office/drawing/2014/main" id="{2CA185CA-01A3-4395-9591-EA054A26C1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73763" y="4471988"/>
            <a:ext cx="23256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800">
                <a:solidFill>
                  <a:srgbClr val="006786"/>
                </a:solidFill>
              </a:rPr>
              <a:t>subordinating</a:t>
            </a:r>
          </a:p>
        </p:txBody>
      </p:sp>
      <p:sp>
        <p:nvSpPr>
          <p:cNvPr id="129036" name="Text Box 12">
            <a:extLst>
              <a:ext uri="{FF2B5EF4-FFF2-40B4-BE49-F238E27FC236}">
                <a16:creationId xmlns:a16="http://schemas.microsoft.com/office/drawing/2014/main" id="{1ED4C010-F538-4A22-B51C-B22D197A6B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4650" y="5749925"/>
            <a:ext cx="6794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800">
                <a:solidFill>
                  <a:srgbClr val="006786"/>
                </a:solidFill>
              </a:rPr>
              <a:t>but</a:t>
            </a:r>
          </a:p>
        </p:txBody>
      </p:sp>
      <p:sp>
        <p:nvSpPr>
          <p:cNvPr id="129037" name="Text Box 13">
            <a:extLst>
              <a:ext uri="{FF2B5EF4-FFF2-40B4-BE49-F238E27FC236}">
                <a16:creationId xmlns:a16="http://schemas.microsoft.com/office/drawing/2014/main" id="{33E78713-99BF-486E-869A-9CC1AE53AC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5749925"/>
            <a:ext cx="2127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800">
                <a:solidFill>
                  <a:srgbClr val="006786"/>
                </a:solidFill>
              </a:rPr>
              <a:t>coordinating</a:t>
            </a:r>
          </a:p>
        </p:txBody>
      </p:sp>
    </p:spTree>
  </p:cSld>
  <p:clrMapOvr>
    <a:masterClrMapping/>
  </p:clrMapOvr>
  <p:transition>
    <p:sndAc>
      <p:stSnd>
        <p:snd r:embed="rId3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30" grpId="0"/>
      <p:bldP spid="129031" grpId="0"/>
      <p:bldP spid="129034" grpId="0"/>
      <p:bldP spid="129035" grpId="0"/>
      <p:bldP spid="129036" grpId="0"/>
      <p:bldP spid="12903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3">
            <a:extLst>
              <a:ext uri="{FF2B5EF4-FFF2-40B4-BE49-F238E27FC236}">
                <a16:creationId xmlns:a16="http://schemas.microsoft.com/office/drawing/2014/main" id="{7CE7119F-1192-49EC-A032-07513AF4ACF5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>
          <a:xfrm>
            <a:off x="466725" y="1377950"/>
            <a:ext cx="8207375" cy="5040313"/>
          </a:xfrm>
        </p:spPr>
        <p:txBody>
          <a:bodyPr/>
          <a:lstStyle/>
          <a:p>
            <a:pPr marL="363538" indent="-363538" eaLnBrk="1" hangingPunct="1">
              <a:buFont typeface="Wingdings" panose="05000000000000000000" pitchFamily="2" charset="2"/>
              <a:buNone/>
            </a:pPr>
            <a:r>
              <a:rPr lang="en-GB" altLang="en-US"/>
              <a:t>Sentences may be simple, compound or complex. </a:t>
            </a:r>
          </a:p>
          <a:p>
            <a:pPr marL="363538" indent="-363538" eaLnBrk="1" hangingPunct="1"/>
            <a:r>
              <a:rPr lang="en-GB" altLang="en-US"/>
              <a:t>A </a:t>
            </a:r>
            <a:r>
              <a:rPr lang="en-GB" altLang="en-US">
                <a:solidFill>
                  <a:srgbClr val="006786"/>
                </a:solidFill>
              </a:rPr>
              <a:t>simple</a:t>
            </a:r>
            <a:r>
              <a:rPr lang="en-GB" altLang="en-US"/>
              <a:t> sentence has one main clause containing one verb. </a:t>
            </a:r>
          </a:p>
          <a:p>
            <a:pPr marL="363538" indent="-363538"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GB" altLang="en-US"/>
              <a:t>	For example: </a:t>
            </a:r>
            <a:r>
              <a:rPr lang="en-GB" altLang="en-US" i="1"/>
              <a:t>Atoms cannot be created.</a:t>
            </a:r>
          </a:p>
          <a:p>
            <a:pPr marL="363538" indent="-363538" eaLnBrk="1" hangingPunct="1"/>
            <a:r>
              <a:rPr lang="en-GB" altLang="en-US"/>
              <a:t>A </a:t>
            </a:r>
            <a:r>
              <a:rPr lang="en-GB" altLang="en-US">
                <a:solidFill>
                  <a:srgbClr val="006786"/>
                </a:solidFill>
              </a:rPr>
              <a:t>compound</a:t>
            </a:r>
            <a:r>
              <a:rPr lang="en-GB" altLang="en-US"/>
              <a:t> sentence has two main clauses, joined by a coordinating conjunction. </a:t>
            </a:r>
          </a:p>
          <a:p>
            <a:pPr marL="363538" indent="-363538"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GB" altLang="en-US"/>
              <a:t>	For example: </a:t>
            </a:r>
            <a:r>
              <a:rPr lang="en-GB" altLang="en-US" i="1"/>
              <a:t>Atoms cannot be created, and they cannot be destroyed.</a:t>
            </a:r>
          </a:p>
          <a:p>
            <a:pPr marL="363538" indent="-363538" eaLnBrk="1" hangingPunct="1"/>
            <a:r>
              <a:rPr lang="en-GB" altLang="en-US"/>
              <a:t>A </a:t>
            </a:r>
            <a:r>
              <a:rPr lang="en-GB" altLang="en-US">
                <a:solidFill>
                  <a:srgbClr val="006786"/>
                </a:solidFill>
              </a:rPr>
              <a:t>complex</a:t>
            </a:r>
            <a:r>
              <a:rPr lang="en-GB" altLang="en-US"/>
              <a:t> sentence has at least one main clause that is joined to a subordinate clause by a subordinating conjunction.</a:t>
            </a:r>
          </a:p>
          <a:p>
            <a:pPr marL="363538" indent="-363538"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GB" altLang="en-US"/>
              <a:t>	For example: </a:t>
            </a:r>
            <a:r>
              <a:rPr lang="en-GB" altLang="en-US" i="1"/>
              <a:t>All substances contain atoms, which can join to form molecules.</a:t>
            </a:r>
            <a:endParaRPr lang="en-GB" altLang="en-US"/>
          </a:p>
        </p:txBody>
      </p:sp>
      <p:sp>
        <p:nvSpPr>
          <p:cNvPr id="46083" name="Rectangle 5">
            <a:extLst>
              <a:ext uri="{FF2B5EF4-FFF2-40B4-BE49-F238E27FC236}">
                <a16:creationId xmlns:a16="http://schemas.microsoft.com/office/drawing/2014/main" id="{C62F25BD-62BC-459F-BDEA-485DC881679B}"/>
              </a:ext>
            </a:extLst>
          </p:cNvPr>
          <p:cNvSpPr txBox="1">
            <a:spLocks noGrp="1" noChangeArrowheads="1"/>
          </p:cNvSpPr>
          <p:nvPr/>
        </p:nvSpPr>
        <p:spPr bwMode="white">
          <a:xfrm>
            <a:off x="468313" y="6524625"/>
            <a:ext cx="820737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000">
                <a:solidFill>
                  <a:schemeClr val="bg1"/>
                </a:solidFill>
              </a:rPr>
              <a:t>© Pearson Education Ltd 2014. Copying permitted for purchasing institution only.  This material is not copyright free.</a:t>
            </a:r>
          </a:p>
        </p:txBody>
      </p:sp>
      <p:sp>
        <p:nvSpPr>
          <p:cNvPr id="46084" name="Title 9">
            <a:extLst>
              <a:ext uri="{FF2B5EF4-FFF2-40B4-BE49-F238E27FC236}">
                <a16:creationId xmlns:a16="http://schemas.microsoft.com/office/drawing/2014/main" id="{C9E7AED4-B1E2-4275-989B-37813F0029A4}"/>
              </a:ext>
            </a:extLst>
          </p:cNvPr>
          <p:cNvSpPr>
            <a:spLocks/>
          </p:cNvSpPr>
          <p:nvPr/>
        </p:nvSpPr>
        <p:spPr bwMode="auto">
          <a:xfrm>
            <a:off x="685800" y="762000"/>
            <a:ext cx="777240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 sz="3600">
                <a:solidFill>
                  <a:srgbClr val="006786"/>
                </a:solidFill>
              </a:rPr>
              <a:t>Analysing sentences</a:t>
            </a:r>
          </a:p>
        </p:txBody>
      </p:sp>
    </p:spTree>
  </p:cSld>
  <p:clrMapOvr>
    <a:masterClrMapping/>
  </p:clrMapOvr>
  <p:transition>
    <p:sndAc>
      <p:stSnd>
        <p:snd r:embed="rId3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Text Box 2">
            <a:extLst>
              <a:ext uri="{FF2B5EF4-FFF2-40B4-BE49-F238E27FC236}">
                <a16:creationId xmlns:a16="http://schemas.microsoft.com/office/drawing/2014/main" id="{33211FC5-B16C-49A2-A95B-21164B274E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2349500"/>
            <a:ext cx="8820150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63538" indent="-3635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Char char="§"/>
            </a:pPr>
            <a:r>
              <a:rPr lang="en-GB" altLang="en-US" sz="2400"/>
              <a:t>Dalton’s theory said that atoms are indestructible and cannot be created.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en-US" sz="240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2400"/>
              <a:t>	</a:t>
            </a:r>
            <a:r>
              <a:rPr lang="en-GB" altLang="en-US" sz="2400">
                <a:solidFill>
                  <a:srgbClr val="006786"/>
                </a:solidFill>
              </a:rPr>
              <a:t>			</a:t>
            </a:r>
            <a:endParaRPr lang="en-GB" altLang="en-US" sz="2400"/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n-GB" altLang="en-US" sz="2400"/>
              <a:t>Each element has its own distinct physical properties.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en-US" sz="240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2400"/>
              <a:t>	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n-GB" altLang="en-US" sz="2400"/>
              <a:t>Magnesium melts at 650</a:t>
            </a:r>
            <a:r>
              <a:rPr lang="en-GB" altLang="en-US" sz="1200"/>
              <a:t> </a:t>
            </a:r>
            <a:r>
              <a:rPr lang="en-GB" altLang="en-US" sz="2400"/>
              <a:t>°C, which is higher than the melting temperature of sulfur at 113</a:t>
            </a:r>
            <a:r>
              <a:rPr lang="en-GB" altLang="en-US" sz="1200"/>
              <a:t> </a:t>
            </a:r>
            <a:r>
              <a:rPr lang="en-GB" altLang="en-US" sz="2400"/>
              <a:t>°C.</a:t>
            </a:r>
            <a:r>
              <a:rPr lang="en-GB" altLang="en-US"/>
              <a:t> </a:t>
            </a:r>
            <a:r>
              <a:rPr lang="en-GB" altLang="en-US" sz="2400"/>
              <a:t/>
            </a:r>
            <a:br>
              <a:rPr lang="en-GB" altLang="en-US" sz="2400"/>
            </a:br>
            <a:endParaRPr lang="en-GB" altLang="en-US" sz="2400"/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D36DC62B-52BD-4C18-BF7C-27FE119B49AA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>
          <a:xfrm>
            <a:off x="468313" y="1484313"/>
            <a:ext cx="8207375" cy="792162"/>
          </a:xfrm>
        </p:spPr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GB" altLang="en-US"/>
              <a:t>Identify which type of sentence is used in each example. Give a reason for each answer.</a:t>
            </a:r>
          </a:p>
        </p:txBody>
      </p:sp>
      <p:sp>
        <p:nvSpPr>
          <p:cNvPr id="47108" name="Rectangle 5">
            <a:extLst>
              <a:ext uri="{FF2B5EF4-FFF2-40B4-BE49-F238E27FC236}">
                <a16:creationId xmlns:a16="http://schemas.microsoft.com/office/drawing/2014/main" id="{D23E9BFA-6A23-454C-8CE7-68969F16BA27}"/>
              </a:ext>
            </a:extLst>
          </p:cNvPr>
          <p:cNvSpPr txBox="1">
            <a:spLocks noGrp="1" noChangeArrowheads="1"/>
          </p:cNvSpPr>
          <p:nvPr/>
        </p:nvSpPr>
        <p:spPr bwMode="white">
          <a:xfrm>
            <a:off x="468313" y="6524625"/>
            <a:ext cx="820737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000">
                <a:solidFill>
                  <a:schemeClr val="bg1"/>
                </a:solidFill>
              </a:rPr>
              <a:t>© Pearson Education Ltd 2014. Copying permitted for purchasing institution only.  This material is not copyright free.</a:t>
            </a:r>
          </a:p>
        </p:txBody>
      </p:sp>
      <p:sp>
        <p:nvSpPr>
          <p:cNvPr id="47109" name="Title 9">
            <a:extLst>
              <a:ext uri="{FF2B5EF4-FFF2-40B4-BE49-F238E27FC236}">
                <a16:creationId xmlns:a16="http://schemas.microsoft.com/office/drawing/2014/main" id="{AA7007BE-1AF7-48D9-99CA-B1610B366567}"/>
              </a:ext>
            </a:extLst>
          </p:cNvPr>
          <p:cNvSpPr>
            <a:spLocks/>
          </p:cNvSpPr>
          <p:nvPr/>
        </p:nvSpPr>
        <p:spPr bwMode="auto">
          <a:xfrm>
            <a:off x="685800" y="762000"/>
            <a:ext cx="777240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 sz="3600">
                <a:solidFill>
                  <a:srgbClr val="006786"/>
                </a:solidFill>
              </a:rPr>
              <a:t>Analysing sentences</a:t>
            </a:r>
          </a:p>
        </p:txBody>
      </p:sp>
      <p:sp>
        <p:nvSpPr>
          <p:cNvPr id="131078" name="Text Box 6">
            <a:extLst>
              <a:ext uri="{FF2B5EF4-FFF2-40B4-BE49-F238E27FC236}">
                <a16:creationId xmlns:a16="http://schemas.microsoft.com/office/drawing/2014/main" id="{57353AC8-13DE-4EBB-A778-656EDA9602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3068638"/>
            <a:ext cx="80645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>
                <a:solidFill>
                  <a:srgbClr val="006786"/>
                </a:solidFill>
              </a:rPr>
              <a:t>This is a compound sentence because it has two main clauses joined by a coordinating conjunction.</a:t>
            </a:r>
            <a:r>
              <a:rPr lang="en-GB" altLang="en-US" sz="2400">
                <a:solidFill>
                  <a:srgbClr val="006786"/>
                </a:solidFill>
              </a:rPr>
              <a:t> </a:t>
            </a:r>
          </a:p>
        </p:txBody>
      </p:sp>
      <p:sp>
        <p:nvSpPr>
          <p:cNvPr id="131079" name="Text Box 7">
            <a:extLst>
              <a:ext uri="{FF2B5EF4-FFF2-40B4-BE49-F238E27FC236}">
                <a16:creationId xmlns:a16="http://schemas.microsoft.com/office/drawing/2014/main" id="{CC38E82F-6443-48D0-9D4C-33F0EE4827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4198938"/>
            <a:ext cx="799306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>
                <a:solidFill>
                  <a:srgbClr val="006786"/>
                </a:solidFill>
              </a:rPr>
              <a:t>This is a simple sentence as it has only one verb and one main clause.</a:t>
            </a:r>
            <a:endParaRPr lang="en-GB" altLang="en-US" sz="2400">
              <a:solidFill>
                <a:srgbClr val="006786"/>
              </a:solidFill>
            </a:endParaRPr>
          </a:p>
        </p:txBody>
      </p:sp>
      <p:sp>
        <p:nvSpPr>
          <p:cNvPr id="131082" name="Text Box 10">
            <a:extLst>
              <a:ext uri="{FF2B5EF4-FFF2-40B4-BE49-F238E27FC236}">
                <a16:creationId xmlns:a16="http://schemas.microsoft.com/office/drawing/2014/main" id="{563011FD-4811-4B90-AFF9-CEFAB8D75B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5624513"/>
            <a:ext cx="86042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>
                <a:solidFill>
                  <a:srgbClr val="006786"/>
                </a:solidFill>
              </a:rPr>
              <a:t>This is a complex sentence with one main clause and one subordinate clause joined by a subordinating conjunction.</a:t>
            </a:r>
            <a:endParaRPr lang="en-GB" altLang="en-US" sz="2400">
              <a:solidFill>
                <a:srgbClr val="006786"/>
              </a:solidFill>
            </a:endParaRPr>
          </a:p>
        </p:txBody>
      </p:sp>
    </p:spTree>
  </p:cSld>
  <p:clrMapOvr>
    <a:masterClrMapping/>
  </p:clrMapOvr>
  <p:transition>
    <p:sndAc>
      <p:stSnd>
        <p:snd r:embed="rId3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8" grpId="0"/>
      <p:bldP spid="131079" grpId="0"/>
      <p:bldP spid="131082" grpId="0"/>
    </p:bldLst>
  </p:timing>
</p:sld>
</file>

<file path=ppt/theme/theme1.xml><?xml version="1.0" encoding="utf-8"?>
<a:theme xmlns:a="http://schemas.openxmlformats.org/drawingml/2006/main" name="2_Default Design">
  <a:themeElements>
    <a:clrScheme name="Chemistry ESWS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A0C4DE"/>
      </a:accent1>
      <a:accent2>
        <a:srgbClr val="006786"/>
      </a:accent2>
      <a:accent3>
        <a:srgbClr val="FFFFFF"/>
      </a:accent3>
      <a:accent4>
        <a:srgbClr val="000000"/>
      </a:accent4>
      <a:accent5>
        <a:srgbClr val="B2CFE4"/>
      </a:accent5>
      <a:accent6>
        <a:srgbClr val="004C64"/>
      </a:accent6>
      <a:hlink>
        <a:srgbClr val="2D2D8A"/>
      </a:hlink>
      <a:folHlink>
        <a:srgbClr val="6B6BCE"/>
      </a:folHlink>
    </a:clrScheme>
    <a:fontScheme name="2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2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5_Default Design">
  <a:themeElements>
    <a:clrScheme name="2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4_Default Design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A0C4DE"/>
      </a:accent1>
      <a:accent2>
        <a:srgbClr val="006786"/>
      </a:accent2>
      <a:accent3>
        <a:srgbClr val="FFFFFF"/>
      </a:accent3>
      <a:accent4>
        <a:srgbClr val="000000"/>
      </a:accent4>
      <a:accent5>
        <a:srgbClr val="B2CFE4"/>
      </a:accent5>
      <a:accent6>
        <a:srgbClr val="004C64"/>
      </a:accent6>
      <a:hlink>
        <a:srgbClr val="2D2D8A"/>
      </a:hlink>
      <a:folHlink>
        <a:srgbClr val="6B6BCE"/>
      </a:folHlink>
    </a:clrScheme>
    <a:fontScheme name="2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1254</TotalTime>
  <Words>530</Words>
  <Application>Microsoft Office PowerPoint</Application>
  <PresentationFormat>On-screen Show (4:3)</PresentationFormat>
  <Paragraphs>86</Paragraphs>
  <Slides>10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Arial Black</vt:lpstr>
      <vt:lpstr>Wingdings</vt:lpstr>
      <vt:lpstr>2_Default Design</vt:lpstr>
      <vt:lpstr>3_Default Design</vt:lpstr>
      <vt:lpstr>5_Default Design</vt:lpstr>
      <vt:lpstr>4_Default Design</vt:lpstr>
      <vt:lpstr>L&amp;C Objectives</vt:lpstr>
      <vt:lpstr>Analysing sentences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Can use w/s 8Fb5 to reinforce</vt:lpstr>
    </vt:vector>
  </TitlesOfParts>
  <Company>Pearson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Exploring Science</dc:title>
  <dc:creator>Pearson Education</dc:creator>
  <cp:lastModifiedBy>M McCallum</cp:lastModifiedBy>
  <cp:revision>136</cp:revision>
  <dcterms:created xsi:type="dcterms:W3CDTF">2010-12-13T13:21:58Z</dcterms:created>
  <dcterms:modified xsi:type="dcterms:W3CDTF">2018-07-19T13:43:31Z</dcterms:modified>
</cp:coreProperties>
</file>