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9309-CB11-326F-172F-B4BB74354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C78C5-01D5-4094-48FD-FE56DB209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6BE8A-175B-C627-EA09-1DFF7EAE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85F3C-9119-928D-D09F-7E020A58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DDBA-5BFC-D574-3F5C-47E6B37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6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5714-3D8A-9ECA-3F41-057992DA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5BCAA-C0BD-E1A8-85C0-8DA191E5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D4E6-3BF3-A85B-B93B-54043646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EB516-11E4-6571-3104-15D638DF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3699-D1ED-2F11-FD9E-0967999C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5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3F0AC-4E78-6D2A-BBF6-14C550FEB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43086-2FF1-F314-D605-D72874940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BE3B-B111-494F-3252-737DF2C9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B08F5-E46F-669F-2488-9A70E57C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5A31D-5A15-B68B-F8F4-A3ED2637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7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57BD-CF32-E913-1575-127DC0FD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F249-E81D-EA64-F47F-698BEA07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2806-44A6-39C1-011C-6E9794FE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32A8-AE5E-E4D3-73EE-63E78A3D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2ABD-A4D4-8232-1361-C37C1505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9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A016-63F1-AE47-73ED-87EAA276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8DBE8-CE56-13C0-D0D3-A5BDEEBE4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BA6A-ECE1-E66A-9E44-53C19F5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E298-F306-8007-2D5A-EDD9CD93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3C3C-1C2F-AD0C-087B-23495BC6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A469-1E3C-8F89-11C0-CCD407B4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44D41-B15B-0383-825C-BFB7C243D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68AE6-3BD8-D449-5D75-C8E34DF2C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6B85-7322-60DB-894F-F2574864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8CA5-9899-058B-0D9A-5CB7FEC2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EFAAD-B51C-E895-44C9-33D6B5D0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8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9084-98FA-48E5-6302-619E83E3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C94A1-1328-5458-86B9-E0271BDD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73352-F579-7AFD-90EE-17255A0B4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84383-FD23-6167-5833-494D58E56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A3C2-511E-B521-6EFF-54C045823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60425-3C75-2723-6AB0-0E4BF729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5A2EB-01F8-AE61-8C59-8F273914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3A3DE-6042-881B-E538-3B022881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71B3-4B9D-0458-2272-A736CB40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1A719-2C64-2E7A-4395-31910C4D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D2F7E-094B-D2C3-D4EE-B1A4151B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FBEAC-FD22-3039-AA18-84CF92BF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1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3907A-BE60-4FA3-69F4-BCA64FE7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D57E2-2CEB-CC1D-762B-8FADC40D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2598E-ED94-7213-F5ED-887373CE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6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45F7-1796-76AA-0D98-436916FF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0A9DD-1866-D019-D400-188FD735F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97F79-FAE7-5112-5E1D-A872A529C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B71A4-9358-B3C8-8AF0-609193A3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752A8-AD39-27E5-8F77-5FD3CC0E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8ABDC-779E-895F-D220-5B49C07D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6C2B-4986-9B6A-97B3-0620E4E7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D009F-BB0C-8296-2CE2-464084DC2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EC169-6C02-FE06-BC8E-D9DFCCC94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AA674-B3A8-A89D-F403-91266653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775E1-3637-07F4-EAF9-30718B65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FDB4D-3510-C4F5-DEB5-E82090FC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9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81486-69C9-F94B-C2DC-BFBCB26C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94A71-FEC7-A021-A6C6-3DF0B8397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9192A-430B-C138-42AE-80B56FE30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4224-F70B-4C1F-AA67-6E49F89B6059}" type="datetimeFigureOut">
              <a:rPr lang="en-GB" smtClean="0"/>
              <a:t>25/02/2023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32BF1-4AAF-7728-3251-E2C48D67C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FAF1-FF5B-F56F-2BBD-F0B53E035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14A0-5A2A-455F-B79E-63C03DDA6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7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753/tobias_flag_of_sloven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blogvansidney.blogspot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17753/tobias_flag_of_slovenia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A8274-5D80-3BF5-19CB-18C97A01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485" y="1"/>
            <a:ext cx="121984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D1D8E-2230-B1A6-AA31-0C66735E8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868" y="-862079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dirty="0"/>
              <a:t>International culture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7A219-159C-9BFB-F5B6-848216A1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040" y="3298758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GB" sz="15400" dirty="0"/>
              <a:t>Slovenia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7AE2E-FF33-0A56-6E24-CE1C14F9641B}"/>
              </a:ext>
            </a:extLst>
          </p:cNvPr>
          <p:cNvSpPr txBox="1"/>
          <p:nvPr/>
        </p:nvSpPr>
        <p:spPr>
          <a:xfrm>
            <a:off x="1869440" y="4907280"/>
            <a:ext cx="973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Edward Corbett         7F1        	25.2.2023</a:t>
            </a:r>
          </a:p>
        </p:txBody>
      </p:sp>
    </p:spTree>
    <p:extLst>
      <p:ext uri="{BB962C8B-B14F-4D97-AF65-F5344CB8AC3E}">
        <p14:creationId xmlns:p14="http://schemas.microsoft.com/office/powerpoint/2010/main" val="193064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BC90-BDEB-3DD4-BD1D-9552F7E1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FA66-6EFA-E78E-DFEB-BE9B7E065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effectLst/>
                <a:latin typeface="Trebuchet MS" panose="020B0603020202020204" pitchFamily="34" charset="0"/>
              </a:rPr>
              <a:t>Pražen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effectLst/>
                <a:latin typeface="Trebuchet MS" panose="020B0603020202020204" pitchFamily="34" charset="0"/>
              </a:rPr>
              <a:t>Krompir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(sautéed potatoes with onion)</a:t>
            </a:r>
          </a:p>
          <a:p>
            <a:r>
              <a:rPr lang="en-GB" b="0" i="0" dirty="0">
                <a:effectLst/>
                <a:latin typeface="Trebuchet MS" panose="020B0603020202020204" pitchFamily="34" charset="0"/>
              </a:rPr>
              <a:t>Potica (nut roll)</a:t>
            </a:r>
          </a:p>
          <a:p>
            <a:r>
              <a:rPr lang="en-GB" b="0" i="0" dirty="0" err="1">
                <a:effectLst/>
                <a:latin typeface="Trebuchet MS" panose="020B0603020202020204" pitchFamily="34" charset="0"/>
              </a:rPr>
              <a:t>Prekmurska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Gibanica (layered cake)</a:t>
            </a:r>
          </a:p>
          <a:p>
            <a:r>
              <a:rPr lang="en-GB" b="0" i="0" dirty="0" err="1">
                <a:effectLst/>
                <a:latin typeface="Trebuchet MS" panose="020B0603020202020204" pitchFamily="34" charset="0"/>
              </a:rPr>
              <a:t>Blejska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effectLst/>
                <a:latin typeface="Trebuchet MS" panose="020B0603020202020204" pitchFamily="34" charset="0"/>
              </a:rPr>
              <a:t>Kremšnita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(cream cake)</a:t>
            </a:r>
          </a:p>
          <a:p>
            <a:r>
              <a:rPr lang="en-GB" b="0" i="0" dirty="0" err="1">
                <a:effectLst/>
                <a:latin typeface="Trebuchet MS" panose="020B0603020202020204" pitchFamily="34" charset="0"/>
              </a:rPr>
              <a:t>Jabolčni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effectLst/>
                <a:latin typeface="Trebuchet MS" panose="020B0603020202020204" pitchFamily="34" charset="0"/>
              </a:rPr>
              <a:t>Štrudelj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(Slovenian apple strudel)</a:t>
            </a:r>
          </a:p>
          <a:p>
            <a:r>
              <a:rPr lang="en-GB" b="0" i="0" dirty="0">
                <a:effectLst/>
                <a:latin typeface="Trebuchet MS" panose="020B0603020202020204" pitchFamily="34" charset="0"/>
              </a:rPr>
              <a:t>Kranjska </a:t>
            </a:r>
            <a:r>
              <a:rPr lang="en-GB" b="0" i="0" dirty="0" err="1">
                <a:effectLst/>
                <a:latin typeface="Trebuchet MS" panose="020B0603020202020204" pitchFamily="34" charset="0"/>
              </a:rPr>
              <a:t>Klobasa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 (</a:t>
            </a:r>
            <a:r>
              <a:rPr lang="en-GB" dirty="0">
                <a:latin typeface="Trebuchet MS" panose="020B0603020202020204" pitchFamily="34" charset="0"/>
              </a:rPr>
              <a:t>C</a:t>
            </a:r>
            <a:r>
              <a:rPr lang="en-GB" b="0" i="0" dirty="0">
                <a:effectLst/>
                <a:latin typeface="Trebuchet MS" panose="020B0603020202020204" pitchFamily="34" charset="0"/>
              </a:rPr>
              <a:t>arniolan sausage)</a:t>
            </a:r>
          </a:p>
          <a:p>
            <a:endParaRPr lang="en-GB" b="0" i="0" dirty="0">
              <a:effectLst/>
              <a:latin typeface="Trebuchet MS" panose="020B0603020202020204" pitchFamily="34" charset="0"/>
            </a:endParaRPr>
          </a:p>
          <a:p>
            <a:endParaRPr lang="en-GB" b="0" i="0" dirty="0">
              <a:effectLst/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D062E-765C-DB4F-22C5-57B6F23C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366" y="4357991"/>
            <a:ext cx="2000007" cy="250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D07F5-328B-E37D-F197-15F02C37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170" y="681037"/>
            <a:ext cx="2595664" cy="25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B457-D290-AC78-3F34-DF72562C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Clothes</a:t>
            </a:r>
          </a:p>
        </p:txBody>
      </p:sp>
      <p:pic>
        <p:nvPicPr>
          <p:cNvPr id="3074" name="Picture 2" descr="Ethnic Costumes--Slovenian">
            <a:extLst>
              <a:ext uri="{FF2B5EF4-FFF2-40B4-BE49-F238E27FC236}">
                <a16:creationId xmlns:a16="http://schemas.microsoft.com/office/drawing/2014/main" id="{2EA69DF1-F3AE-AF14-240C-69DB0471C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5000712" y="0"/>
            <a:ext cx="7191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41B991-5302-833A-76C3-B0B5409A67E7}"/>
              </a:ext>
            </a:extLst>
          </p:cNvPr>
          <p:cNvSpPr txBox="1"/>
          <p:nvPr/>
        </p:nvSpPr>
        <p:spPr>
          <a:xfrm>
            <a:off x="457895" y="1399053"/>
            <a:ext cx="4542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dirty="0">
                <a:effectLst/>
                <a:latin typeface="arial" panose="020B0604020202020204" pitchFamily="34" charset="0"/>
              </a:rPr>
              <a:t>The national costume of Slovenia is named </a:t>
            </a:r>
            <a:r>
              <a:rPr lang="en-GB" sz="3200" i="0" dirty="0">
                <a:effectLst/>
                <a:latin typeface="arial" panose="020B0604020202020204" pitchFamily="34" charset="0"/>
              </a:rPr>
              <a:t>“</a:t>
            </a:r>
            <a:r>
              <a:rPr lang="en-GB" sz="3200" i="0" dirty="0" err="1">
                <a:effectLst/>
                <a:latin typeface="arial" panose="020B0604020202020204" pitchFamily="34" charset="0"/>
              </a:rPr>
              <a:t>Gorenjska</a:t>
            </a:r>
            <a:r>
              <a:rPr lang="en-GB" sz="3200" i="0" dirty="0">
                <a:effectLst/>
                <a:latin typeface="arial" panose="020B0604020202020204" pitchFamily="34" charset="0"/>
              </a:rPr>
              <a:t>” (Upper Carniola) folk costume. But today, most people wear modern western clothing, like we do.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351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71C4-F63A-059E-6441-7ECDC7DD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428BD-9E26-1B2C-5D6A-24BF8DD05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8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My family live in </a:t>
            </a:r>
            <a:r>
              <a:rPr lang="en-GB" dirty="0" err="1"/>
              <a:t>Vhr</a:t>
            </a:r>
            <a:r>
              <a:rPr lang="en-GB" dirty="0"/>
              <a:t>, a town near Ljubljana (the capital city).</a:t>
            </a:r>
          </a:p>
          <a:p>
            <a:pPr marL="0" indent="0">
              <a:buNone/>
            </a:pPr>
            <a:r>
              <a:rPr lang="en-GB" dirty="0"/>
              <a:t>There are lots of mountains in Slovenia, the tallest being </a:t>
            </a:r>
            <a:r>
              <a:rPr lang="en-GB" dirty="0" err="1"/>
              <a:t>Triglav</a:t>
            </a:r>
            <a:r>
              <a:rPr lang="en-GB" dirty="0"/>
              <a:t>, which is shown in the flag.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D770AC-B7FE-2734-3F4D-1E3B9F0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60" y="2424852"/>
            <a:ext cx="3324860" cy="44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C259359-313D-B057-B093-5312BF79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0858"/>
            <a:ext cx="4502855" cy="33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B070AD1-2654-2BFC-59E3-C884180A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45" y="2424853"/>
            <a:ext cx="3324861" cy="44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8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F06C8-1387-5D89-0D70-67957191B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200" y="2119789"/>
            <a:ext cx="4876800" cy="46291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69628-F043-9A9D-A30A-62B209D18AAD}"/>
              </a:ext>
            </a:extLst>
          </p:cNvPr>
          <p:cNvSpPr txBox="1"/>
          <p:nvPr/>
        </p:nvSpPr>
        <p:spPr>
          <a:xfrm>
            <a:off x="1188720" y="203200"/>
            <a:ext cx="9966960" cy="1015663"/>
          </a:xfrm>
          <a:prstGeom prst="rect">
            <a:avLst/>
          </a:prstGeom>
          <a:noFill/>
          <a:ln w="762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/>
              <a:t>Thank you for reading!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2F07F-7FFB-526F-0713-1A2ACF182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67330" y="2729389"/>
            <a:ext cx="6421470" cy="3610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281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Trebuchet MS</vt:lpstr>
      <vt:lpstr>Office Theme</vt:lpstr>
      <vt:lpstr>International culture day</vt:lpstr>
      <vt:lpstr>Food</vt:lpstr>
      <vt:lpstr>Clothes</vt:lpstr>
      <vt:lpstr>My family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culture day</dc:title>
  <dc:creator>Martin Corbett</dc:creator>
  <cp:lastModifiedBy>Martin Corbett</cp:lastModifiedBy>
  <cp:revision>1</cp:revision>
  <dcterms:created xsi:type="dcterms:W3CDTF">2023-02-25T18:05:26Z</dcterms:created>
  <dcterms:modified xsi:type="dcterms:W3CDTF">2023-02-25T18:05:53Z</dcterms:modified>
</cp:coreProperties>
</file>