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38" r:id="rId2"/>
    <p:sldMasterId id="2147483748" r:id="rId3"/>
    <p:sldMasterId id="2147483758" r:id="rId4"/>
    <p:sldMasterId id="2147483770" r:id="rId5"/>
    <p:sldMasterId id="2147483780" r:id="rId6"/>
    <p:sldMasterId id="2147483790" r:id="rId7"/>
    <p:sldMasterId id="2147483800" r:id="rId8"/>
    <p:sldMasterId id="2147483810" r:id="rId9"/>
  </p:sldMasterIdLst>
  <p:sldIdLst>
    <p:sldId id="256" r:id="rId10"/>
    <p:sldId id="257" r:id="rId11"/>
    <p:sldId id="289" r:id="rId12"/>
    <p:sldId id="258" r:id="rId13"/>
    <p:sldId id="271" r:id="rId14"/>
    <p:sldId id="272" r:id="rId15"/>
    <p:sldId id="275" r:id="rId16"/>
    <p:sldId id="276" r:id="rId17"/>
    <p:sldId id="286" r:id="rId18"/>
    <p:sldId id="277" r:id="rId19"/>
    <p:sldId id="281" r:id="rId20"/>
    <p:sldId id="283" r:id="rId21"/>
    <p:sldId id="278" r:id="rId22"/>
    <p:sldId id="284" r:id="rId23"/>
    <p:sldId id="285" r:id="rId24"/>
    <p:sldId id="279" r:id="rId25"/>
    <p:sldId id="287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6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6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44" y="2129725"/>
            <a:ext cx="10362914" cy="1470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86" y="3886391"/>
            <a:ext cx="8533829" cy="1752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1663" indent="0" algn="ctr">
              <a:buNone/>
              <a:defRPr/>
            </a:lvl2pPr>
            <a:lvl3pPr marL="823326" indent="0" algn="ctr">
              <a:buNone/>
              <a:defRPr/>
            </a:lvl3pPr>
            <a:lvl4pPr marL="1234989" indent="0" algn="ctr">
              <a:buNone/>
              <a:defRPr/>
            </a:lvl4pPr>
            <a:lvl5pPr marL="1646652" indent="0" algn="ctr">
              <a:buNone/>
              <a:defRPr/>
            </a:lvl5pPr>
            <a:lvl6pPr marL="2058314" indent="0" algn="ctr">
              <a:buNone/>
              <a:defRPr/>
            </a:lvl6pPr>
            <a:lvl7pPr marL="2469977" indent="0" algn="ctr">
              <a:buNone/>
              <a:defRPr/>
            </a:lvl7pPr>
            <a:lvl8pPr marL="2881640" indent="0" algn="ctr">
              <a:buNone/>
              <a:defRPr/>
            </a:lvl8pPr>
            <a:lvl9pPr marL="32933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5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2367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5" y="1613731"/>
            <a:ext cx="11065969" cy="4602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7782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76" y="4406673"/>
            <a:ext cx="10364819" cy="1362166"/>
          </a:xfrm>
          <a:prstGeom prst="rect">
            <a:avLst/>
          </a:prstGeom>
        </p:spPr>
        <p:txBody>
          <a:bodyPr anchor="t"/>
          <a:lstStyle>
            <a:lvl1pPr algn="l">
              <a:defRPr sz="360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176" y="2907289"/>
            <a:ext cx="10364819" cy="14993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1"/>
            </a:lvl1pPr>
            <a:lvl2pPr marL="411663" indent="0">
              <a:buNone/>
              <a:defRPr sz="1621"/>
            </a:lvl2pPr>
            <a:lvl3pPr marL="823326" indent="0">
              <a:buNone/>
              <a:defRPr sz="1441"/>
            </a:lvl3pPr>
            <a:lvl4pPr marL="1234989" indent="0">
              <a:buNone/>
              <a:defRPr sz="1261"/>
            </a:lvl4pPr>
            <a:lvl5pPr marL="1646652" indent="0">
              <a:buNone/>
              <a:defRPr sz="1261"/>
            </a:lvl5pPr>
            <a:lvl6pPr marL="2058314" indent="0">
              <a:buNone/>
              <a:defRPr sz="1261"/>
            </a:lvl6pPr>
            <a:lvl7pPr marL="2469977" indent="0">
              <a:buNone/>
              <a:defRPr sz="1261"/>
            </a:lvl7pPr>
            <a:lvl8pPr marL="2881640" indent="0">
              <a:buNone/>
              <a:defRPr sz="1261"/>
            </a:lvl8pPr>
            <a:lvl9pPr marL="3293303" indent="0">
              <a:buNone/>
              <a:defRPr sz="12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78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18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726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164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3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6" y="900465"/>
            <a:ext cx="10972610" cy="5174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96" y="1535117"/>
            <a:ext cx="5386277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96" y="2175464"/>
            <a:ext cx="5386277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23" y="1535117"/>
            <a:ext cx="5388182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23" y="2175464"/>
            <a:ext cx="5388182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6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1094968"/>
            <a:ext cx="11062158" cy="583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662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622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5" y="273006"/>
            <a:ext cx="4010652" cy="1162057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55" y="273005"/>
            <a:ext cx="6815250" cy="5853170"/>
          </a:xfrm>
          <a:prstGeom prst="rect">
            <a:avLst/>
          </a:prstGeom>
        </p:spPr>
        <p:txBody>
          <a:bodyPr/>
          <a:lstStyle>
            <a:lvl1pPr>
              <a:defRPr sz="2881"/>
            </a:lvl1pPr>
            <a:lvl2pPr>
              <a:defRPr sz="2521"/>
            </a:lvl2pPr>
            <a:lvl3pPr>
              <a:defRPr sz="216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95" y="1435063"/>
            <a:ext cx="4010652" cy="46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23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61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02" y="5114689"/>
            <a:ext cx="7316343" cy="566021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43" y="1159802"/>
            <a:ext cx="7316343" cy="41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1"/>
            </a:lvl1pPr>
            <a:lvl2pPr marL="411663" indent="0">
              <a:buNone/>
              <a:defRPr sz="2521"/>
            </a:lvl2pPr>
            <a:lvl3pPr marL="823326" indent="0">
              <a:buNone/>
              <a:defRPr sz="2161"/>
            </a:lvl3pPr>
            <a:lvl4pPr marL="1234989" indent="0">
              <a:buNone/>
              <a:defRPr sz="1801"/>
            </a:lvl4pPr>
            <a:lvl5pPr marL="1646652" indent="0">
              <a:buNone/>
              <a:defRPr sz="1801"/>
            </a:lvl5pPr>
            <a:lvl6pPr marL="2058314" indent="0">
              <a:buNone/>
              <a:defRPr sz="1801"/>
            </a:lvl6pPr>
            <a:lvl7pPr marL="2469977" indent="0">
              <a:buNone/>
              <a:defRPr sz="1801"/>
            </a:lvl7pPr>
            <a:lvl8pPr marL="2881640" indent="0">
              <a:buNone/>
              <a:defRPr sz="1801"/>
            </a:lvl8pPr>
            <a:lvl9pPr marL="3293303" indent="0">
              <a:buNone/>
              <a:defRPr sz="1801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43" y="5827866"/>
            <a:ext cx="7316343" cy="45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530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44" y="2129725"/>
            <a:ext cx="10362914" cy="1470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86" y="3886391"/>
            <a:ext cx="8533829" cy="1752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1663" indent="0" algn="ctr">
              <a:buNone/>
              <a:defRPr/>
            </a:lvl2pPr>
            <a:lvl3pPr marL="823326" indent="0" algn="ctr">
              <a:buNone/>
              <a:defRPr/>
            </a:lvl3pPr>
            <a:lvl4pPr marL="1234989" indent="0" algn="ctr">
              <a:buNone/>
              <a:defRPr/>
            </a:lvl4pPr>
            <a:lvl5pPr marL="1646652" indent="0" algn="ctr">
              <a:buNone/>
              <a:defRPr/>
            </a:lvl5pPr>
            <a:lvl6pPr marL="2058314" indent="0" algn="ctr">
              <a:buNone/>
              <a:defRPr/>
            </a:lvl6pPr>
            <a:lvl7pPr marL="2469977" indent="0" algn="ctr">
              <a:buNone/>
              <a:defRPr/>
            </a:lvl7pPr>
            <a:lvl8pPr marL="2881640" indent="0" algn="ctr">
              <a:buNone/>
              <a:defRPr/>
            </a:lvl8pPr>
            <a:lvl9pPr marL="32933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44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2367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5" y="1613731"/>
            <a:ext cx="11065969" cy="4602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49296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76" y="4406673"/>
            <a:ext cx="10364819" cy="1362166"/>
          </a:xfrm>
          <a:prstGeom prst="rect">
            <a:avLst/>
          </a:prstGeom>
        </p:spPr>
        <p:txBody>
          <a:bodyPr anchor="t"/>
          <a:lstStyle>
            <a:lvl1pPr algn="l">
              <a:defRPr sz="360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176" y="2907289"/>
            <a:ext cx="10364819" cy="14993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1"/>
            </a:lvl1pPr>
            <a:lvl2pPr marL="411663" indent="0">
              <a:buNone/>
              <a:defRPr sz="1621"/>
            </a:lvl2pPr>
            <a:lvl3pPr marL="823326" indent="0">
              <a:buNone/>
              <a:defRPr sz="1441"/>
            </a:lvl3pPr>
            <a:lvl4pPr marL="1234989" indent="0">
              <a:buNone/>
              <a:defRPr sz="1261"/>
            </a:lvl4pPr>
            <a:lvl5pPr marL="1646652" indent="0">
              <a:buNone/>
              <a:defRPr sz="1261"/>
            </a:lvl5pPr>
            <a:lvl6pPr marL="2058314" indent="0">
              <a:buNone/>
              <a:defRPr sz="1261"/>
            </a:lvl6pPr>
            <a:lvl7pPr marL="2469977" indent="0">
              <a:buNone/>
              <a:defRPr sz="1261"/>
            </a:lvl7pPr>
            <a:lvl8pPr marL="2881640" indent="0">
              <a:buNone/>
              <a:defRPr sz="1261"/>
            </a:lvl8pPr>
            <a:lvl9pPr marL="3293303" indent="0">
              <a:buNone/>
              <a:defRPr sz="12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347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18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726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164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92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6" y="900465"/>
            <a:ext cx="10972610" cy="5174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96" y="1535117"/>
            <a:ext cx="5386277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96" y="2175464"/>
            <a:ext cx="5386277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23" y="1535117"/>
            <a:ext cx="5388182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23" y="2175464"/>
            <a:ext cx="5388182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14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1094968"/>
            <a:ext cx="11062158" cy="583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142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427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5" y="273006"/>
            <a:ext cx="4010652" cy="1162057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55" y="273005"/>
            <a:ext cx="6815250" cy="5853170"/>
          </a:xfrm>
          <a:prstGeom prst="rect">
            <a:avLst/>
          </a:prstGeom>
        </p:spPr>
        <p:txBody>
          <a:bodyPr/>
          <a:lstStyle>
            <a:lvl1pPr>
              <a:defRPr sz="2881"/>
            </a:lvl1pPr>
            <a:lvl2pPr>
              <a:defRPr sz="2521"/>
            </a:lvl2pPr>
            <a:lvl3pPr>
              <a:defRPr sz="216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95" y="1435063"/>
            <a:ext cx="4010652" cy="46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054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02" y="5114689"/>
            <a:ext cx="7316343" cy="566021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43" y="1159802"/>
            <a:ext cx="7316343" cy="41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1"/>
            </a:lvl1pPr>
            <a:lvl2pPr marL="411663" indent="0">
              <a:buNone/>
              <a:defRPr sz="2521"/>
            </a:lvl2pPr>
            <a:lvl3pPr marL="823326" indent="0">
              <a:buNone/>
              <a:defRPr sz="2161"/>
            </a:lvl3pPr>
            <a:lvl4pPr marL="1234989" indent="0">
              <a:buNone/>
              <a:defRPr sz="1801"/>
            </a:lvl4pPr>
            <a:lvl5pPr marL="1646652" indent="0">
              <a:buNone/>
              <a:defRPr sz="1801"/>
            </a:lvl5pPr>
            <a:lvl6pPr marL="2058314" indent="0">
              <a:buNone/>
              <a:defRPr sz="1801"/>
            </a:lvl6pPr>
            <a:lvl7pPr marL="2469977" indent="0">
              <a:buNone/>
              <a:defRPr sz="1801"/>
            </a:lvl7pPr>
            <a:lvl8pPr marL="2881640" indent="0">
              <a:buNone/>
              <a:defRPr sz="1801"/>
            </a:lvl8pPr>
            <a:lvl9pPr marL="3293303" indent="0">
              <a:buNone/>
              <a:defRPr sz="1801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43" y="5827866"/>
            <a:ext cx="7316343" cy="45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68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61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EC3D-D3C6-459D-A8D0-F229AE6C6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81919-E7C8-4ABF-9C92-3F795EEA0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11BD-E7A3-497E-ACDC-8569B196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125-035D-4104-BDC9-FA8E6F4D4EC7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A9C65-4A02-4F57-924C-111BF62A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1EA2-1C6D-44B7-BFF2-BF4E0243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514-F589-4DC3-84B8-5621F73437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70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581E-0BB6-497B-9E2D-B3814526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D2F81-907D-40E9-9A1E-8845EB3B1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14A3A-94EC-49FA-8A62-EA47E8E5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125-035D-4104-BDC9-FA8E6F4D4EC7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F07DA-3A0F-4E7C-BA83-3147FB76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A79E3-DCC6-4632-9F21-B1C6C496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514-F589-4DC3-84B8-5621F73437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62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299D-7B83-402C-8FD7-C26BA6FF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68650-CE4E-459D-9A00-30BCE60EF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19E18-DF92-4D2B-B36F-036E861E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125-035D-4104-BDC9-FA8E6F4D4EC7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BFAC7-4D03-4FE2-A53B-E5D61634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9ECB-59E4-4C80-9FF9-65D0F897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514-F589-4DC3-84B8-5621F73437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963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E252-409C-4C81-9ED9-66D456A5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9C59D-9053-4E80-AAF2-6CEAD94EF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9F112-3C61-413D-8D7D-17F159AF9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6D744-B4AC-45AC-8B8A-C97A6125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125-035D-4104-BDC9-FA8E6F4D4EC7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49378-4F6D-417A-AB42-41587100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239AE-1D31-441A-924C-57491D5F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514-F589-4DC3-84B8-5621F73437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314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DD7B-A9F4-4AAF-9E77-6512C8F1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2B2CD-9E09-4E66-A6AD-AD785639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DA527-9DAC-46A9-90EC-6F7369347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F3013-62CA-4128-87A5-8E1BB3129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E6DEC-50D5-4358-A882-102240EA4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2259C-884A-4F81-9DAC-CC91815E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125-035D-4104-BDC9-FA8E6F4D4EC7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BFE5F-CBFE-4574-824F-88D4FD97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E014F-6169-4F51-A50C-714263C5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514-F589-4DC3-84B8-5621F73437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213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D6FB4-3C13-4FCB-9BC7-73CF95BC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19425-8480-4742-A19B-39F0A6A5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125-035D-4104-BDC9-FA8E6F4D4EC7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A66DB-5F62-4D29-917F-69B7B946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17327-2250-4C56-9984-25A94DB6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514-F589-4DC3-84B8-5621F73437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187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6C7FF-BE9D-4ACC-890D-D0531A3B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125-035D-4104-BDC9-FA8E6F4D4EC7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39A22-3815-4592-A7B8-CB26D9CE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2803E-743F-4C12-9BE5-B5907BFD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514-F589-4DC3-84B8-5621F73437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961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2D53-B375-4EE0-B05D-7B414625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F9CD7-9910-412B-9EEA-E7F36AB0E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FE552-8DE2-421D-8D12-90E45A76B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F1A38-F1F5-45E8-92AE-4FB162FC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125-035D-4104-BDC9-FA8E6F4D4EC7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04F13-12F3-4ED4-B92C-033E247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35323-640B-483B-B583-D0D20C71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514-F589-4DC3-84B8-5621F73437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349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CBCF-75C6-4EDC-88AA-C24F3811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C5874-3F7F-42F9-AF13-2AFE6471E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5CC5F-4162-4875-9BF3-90308F45F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25FCC-FD1D-4C20-8E8C-E24EB5C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125-035D-4104-BDC9-FA8E6F4D4EC7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A79FB-C0EC-4C82-908A-C4A698E2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9D715-755F-482A-9729-A08C1C8F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514-F589-4DC3-84B8-5621F73437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697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8297-D2AA-46B1-AA40-E4D58F91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E0DEC-88E8-419E-95CA-8E883BDFB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AAB64-4B67-421A-B120-79C3AC6B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125-035D-4104-BDC9-FA8E6F4D4EC7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0171A-D8C2-4B0D-8F76-1B188B73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8F6B-A125-4606-A7BF-0D22A407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514-F589-4DC3-84B8-5621F73437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27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53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A224C-997C-4909-9AF7-A5895BB09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258EC-D623-48C1-A25D-BE2FDAFCC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54F73-BBBA-4950-900D-8A4EFB61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D125-035D-4104-BDC9-FA8E6F4D4EC7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29BD8-DBD5-4248-AC75-D6C33532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EB99F-79AB-426C-AFFA-AB73E513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514-F589-4DC3-84B8-5621F73437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327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44" y="2129725"/>
            <a:ext cx="10362914" cy="1470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86" y="3886391"/>
            <a:ext cx="8533829" cy="1752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1663" indent="0" algn="ctr">
              <a:buNone/>
              <a:defRPr/>
            </a:lvl2pPr>
            <a:lvl3pPr marL="823326" indent="0" algn="ctr">
              <a:buNone/>
              <a:defRPr/>
            </a:lvl3pPr>
            <a:lvl4pPr marL="1234989" indent="0" algn="ctr">
              <a:buNone/>
              <a:defRPr/>
            </a:lvl4pPr>
            <a:lvl5pPr marL="1646652" indent="0" algn="ctr">
              <a:buNone/>
              <a:defRPr/>
            </a:lvl5pPr>
            <a:lvl6pPr marL="2058314" indent="0" algn="ctr">
              <a:buNone/>
              <a:defRPr/>
            </a:lvl6pPr>
            <a:lvl7pPr marL="2469977" indent="0" algn="ctr">
              <a:buNone/>
              <a:defRPr/>
            </a:lvl7pPr>
            <a:lvl8pPr marL="2881640" indent="0" algn="ctr">
              <a:buNone/>
              <a:defRPr/>
            </a:lvl8pPr>
            <a:lvl9pPr marL="32933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842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2367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5" y="1613731"/>
            <a:ext cx="11065969" cy="4602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3602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76" y="4406673"/>
            <a:ext cx="10364819" cy="1362166"/>
          </a:xfrm>
          <a:prstGeom prst="rect">
            <a:avLst/>
          </a:prstGeom>
        </p:spPr>
        <p:txBody>
          <a:bodyPr anchor="t"/>
          <a:lstStyle>
            <a:lvl1pPr algn="l">
              <a:defRPr sz="360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176" y="2907289"/>
            <a:ext cx="10364819" cy="14993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1"/>
            </a:lvl1pPr>
            <a:lvl2pPr marL="411663" indent="0">
              <a:buNone/>
              <a:defRPr sz="1621"/>
            </a:lvl2pPr>
            <a:lvl3pPr marL="823326" indent="0">
              <a:buNone/>
              <a:defRPr sz="1441"/>
            </a:lvl3pPr>
            <a:lvl4pPr marL="1234989" indent="0">
              <a:buNone/>
              <a:defRPr sz="1261"/>
            </a:lvl4pPr>
            <a:lvl5pPr marL="1646652" indent="0">
              <a:buNone/>
              <a:defRPr sz="1261"/>
            </a:lvl5pPr>
            <a:lvl6pPr marL="2058314" indent="0">
              <a:buNone/>
              <a:defRPr sz="1261"/>
            </a:lvl6pPr>
            <a:lvl7pPr marL="2469977" indent="0">
              <a:buNone/>
              <a:defRPr sz="1261"/>
            </a:lvl7pPr>
            <a:lvl8pPr marL="2881640" indent="0">
              <a:buNone/>
              <a:defRPr sz="1261"/>
            </a:lvl8pPr>
            <a:lvl9pPr marL="3293303" indent="0">
              <a:buNone/>
              <a:defRPr sz="12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610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18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726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164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018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6" y="900465"/>
            <a:ext cx="10972610" cy="5174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96" y="1535117"/>
            <a:ext cx="5386277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96" y="2175464"/>
            <a:ext cx="5386277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23" y="1535117"/>
            <a:ext cx="5388182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23" y="2175464"/>
            <a:ext cx="5388182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767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1094968"/>
            <a:ext cx="11062158" cy="583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98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985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5" y="273006"/>
            <a:ext cx="4010652" cy="1162057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55" y="273005"/>
            <a:ext cx="6815250" cy="5853170"/>
          </a:xfrm>
          <a:prstGeom prst="rect">
            <a:avLst/>
          </a:prstGeom>
        </p:spPr>
        <p:txBody>
          <a:bodyPr/>
          <a:lstStyle>
            <a:lvl1pPr>
              <a:defRPr sz="2881"/>
            </a:lvl1pPr>
            <a:lvl2pPr>
              <a:defRPr sz="2521"/>
            </a:lvl2pPr>
            <a:lvl3pPr>
              <a:defRPr sz="216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95" y="1435063"/>
            <a:ext cx="4010652" cy="46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452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02" y="5114689"/>
            <a:ext cx="7316343" cy="566021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43" y="1159802"/>
            <a:ext cx="7316343" cy="41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1"/>
            </a:lvl1pPr>
            <a:lvl2pPr marL="411663" indent="0">
              <a:buNone/>
              <a:defRPr sz="2521"/>
            </a:lvl2pPr>
            <a:lvl3pPr marL="823326" indent="0">
              <a:buNone/>
              <a:defRPr sz="2161"/>
            </a:lvl3pPr>
            <a:lvl4pPr marL="1234989" indent="0">
              <a:buNone/>
              <a:defRPr sz="1801"/>
            </a:lvl4pPr>
            <a:lvl5pPr marL="1646652" indent="0">
              <a:buNone/>
              <a:defRPr sz="1801"/>
            </a:lvl5pPr>
            <a:lvl6pPr marL="2058314" indent="0">
              <a:buNone/>
              <a:defRPr sz="1801"/>
            </a:lvl6pPr>
            <a:lvl7pPr marL="2469977" indent="0">
              <a:buNone/>
              <a:defRPr sz="1801"/>
            </a:lvl7pPr>
            <a:lvl8pPr marL="2881640" indent="0">
              <a:buNone/>
              <a:defRPr sz="1801"/>
            </a:lvl8pPr>
            <a:lvl9pPr marL="3293303" indent="0">
              <a:buNone/>
              <a:defRPr sz="1801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43" y="5827866"/>
            <a:ext cx="7316343" cy="45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70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815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44" y="2129725"/>
            <a:ext cx="10362914" cy="1470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86" y="3886391"/>
            <a:ext cx="8533829" cy="1752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1663" indent="0" algn="ctr">
              <a:buNone/>
              <a:defRPr/>
            </a:lvl2pPr>
            <a:lvl3pPr marL="823326" indent="0" algn="ctr">
              <a:buNone/>
              <a:defRPr/>
            </a:lvl3pPr>
            <a:lvl4pPr marL="1234989" indent="0" algn="ctr">
              <a:buNone/>
              <a:defRPr/>
            </a:lvl4pPr>
            <a:lvl5pPr marL="1646652" indent="0" algn="ctr">
              <a:buNone/>
              <a:defRPr/>
            </a:lvl5pPr>
            <a:lvl6pPr marL="2058314" indent="0" algn="ctr">
              <a:buNone/>
              <a:defRPr/>
            </a:lvl6pPr>
            <a:lvl7pPr marL="2469977" indent="0" algn="ctr">
              <a:buNone/>
              <a:defRPr/>
            </a:lvl7pPr>
            <a:lvl8pPr marL="2881640" indent="0" algn="ctr">
              <a:buNone/>
              <a:defRPr/>
            </a:lvl8pPr>
            <a:lvl9pPr marL="32933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153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2367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5" y="1613731"/>
            <a:ext cx="11065969" cy="4602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2130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76" y="4406673"/>
            <a:ext cx="10364819" cy="1362166"/>
          </a:xfrm>
          <a:prstGeom prst="rect">
            <a:avLst/>
          </a:prstGeom>
        </p:spPr>
        <p:txBody>
          <a:bodyPr anchor="t"/>
          <a:lstStyle>
            <a:lvl1pPr algn="l">
              <a:defRPr sz="360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176" y="2907289"/>
            <a:ext cx="10364819" cy="14993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1"/>
            </a:lvl1pPr>
            <a:lvl2pPr marL="411663" indent="0">
              <a:buNone/>
              <a:defRPr sz="1621"/>
            </a:lvl2pPr>
            <a:lvl3pPr marL="823326" indent="0">
              <a:buNone/>
              <a:defRPr sz="1441"/>
            </a:lvl3pPr>
            <a:lvl4pPr marL="1234989" indent="0">
              <a:buNone/>
              <a:defRPr sz="1261"/>
            </a:lvl4pPr>
            <a:lvl5pPr marL="1646652" indent="0">
              <a:buNone/>
              <a:defRPr sz="1261"/>
            </a:lvl5pPr>
            <a:lvl6pPr marL="2058314" indent="0">
              <a:buNone/>
              <a:defRPr sz="1261"/>
            </a:lvl6pPr>
            <a:lvl7pPr marL="2469977" indent="0">
              <a:buNone/>
              <a:defRPr sz="1261"/>
            </a:lvl7pPr>
            <a:lvl8pPr marL="2881640" indent="0">
              <a:buNone/>
              <a:defRPr sz="1261"/>
            </a:lvl8pPr>
            <a:lvl9pPr marL="3293303" indent="0">
              <a:buNone/>
              <a:defRPr sz="12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434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18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726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164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090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6" y="900465"/>
            <a:ext cx="10972610" cy="5174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96" y="1535117"/>
            <a:ext cx="5386277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96" y="2175464"/>
            <a:ext cx="5386277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23" y="1535117"/>
            <a:ext cx="5388182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23" y="2175464"/>
            <a:ext cx="5388182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033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1094968"/>
            <a:ext cx="11062158" cy="583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359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8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5" y="273006"/>
            <a:ext cx="4010652" cy="1162057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55" y="273005"/>
            <a:ext cx="6815250" cy="5853170"/>
          </a:xfrm>
          <a:prstGeom prst="rect">
            <a:avLst/>
          </a:prstGeom>
        </p:spPr>
        <p:txBody>
          <a:bodyPr/>
          <a:lstStyle>
            <a:lvl1pPr>
              <a:defRPr sz="2881"/>
            </a:lvl1pPr>
            <a:lvl2pPr>
              <a:defRPr sz="2521"/>
            </a:lvl2pPr>
            <a:lvl3pPr>
              <a:defRPr sz="216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95" y="1435063"/>
            <a:ext cx="4010652" cy="46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70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02" y="5114689"/>
            <a:ext cx="7316343" cy="566021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43" y="1159802"/>
            <a:ext cx="7316343" cy="41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1"/>
            </a:lvl1pPr>
            <a:lvl2pPr marL="411663" indent="0">
              <a:buNone/>
              <a:defRPr sz="2521"/>
            </a:lvl2pPr>
            <a:lvl3pPr marL="823326" indent="0">
              <a:buNone/>
              <a:defRPr sz="2161"/>
            </a:lvl3pPr>
            <a:lvl4pPr marL="1234989" indent="0">
              <a:buNone/>
              <a:defRPr sz="1801"/>
            </a:lvl4pPr>
            <a:lvl5pPr marL="1646652" indent="0">
              <a:buNone/>
              <a:defRPr sz="1801"/>
            </a:lvl5pPr>
            <a:lvl6pPr marL="2058314" indent="0">
              <a:buNone/>
              <a:defRPr sz="1801"/>
            </a:lvl6pPr>
            <a:lvl7pPr marL="2469977" indent="0">
              <a:buNone/>
              <a:defRPr sz="1801"/>
            </a:lvl7pPr>
            <a:lvl8pPr marL="2881640" indent="0">
              <a:buNone/>
              <a:defRPr sz="1801"/>
            </a:lvl8pPr>
            <a:lvl9pPr marL="3293303" indent="0">
              <a:buNone/>
              <a:defRPr sz="1801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43" y="5827866"/>
            <a:ext cx="7316343" cy="45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684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44" y="2129725"/>
            <a:ext cx="10362914" cy="1470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86" y="3886391"/>
            <a:ext cx="8533829" cy="1752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1663" indent="0" algn="ctr">
              <a:buNone/>
              <a:defRPr/>
            </a:lvl2pPr>
            <a:lvl3pPr marL="823326" indent="0" algn="ctr">
              <a:buNone/>
              <a:defRPr/>
            </a:lvl3pPr>
            <a:lvl4pPr marL="1234989" indent="0" algn="ctr">
              <a:buNone/>
              <a:defRPr/>
            </a:lvl4pPr>
            <a:lvl5pPr marL="1646652" indent="0" algn="ctr">
              <a:buNone/>
              <a:defRPr/>
            </a:lvl5pPr>
            <a:lvl6pPr marL="2058314" indent="0" algn="ctr">
              <a:buNone/>
              <a:defRPr/>
            </a:lvl6pPr>
            <a:lvl7pPr marL="2469977" indent="0" algn="ctr">
              <a:buNone/>
              <a:defRPr/>
            </a:lvl7pPr>
            <a:lvl8pPr marL="2881640" indent="0" algn="ctr">
              <a:buNone/>
              <a:defRPr/>
            </a:lvl8pPr>
            <a:lvl9pPr marL="32933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15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02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2367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5" y="1613731"/>
            <a:ext cx="11065969" cy="4602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8562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76" y="4406673"/>
            <a:ext cx="10364819" cy="1362166"/>
          </a:xfrm>
          <a:prstGeom prst="rect">
            <a:avLst/>
          </a:prstGeom>
        </p:spPr>
        <p:txBody>
          <a:bodyPr anchor="t"/>
          <a:lstStyle>
            <a:lvl1pPr algn="l">
              <a:defRPr sz="360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176" y="2907289"/>
            <a:ext cx="10364819" cy="14993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1"/>
            </a:lvl1pPr>
            <a:lvl2pPr marL="411663" indent="0">
              <a:buNone/>
              <a:defRPr sz="1621"/>
            </a:lvl2pPr>
            <a:lvl3pPr marL="823326" indent="0">
              <a:buNone/>
              <a:defRPr sz="1441"/>
            </a:lvl3pPr>
            <a:lvl4pPr marL="1234989" indent="0">
              <a:buNone/>
              <a:defRPr sz="1261"/>
            </a:lvl4pPr>
            <a:lvl5pPr marL="1646652" indent="0">
              <a:buNone/>
              <a:defRPr sz="1261"/>
            </a:lvl5pPr>
            <a:lvl6pPr marL="2058314" indent="0">
              <a:buNone/>
              <a:defRPr sz="1261"/>
            </a:lvl6pPr>
            <a:lvl7pPr marL="2469977" indent="0">
              <a:buNone/>
              <a:defRPr sz="1261"/>
            </a:lvl7pPr>
            <a:lvl8pPr marL="2881640" indent="0">
              <a:buNone/>
              <a:defRPr sz="1261"/>
            </a:lvl8pPr>
            <a:lvl9pPr marL="3293303" indent="0">
              <a:buNone/>
              <a:defRPr sz="12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457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18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726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164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224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6" y="900465"/>
            <a:ext cx="10972610" cy="5174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96" y="1535117"/>
            <a:ext cx="5386277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96" y="2175464"/>
            <a:ext cx="5386277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23" y="1535117"/>
            <a:ext cx="5388182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23" y="2175464"/>
            <a:ext cx="5388182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135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1094968"/>
            <a:ext cx="11062158" cy="583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379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502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5" y="273006"/>
            <a:ext cx="4010652" cy="1162057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55" y="273005"/>
            <a:ext cx="6815250" cy="5853170"/>
          </a:xfrm>
          <a:prstGeom prst="rect">
            <a:avLst/>
          </a:prstGeom>
        </p:spPr>
        <p:txBody>
          <a:bodyPr/>
          <a:lstStyle>
            <a:lvl1pPr>
              <a:defRPr sz="2881"/>
            </a:lvl1pPr>
            <a:lvl2pPr>
              <a:defRPr sz="2521"/>
            </a:lvl2pPr>
            <a:lvl3pPr>
              <a:defRPr sz="216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95" y="1435063"/>
            <a:ext cx="4010652" cy="46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768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02" y="5114689"/>
            <a:ext cx="7316343" cy="566021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43" y="1159802"/>
            <a:ext cx="7316343" cy="41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1"/>
            </a:lvl1pPr>
            <a:lvl2pPr marL="411663" indent="0">
              <a:buNone/>
              <a:defRPr sz="2521"/>
            </a:lvl2pPr>
            <a:lvl3pPr marL="823326" indent="0">
              <a:buNone/>
              <a:defRPr sz="2161"/>
            </a:lvl3pPr>
            <a:lvl4pPr marL="1234989" indent="0">
              <a:buNone/>
              <a:defRPr sz="1801"/>
            </a:lvl4pPr>
            <a:lvl5pPr marL="1646652" indent="0">
              <a:buNone/>
              <a:defRPr sz="1801"/>
            </a:lvl5pPr>
            <a:lvl6pPr marL="2058314" indent="0">
              <a:buNone/>
              <a:defRPr sz="1801"/>
            </a:lvl6pPr>
            <a:lvl7pPr marL="2469977" indent="0">
              <a:buNone/>
              <a:defRPr sz="1801"/>
            </a:lvl7pPr>
            <a:lvl8pPr marL="2881640" indent="0">
              <a:buNone/>
              <a:defRPr sz="1801"/>
            </a:lvl8pPr>
            <a:lvl9pPr marL="3293303" indent="0">
              <a:buNone/>
              <a:defRPr sz="1801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43" y="5827866"/>
            <a:ext cx="7316343" cy="45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066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44" y="2129725"/>
            <a:ext cx="10362914" cy="1470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86" y="3886391"/>
            <a:ext cx="8533829" cy="1752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1663" indent="0" algn="ctr">
              <a:buNone/>
              <a:defRPr/>
            </a:lvl2pPr>
            <a:lvl3pPr marL="823326" indent="0" algn="ctr">
              <a:buNone/>
              <a:defRPr/>
            </a:lvl3pPr>
            <a:lvl4pPr marL="1234989" indent="0" algn="ctr">
              <a:buNone/>
              <a:defRPr/>
            </a:lvl4pPr>
            <a:lvl5pPr marL="1646652" indent="0" algn="ctr">
              <a:buNone/>
              <a:defRPr/>
            </a:lvl5pPr>
            <a:lvl6pPr marL="2058314" indent="0" algn="ctr">
              <a:buNone/>
              <a:defRPr/>
            </a:lvl6pPr>
            <a:lvl7pPr marL="2469977" indent="0" algn="ctr">
              <a:buNone/>
              <a:defRPr/>
            </a:lvl7pPr>
            <a:lvl8pPr marL="2881640" indent="0" algn="ctr">
              <a:buNone/>
              <a:defRPr/>
            </a:lvl8pPr>
            <a:lvl9pPr marL="32933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994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2367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5" y="1613731"/>
            <a:ext cx="11065969" cy="4602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915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13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76" y="4406673"/>
            <a:ext cx="10364819" cy="1362166"/>
          </a:xfrm>
          <a:prstGeom prst="rect">
            <a:avLst/>
          </a:prstGeom>
        </p:spPr>
        <p:txBody>
          <a:bodyPr anchor="t"/>
          <a:lstStyle>
            <a:lvl1pPr algn="l">
              <a:defRPr sz="360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176" y="2907289"/>
            <a:ext cx="10364819" cy="14993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1"/>
            </a:lvl1pPr>
            <a:lvl2pPr marL="411663" indent="0">
              <a:buNone/>
              <a:defRPr sz="1621"/>
            </a:lvl2pPr>
            <a:lvl3pPr marL="823326" indent="0">
              <a:buNone/>
              <a:defRPr sz="1441"/>
            </a:lvl3pPr>
            <a:lvl4pPr marL="1234989" indent="0">
              <a:buNone/>
              <a:defRPr sz="1261"/>
            </a:lvl4pPr>
            <a:lvl5pPr marL="1646652" indent="0">
              <a:buNone/>
              <a:defRPr sz="1261"/>
            </a:lvl5pPr>
            <a:lvl6pPr marL="2058314" indent="0">
              <a:buNone/>
              <a:defRPr sz="1261"/>
            </a:lvl6pPr>
            <a:lvl7pPr marL="2469977" indent="0">
              <a:buNone/>
              <a:defRPr sz="1261"/>
            </a:lvl7pPr>
            <a:lvl8pPr marL="2881640" indent="0">
              <a:buNone/>
              <a:defRPr sz="1261"/>
            </a:lvl8pPr>
            <a:lvl9pPr marL="3293303" indent="0">
              <a:buNone/>
              <a:defRPr sz="12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5156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18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726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164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803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6" y="900465"/>
            <a:ext cx="10972610" cy="5174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96" y="1535117"/>
            <a:ext cx="5386277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96" y="2175464"/>
            <a:ext cx="5386277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23" y="1535117"/>
            <a:ext cx="5388182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23" y="2175464"/>
            <a:ext cx="5388182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696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1094968"/>
            <a:ext cx="11062158" cy="583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6874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007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5" y="273006"/>
            <a:ext cx="4010652" cy="1162057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55" y="273005"/>
            <a:ext cx="6815250" cy="5853170"/>
          </a:xfrm>
          <a:prstGeom prst="rect">
            <a:avLst/>
          </a:prstGeom>
        </p:spPr>
        <p:txBody>
          <a:bodyPr/>
          <a:lstStyle>
            <a:lvl1pPr>
              <a:defRPr sz="2881"/>
            </a:lvl1pPr>
            <a:lvl2pPr>
              <a:defRPr sz="2521"/>
            </a:lvl2pPr>
            <a:lvl3pPr>
              <a:defRPr sz="216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95" y="1435063"/>
            <a:ext cx="4010652" cy="46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6601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02" y="5114689"/>
            <a:ext cx="7316343" cy="566021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43" y="1159802"/>
            <a:ext cx="7316343" cy="41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1"/>
            </a:lvl1pPr>
            <a:lvl2pPr marL="411663" indent="0">
              <a:buNone/>
              <a:defRPr sz="2521"/>
            </a:lvl2pPr>
            <a:lvl3pPr marL="823326" indent="0">
              <a:buNone/>
              <a:defRPr sz="2161"/>
            </a:lvl3pPr>
            <a:lvl4pPr marL="1234989" indent="0">
              <a:buNone/>
              <a:defRPr sz="1801"/>
            </a:lvl4pPr>
            <a:lvl5pPr marL="1646652" indent="0">
              <a:buNone/>
              <a:defRPr sz="1801"/>
            </a:lvl5pPr>
            <a:lvl6pPr marL="2058314" indent="0">
              <a:buNone/>
              <a:defRPr sz="1801"/>
            </a:lvl6pPr>
            <a:lvl7pPr marL="2469977" indent="0">
              <a:buNone/>
              <a:defRPr sz="1801"/>
            </a:lvl7pPr>
            <a:lvl8pPr marL="2881640" indent="0">
              <a:buNone/>
              <a:defRPr sz="1801"/>
            </a:lvl8pPr>
            <a:lvl9pPr marL="3293303" indent="0">
              <a:buNone/>
              <a:defRPr sz="1801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43" y="5827866"/>
            <a:ext cx="7316343" cy="45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597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44" y="2129725"/>
            <a:ext cx="10362914" cy="1470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86" y="3886391"/>
            <a:ext cx="8533829" cy="1752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1663" indent="0" algn="ctr">
              <a:buNone/>
              <a:defRPr/>
            </a:lvl2pPr>
            <a:lvl3pPr marL="823326" indent="0" algn="ctr">
              <a:buNone/>
              <a:defRPr/>
            </a:lvl3pPr>
            <a:lvl4pPr marL="1234989" indent="0" algn="ctr">
              <a:buNone/>
              <a:defRPr/>
            </a:lvl4pPr>
            <a:lvl5pPr marL="1646652" indent="0" algn="ctr">
              <a:buNone/>
              <a:defRPr/>
            </a:lvl5pPr>
            <a:lvl6pPr marL="2058314" indent="0" algn="ctr">
              <a:buNone/>
              <a:defRPr/>
            </a:lvl6pPr>
            <a:lvl7pPr marL="2469977" indent="0" algn="ctr">
              <a:buNone/>
              <a:defRPr/>
            </a:lvl7pPr>
            <a:lvl8pPr marL="2881640" indent="0" algn="ctr">
              <a:buNone/>
              <a:defRPr/>
            </a:lvl8pPr>
            <a:lvl9pPr marL="32933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599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2367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5" y="1613731"/>
            <a:ext cx="11065969" cy="4602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66875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76" y="4406673"/>
            <a:ext cx="10364819" cy="1362166"/>
          </a:xfrm>
          <a:prstGeom prst="rect">
            <a:avLst/>
          </a:prstGeom>
        </p:spPr>
        <p:txBody>
          <a:bodyPr anchor="t"/>
          <a:lstStyle>
            <a:lvl1pPr algn="l">
              <a:defRPr sz="360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176" y="2907289"/>
            <a:ext cx="10364819" cy="14993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1"/>
            </a:lvl1pPr>
            <a:lvl2pPr marL="411663" indent="0">
              <a:buNone/>
              <a:defRPr sz="1621"/>
            </a:lvl2pPr>
            <a:lvl3pPr marL="823326" indent="0">
              <a:buNone/>
              <a:defRPr sz="1441"/>
            </a:lvl3pPr>
            <a:lvl4pPr marL="1234989" indent="0">
              <a:buNone/>
              <a:defRPr sz="1261"/>
            </a:lvl4pPr>
            <a:lvl5pPr marL="1646652" indent="0">
              <a:buNone/>
              <a:defRPr sz="1261"/>
            </a:lvl5pPr>
            <a:lvl6pPr marL="2058314" indent="0">
              <a:buNone/>
              <a:defRPr sz="1261"/>
            </a:lvl6pPr>
            <a:lvl7pPr marL="2469977" indent="0">
              <a:buNone/>
              <a:defRPr sz="1261"/>
            </a:lvl7pPr>
            <a:lvl8pPr marL="2881640" indent="0">
              <a:buNone/>
              <a:defRPr sz="1261"/>
            </a:lvl8pPr>
            <a:lvl9pPr marL="3293303" indent="0">
              <a:buNone/>
              <a:defRPr sz="12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60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9/12/2019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308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835631"/>
            <a:ext cx="11062158" cy="518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726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164" y="1613731"/>
            <a:ext cx="5441530" cy="4602493"/>
          </a:xfrm>
          <a:prstGeom prst="rect">
            <a:avLst/>
          </a:prstGeom>
        </p:spPr>
        <p:txBody>
          <a:bodyPr/>
          <a:lstStyle>
            <a:lvl1pPr>
              <a:defRPr sz="2521"/>
            </a:lvl1pPr>
            <a:lvl2pPr>
              <a:defRPr sz="2161"/>
            </a:lvl2pPr>
            <a:lvl3pPr>
              <a:defRPr sz="1801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8061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6" y="900465"/>
            <a:ext cx="10972610" cy="5174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96" y="1535117"/>
            <a:ext cx="5386277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96" y="2175464"/>
            <a:ext cx="5386277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23" y="1535117"/>
            <a:ext cx="5388182" cy="6403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1" b="1"/>
            </a:lvl1pPr>
            <a:lvl2pPr marL="411663" indent="0">
              <a:buNone/>
              <a:defRPr sz="1801" b="1"/>
            </a:lvl2pPr>
            <a:lvl3pPr marL="823326" indent="0">
              <a:buNone/>
              <a:defRPr sz="1621" b="1"/>
            </a:lvl3pPr>
            <a:lvl4pPr marL="1234989" indent="0">
              <a:buNone/>
              <a:defRPr sz="1441" b="1"/>
            </a:lvl4pPr>
            <a:lvl5pPr marL="1646652" indent="0">
              <a:buNone/>
              <a:defRPr sz="1441" b="1"/>
            </a:lvl5pPr>
            <a:lvl6pPr marL="2058314" indent="0">
              <a:buNone/>
              <a:defRPr sz="1441" b="1"/>
            </a:lvl6pPr>
            <a:lvl7pPr marL="2469977" indent="0">
              <a:buNone/>
              <a:defRPr sz="1441" b="1"/>
            </a:lvl7pPr>
            <a:lvl8pPr marL="2881640" indent="0">
              <a:buNone/>
              <a:defRPr sz="1441" b="1"/>
            </a:lvl8pPr>
            <a:lvl9pPr marL="3293303" indent="0">
              <a:buNone/>
              <a:defRPr sz="14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23" y="2175464"/>
            <a:ext cx="5388182" cy="3950711"/>
          </a:xfrm>
          <a:prstGeom prst="rect">
            <a:avLst/>
          </a:prstGeom>
        </p:spPr>
        <p:txBody>
          <a:bodyPr/>
          <a:lstStyle>
            <a:lvl1pPr>
              <a:defRPr sz="2161"/>
            </a:lvl1pPr>
            <a:lvl2pPr>
              <a:defRPr sz="1801"/>
            </a:lvl2pPr>
            <a:lvl3pPr>
              <a:defRPr sz="1621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58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32" y="1094968"/>
            <a:ext cx="11062158" cy="583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9640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401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95" y="273006"/>
            <a:ext cx="4010652" cy="1162057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55" y="273005"/>
            <a:ext cx="6815250" cy="5853170"/>
          </a:xfrm>
          <a:prstGeom prst="rect">
            <a:avLst/>
          </a:prstGeom>
        </p:spPr>
        <p:txBody>
          <a:bodyPr/>
          <a:lstStyle>
            <a:lvl1pPr>
              <a:defRPr sz="2881"/>
            </a:lvl1pPr>
            <a:lvl2pPr>
              <a:defRPr sz="2521"/>
            </a:lvl2pPr>
            <a:lvl3pPr>
              <a:defRPr sz="216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95" y="1435063"/>
            <a:ext cx="4010652" cy="46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833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02" y="5114689"/>
            <a:ext cx="7316343" cy="566021"/>
          </a:xfrm>
          <a:prstGeom prst="rect">
            <a:avLst/>
          </a:prstGeom>
        </p:spPr>
        <p:txBody>
          <a:bodyPr anchor="b"/>
          <a:lstStyle>
            <a:lvl1pPr algn="l">
              <a:defRPr sz="180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43" y="1159802"/>
            <a:ext cx="7316343" cy="41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1"/>
            </a:lvl1pPr>
            <a:lvl2pPr marL="411663" indent="0">
              <a:buNone/>
              <a:defRPr sz="2521"/>
            </a:lvl2pPr>
            <a:lvl3pPr marL="823326" indent="0">
              <a:buNone/>
              <a:defRPr sz="2161"/>
            </a:lvl3pPr>
            <a:lvl4pPr marL="1234989" indent="0">
              <a:buNone/>
              <a:defRPr sz="1801"/>
            </a:lvl4pPr>
            <a:lvl5pPr marL="1646652" indent="0">
              <a:buNone/>
              <a:defRPr sz="1801"/>
            </a:lvl5pPr>
            <a:lvl6pPr marL="2058314" indent="0">
              <a:buNone/>
              <a:defRPr sz="1801"/>
            </a:lvl6pPr>
            <a:lvl7pPr marL="2469977" indent="0">
              <a:buNone/>
              <a:defRPr sz="1801"/>
            </a:lvl7pPr>
            <a:lvl8pPr marL="2881640" indent="0">
              <a:buNone/>
              <a:defRPr sz="1801"/>
            </a:lvl8pPr>
            <a:lvl9pPr marL="3293303" indent="0">
              <a:buNone/>
              <a:defRPr sz="1801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43" y="5827866"/>
            <a:ext cx="7316343" cy="453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1"/>
            </a:lvl1pPr>
            <a:lvl2pPr marL="411663" indent="0">
              <a:buNone/>
              <a:defRPr sz="1080"/>
            </a:lvl2pPr>
            <a:lvl3pPr marL="823326" indent="0">
              <a:buNone/>
              <a:defRPr sz="900"/>
            </a:lvl3pPr>
            <a:lvl4pPr marL="1234989" indent="0">
              <a:buNone/>
              <a:defRPr sz="810"/>
            </a:lvl4pPr>
            <a:lvl5pPr marL="1646652" indent="0">
              <a:buNone/>
              <a:defRPr sz="810"/>
            </a:lvl5pPr>
            <a:lvl6pPr marL="2058314" indent="0">
              <a:buNone/>
              <a:defRPr sz="810"/>
            </a:lvl6pPr>
            <a:lvl7pPr marL="2469977" indent="0">
              <a:buNone/>
              <a:defRPr sz="810"/>
            </a:lvl7pPr>
            <a:lvl8pPr marL="2881640" indent="0">
              <a:buNone/>
              <a:defRPr sz="810"/>
            </a:lvl8pPr>
            <a:lvl9pPr marL="3293303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70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04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1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29" r:id="rId5"/>
    <p:sldLayoutId id="2147483735" r:id="rId6"/>
    <p:sldLayoutId id="2147483736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68B49F56-7E20-445F-915C-8BD17003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Text Box 23">
            <a:extLst>
              <a:ext uri="{FF2B5EF4-FFF2-40B4-BE49-F238E27FC236}">
                <a16:creationId xmlns:a16="http://schemas.microsoft.com/office/drawing/2014/main" id="{E284A410-841D-41D8-A372-35C584786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20" y="87191"/>
            <a:ext cx="9240693" cy="42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x-none" sz="2161" i="0" dirty="0">
                <a:solidFill>
                  <a:srgbClr val="000000"/>
                </a:solidFill>
                <a:cs typeface="+mn-cs"/>
              </a:rPr>
              <a:t>Page 73, Ex 5</a:t>
            </a:r>
          </a:p>
        </p:txBody>
      </p:sp>
    </p:spTree>
    <p:extLst>
      <p:ext uri="{BB962C8B-B14F-4D97-AF65-F5344CB8AC3E}">
        <p14:creationId xmlns:p14="http://schemas.microsoft.com/office/powerpoint/2010/main" val="5274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xStyles>
    <p:titleStyle>
      <a:lvl1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+mj-lt"/>
          <a:ea typeface="+mj-ea"/>
          <a:cs typeface="ヒラギノ角ゴ Pro W3"/>
        </a:defRPr>
      </a:lvl1pPr>
      <a:lvl2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2pPr>
      <a:lvl3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3pPr>
      <a:lvl4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4pPr>
      <a:lvl5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5pPr>
      <a:lvl6pPr marL="411663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6pPr>
      <a:lvl7pPr marL="82332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7pPr>
      <a:lvl8pPr marL="123498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8pPr>
      <a:lvl9pPr marL="164665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9pPr>
    </p:titleStyle>
    <p:bodyStyle>
      <a:lvl1pPr marL="308747" indent="-308747"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  <a:ea typeface="+mn-ea"/>
          <a:cs typeface="+mn-cs"/>
        </a:defRPr>
      </a:lvl1pPr>
      <a:lvl2pPr marL="32447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2pPr>
      <a:lvl3pPr marL="64894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3pPr>
      <a:lvl4pPr marL="966264" indent="-317323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4pPr>
      <a:lvl5pPr marL="1290735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5pPr>
      <a:lvl6pPr marL="1062034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6pPr>
      <a:lvl7pPr marL="147369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7pPr>
      <a:lvl8pPr marL="188535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8pPr>
      <a:lvl9pPr marL="229702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66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326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4989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6652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8314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69977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164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330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47D6E712-D6FB-413E-B808-B53F693E0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Text Box 23">
            <a:extLst>
              <a:ext uri="{FF2B5EF4-FFF2-40B4-BE49-F238E27FC236}">
                <a16:creationId xmlns:a16="http://schemas.microsoft.com/office/drawing/2014/main" id="{4B36694C-4306-4C4B-9FEE-366468037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20" y="87191"/>
            <a:ext cx="9240693" cy="42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x-none" sz="2161" i="0" dirty="0">
                <a:solidFill>
                  <a:srgbClr val="000000"/>
                </a:solidFill>
                <a:cs typeface="+mn-cs"/>
              </a:rPr>
              <a:t>Page 75, Ex 6</a:t>
            </a:r>
          </a:p>
        </p:txBody>
      </p:sp>
    </p:spTree>
    <p:extLst>
      <p:ext uri="{BB962C8B-B14F-4D97-AF65-F5344CB8AC3E}">
        <p14:creationId xmlns:p14="http://schemas.microsoft.com/office/powerpoint/2010/main" val="261923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</p:sldLayoutIdLst>
  <p:txStyles>
    <p:titleStyle>
      <a:lvl1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+mj-lt"/>
          <a:ea typeface="+mj-ea"/>
          <a:cs typeface="ヒラギノ角ゴ Pro W3"/>
        </a:defRPr>
      </a:lvl1pPr>
      <a:lvl2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2pPr>
      <a:lvl3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3pPr>
      <a:lvl4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4pPr>
      <a:lvl5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5pPr>
      <a:lvl6pPr marL="411663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6pPr>
      <a:lvl7pPr marL="82332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7pPr>
      <a:lvl8pPr marL="123498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8pPr>
      <a:lvl9pPr marL="164665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9pPr>
    </p:titleStyle>
    <p:bodyStyle>
      <a:lvl1pPr marL="308747" indent="-308747"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  <a:ea typeface="+mn-ea"/>
          <a:cs typeface="+mn-cs"/>
        </a:defRPr>
      </a:lvl1pPr>
      <a:lvl2pPr marL="32447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2pPr>
      <a:lvl3pPr marL="64894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3pPr>
      <a:lvl4pPr marL="966264" indent="-317323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4pPr>
      <a:lvl5pPr marL="1290735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5pPr>
      <a:lvl6pPr marL="1062034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6pPr>
      <a:lvl7pPr marL="147369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7pPr>
      <a:lvl8pPr marL="188535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8pPr>
      <a:lvl9pPr marL="229702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66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326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4989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6652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8314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69977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164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330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5E7BD-8366-4797-9C51-EF7C3F8C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C8D64-81A4-47CF-A750-CF61577B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80C5F-B493-4B68-BE8D-80ACAA61C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EE429-4EC3-48E1-ADD3-B235B806D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93950-9E4E-485C-A69D-27784D5AB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FB8A3E3B-0562-4D7E-BC22-608BCCCD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Text Box 23">
            <a:extLst>
              <a:ext uri="{FF2B5EF4-FFF2-40B4-BE49-F238E27FC236}">
                <a16:creationId xmlns:a16="http://schemas.microsoft.com/office/drawing/2014/main" id="{141DA123-AC8B-47E3-869C-031284ED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20" y="87191"/>
            <a:ext cx="9240693" cy="42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x-none" sz="2161" i="0" dirty="0">
                <a:solidFill>
                  <a:srgbClr val="000000"/>
                </a:solidFill>
                <a:cs typeface="+mn-cs"/>
              </a:rPr>
              <a:t>Page 71, Ex 3</a:t>
            </a:r>
          </a:p>
        </p:txBody>
      </p:sp>
    </p:spTree>
    <p:extLst>
      <p:ext uri="{BB962C8B-B14F-4D97-AF65-F5344CB8AC3E}">
        <p14:creationId xmlns:p14="http://schemas.microsoft.com/office/powerpoint/2010/main" val="198486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txStyles>
    <p:titleStyle>
      <a:lvl1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+mj-lt"/>
          <a:ea typeface="+mj-ea"/>
          <a:cs typeface="ヒラギノ角ゴ Pro W3"/>
        </a:defRPr>
      </a:lvl1pPr>
      <a:lvl2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2pPr>
      <a:lvl3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3pPr>
      <a:lvl4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4pPr>
      <a:lvl5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5pPr>
      <a:lvl6pPr marL="411663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6pPr>
      <a:lvl7pPr marL="82332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7pPr>
      <a:lvl8pPr marL="123498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8pPr>
      <a:lvl9pPr marL="164665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9pPr>
    </p:titleStyle>
    <p:bodyStyle>
      <a:lvl1pPr marL="308747" indent="-308747"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  <a:ea typeface="+mn-ea"/>
          <a:cs typeface="+mn-cs"/>
        </a:defRPr>
      </a:lvl1pPr>
      <a:lvl2pPr marL="32447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2pPr>
      <a:lvl3pPr marL="64894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3pPr>
      <a:lvl4pPr marL="966264" indent="-317323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4pPr>
      <a:lvl5pPr marL="1290735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5pPr>
      <a:lvl6pPr marL="1062034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6pPr>
      <a:lvl7pPr marL="147369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7pPr>
      <a:lvl8pPr marL="188535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8pPr>
      <a:lvl9pPr marL="229702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66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326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4989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6652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8314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69977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164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330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CCBD64E6-9A3C-4EE1-A7CA-1DA446F5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Text Box 23">
            <a:extLst>
              <a:ext uri="{FF2B5EF4-FFF2-40B4-BE49-F238E27FC236}">
                <a16:creationId xmlns:a16="http://schemas.microsoft.com/office/drawing/2014/main" id="{33318C00-5E98-4616-B9E6-F26962F9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20" y="87191"/>
            <a:ext cx="9240693" cy="42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x-none" sz="2161" i="0" dirty="0">
                <a:solidFill>
                  <a:srgbClr val="000000"/>
                </a:solidFill>
                <a:cs typeface="+mn-cs"/>
              </a:rPr>
              <a:t>Page 71, Ex 5</a:t>
            </a:r>
          </a:p>
        </p:txBody>
      </p:sp>
    </p:spTree>
    <p:extLst>
      <p:ext uri="{BB962C8B-B14F-4D97-AF65-F5344CB8AC3E}">
        <p14:creationId xmlns:p14="http://schemas.microsoft.com/office/powerpoint/2010/main" val="306326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+mj-lt"/>
          <a:ea typeface="+mj-ea"/>
          <a:cs typeface="ヒラギノ角ゴ Pro W3"/>
        </a:defRPr>
      </a:lvl1pPr>
      <a:lvl2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2pPr>
      <a:lvl3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3pPr>
      <a:lvl4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4pPr>
      <a:lvl5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5pPr>
      <a:lvl6pPr marL="411663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6pPr>
      <a:lvl7pPr marL="82332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7pPr>
      <a:lvl8pPr marL="123498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8pPr>
      <a:lvl9pPr marL="164665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9pPr>
    </p:titleStyle>
    <p:bodyStyle>
      <a:lvl1pPr marL="308747" indent="-308747"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  <a:ea typeface="+mn-ea"/>
          <a:cs typeface="+mn-cs"/>
        </a:defRPr>
      </a:lvl1pPr>
      <a:lvl2pPr marL="32447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2pPr>
      <a:lvl3pPr marL="64894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3pPr>
      <a:lvl4pPr marL="966264" indent="-317323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4pPr>
      <a:lvl5pPr marL="1290735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5pPr>
      <a:lvl6pPr marL="1062034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6pPr>
      <a:lvl7pPr marL="147369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7pPr>
      <a:lvl8pPr marL="188535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8pPr>
      <a:lvl9pPr marL="229702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66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326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4989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6652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8314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69977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164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330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9D39A183-8592-42D8-B850-66C76957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Text Box 23">
            <a:extLst>
              <a:ext uri="{FF2B5EF4-FFF2-40B4-BE49-F238E27FC236}">
                <a16:creationId xmlns:a16="http://schemas.microsoft.com/office/drawing/2014/main" id="{E3B2F3B8-B68F-46E0-8F6E-D796102F5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20" y="87191"/>
            <a:ext cx="9240693" cy="42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x-none" sz="2161" i="0" dirty="0">
                <a:solidFill>
                  <a:srgbClr val="000000"/>
                </a:solidFill>
                <a:cs typeface="+mn-cs"/>
              </a:rPr>
              <a:t>Page 75, Ex 5</a:t>
            </a:r>
          </a:p>
        </p:txBody>
      </p:sp>
    </p:spTree>
    <p:extLst>
      <p:ext uri="{BB962C8B-B14F-4D97-AF65-F5344CB8AC3E}">
        <p14:creationId xmlns:p14="http://schemas.microsoft.com/office/powerpoint/2010/main" val="213869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</p:sldLayoutIdLst>
  <p:txStyles>
    <p:titleStyle>
      <a:lvl1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+mj-lt"/>
          <a:ea typeface="+mj-ea"/>
          <a:cs typeface="ヒラギノ角ゴ Pro W3"/>
        </a:defRPr>
      </a:lvl1pPr>
      <a:lvl2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2pPr>
      <a:lvl3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3pPr>
      <a:lvl4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4pPr>
      <a:lvl5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5pPr>
      <a:lvl6pPr marL="411663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6pPr>
      <a:lvl7pPr marL="82332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7pPr>
      <a:lvl8pPr marL="123498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8pPr>
      <a:lvl9pPr marL="164665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9pPr>
    </p:titleStyle>
    <p:bodyStyle>
      <a:lvl1pPr marL="308747" indent="-308747"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  <a:ea typeface="+mn-ea"/>
          <a:cs typeface="+mn-cs"/>
        </a:defRPr>
      </a:lvl1pPr>
      <a:lvl2pPr marL="32447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2pPr>
      <a:lvl3pPr marL="64894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3pPr>
      <a:lvl4pPr marL="966264" indent="-317323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4pPr>
      <a:lvl5pPr marL="1290735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5pPr>
      <a:lvl6pPr marL="1062034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6pPr>
      <a:lvl7pPr marL="147369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7pPr>
      <a:lvl8pPr marL="188535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8pPr>
      <a:lvl9pPr marL="229702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66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326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4989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6652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8314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69977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164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330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DF14F60F-8571-48C2-A9BB-AC2A175D2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Text Box 23">
            <a:extLst>
              <a:ext uri="{FF2B5EF4-FFF2-40B4-BE49-F238E27FC236}">
                <a16:creationId xmlns:a16="http://schemas.microsoft.com/office/drawing/2014/main" id="{1290AC98-213B-46EB-A3C2-7ADE4768A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20" y="87191"/>
            <a:ext cx="9240693" cy="42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x-none" sz="2161" i="0" dirty="0">
                <a:solidFill>
                  <a:srgbClr val="000000"/>
                </a:solidFill>
                <a:cs typeface="+mn-cs"/>
              </a:rPr>
              <a:t>Page 71, Ex 7</a:t>
            </a:r>
          </a:p>
        </p:txBody>
      </p:sp>
    </p:spTree>
    <p:extLst>
      <p:ext uri="{BB962C8B-B14F-4D97-AF65-F5344CB8AC3E}">
        <p14:creationId xmlns:p14="http://schemas.microsoft.com/office/powerpoint/2010/main" val="323584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</p:sldLayoutIdLst>
  <p:txStyles>
    <p:titleStyle>
      <a:lvl1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+mj-lt"/>
          <a:ea typeface="+mj-ea"/>
          <a:cs typeface="ヒラギノ角ゴ Pro W3"/>
        </a:defRPr>
      </a:lvl1pPr>
      <a:lvl2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2pPr>
      <a:lvl3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3pPr>
      <a:lvl4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4pPr>
      <a:lvl5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5pPr>
      <a:lvl6pPr marL="411663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6pPr>
      <a:lvl7pPr marL="82332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7pPr>
      <a:lvl8pPr marL="123498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8pPr>
      <a:lvl9pPr marL="164665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9pPr>
    </p:titleStyle>
    <p:bodyStyle>
      <a:lvl1pPr marL="308747" indent="-308747"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  <a:ea typeface="+mn-ea"/>
          <a:cs typeface="+mn-cs"/>
        </a:defRPr>
      </a:lvl1pPr>
      <a:lvl2pPr marL="32447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2pPr>
      <a:lvl3pPr marL="64894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3pPr>
      <a:lvl4pPr marL="966264" indent="-317323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4pPr>
      <a:lvl5pPr marL="1290735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5pPr>
      <a:lvl6pPr marL="1062034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6pPr>
      <a:lvl7pPr marL="147369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7pPr>
      <a:lvl8pPr marL="188535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8pPr>
      <a:lvl9pPr marL="229702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66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326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4989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6652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8314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69977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164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330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0270232E-7192-4425-AF04-1A573DA2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Text Box 23">
            <a:extLst>
              <a:ext uri="{FF2B5EF4-FFF2-40B4-BE49-F238E27FC236}">
                <a16:creationId xmlns:a16="http://schemas.microsoft.com/office/drawing/2014/main" id="{46B54894-3DCE-4763-A009-AE36F7CA1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20" y="87191"/>
            <a:ext cx="9240693" cy="42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x-none" sz="2161" i="0" dirty="0">
                <a:solidFill>
                  <a:srgbClr val="000000"/>
                </a:solidFill>
                <a:cs typeface="+mn-cs"/>
              </a:rPr>
              <a:t>Page 71, Ex 8</a:t>
            </a:r>
          </a:p>
        </p:txBody>
      </p:sp>
    </p:spTree>
    <p:extLst>
      <p:ext uri="{BB962C8B-B14F-4D97-AF65-F5344CB8AC3E}">
        <p14:creationId xmlns:p14="http://schemas.microsoft.com/office/powerpoint/2010/main" val="45634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xStyles>
    <p:titleStyle>
      <a:lvl1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+mj-lt"/>
          <a:ea typeface="+mj-ea"/>
          <a:cs typeface="ヒラギノ角ゴ Pro W3"/>
        </a:defRPr>
      </a:lvl1pPr>
      <a:lvl2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2pPr>
      <a:lvl3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3pPr>
      <a:lvl4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4pPr>
      <a:lvl5pPr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38780"/>
          </a:solidFill>
          <a:latin typeface="Verdana" pitchFamily="34" charset="0"/>
          <a:ea typeface="ヒラギノ角ゴ Pro W3" pitchFamily="8" charset="-128"/>
          <a:cs typeface="ヒラギノ角ゴ Pro W3"/>
        </a:defRPr>
      </a:lvl5pPr>
      <a:lvl6pPr marL="411663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6pPr>
      <a:lvl7pPr marL="82332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7pPr>
      <a:lvl8pPr marL="123498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8pPr>
      <a:lvl9pPr marL="164665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AAFF"/>
          </a:solidFill>
          <a:latin typeface="Verdana" pitchFamily="34" charset="0"/>
          <a:ea typeface="ヒラギノ角ゴ Pro W3" pitchFamily="8" charset="-128"/>
        </a:defRPr>
      </a:lvl9pPr>
    </p:titleStyle>
    <p:bodyStyle>
      <a:lvl1pPr marL="308747" indent="-308747" algn="l" defTabSz="914806" rtl="0" eaLnBrk="0" fontAlgn="base" hangingPunct="0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  <a:ea typeface="+mn-ea"/>
          <a:cs typeface="+mn-cs"/>
        </a:defRPr>
      </a:lvl1pPr>
      <a:lvl2pPr marL="32447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2pPr>
      <a:lvl3pPr marL="648941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3pPr>
      <a:lvl4pPr marL="966264" indent="-317323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4pPr>
      <a:lvl5pPr marL="1290735" indent="-324471" algn="l" defTabSz="914806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 lang="en-GB" sz="2521" b="1" dirty="0">
          <a:solidFill>
            <a:srgbClr val="000000"/>
          </a:solidFill>
          <a:latin typeface="+mn-lt"/>
        </a:defRPr>
      </a:lvl5pPr>
      <a:lvl6pPr marL="1062034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6pPr>
      <a:lvl7pPr marL="1473696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7pPr>
      <a:lvl8pPr marL="1885359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8pPr>
      <a:lvl9pPr marL="2297022" algn="l" defTabSz="914806" rtl="0" eaLnBrk="1" fontAlgn="base" hangingPunct="1">
        <a:spcBef>
          <a:spcPct val="20000"/>
        </a:spcBef>
        <a:spcAft>
          <a:spcPct val="0"/>
        </a:spcAft>
        <a:defRPr sz="2521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66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326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4989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6652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8314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69977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1640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3303" algn="l" defTabSz="823326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3BB941-AD1D-4DC6-A81E-853F2F58E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0E81E-E380-4354-847C-D6BB1857C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fr-FR" sz="4400" dirty="0" err="1">
                <a:solidFill>
                  <a:schemeClr val="tx1"/>
                </a:solidFill>
              </a:rPr>
              <a:t>Revision</a:t>
            </a:r>
            <a:r>
              <a:rPr lang="fr-FR" sz="4400" dirty="0">
                <a:solidFill>
                  <a:schemeClr val="tx1"/>
                </a:solidFill>
              </a:rPr>
              <a:t> </a:t>
            </a:r>
            <a:r>
              <a:rPr lang="fr-FR" sz="4400" dirty="0" err="1">
                <a:solidFill>
                  <a:schemeClr val="tx1"/>
                </a:solidFill>
              </a:rPr>
              <a:t>lesson</a:t>
            </a:r>
            <a:r>
              <a:rPr lang="fr-FR" sz="4400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D2658-6852-4D4B-B185-847D1193C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80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4E06-EADA-4E1F-B176-BD0CBBB5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4CB67B-D1B7-4A55-AE2D-8E978060F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91" b="12160"/>
          <a:stretch/>
        </p:blipFill>
        <p:spPr>
          <a:xfrm>
            <a:off x="553700" y="365125"/>
            <a:ext cx="11435788" cy="59720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61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A5660C78-8D1C-457A-B9BA-3EC24FAAF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108" y="2707181"/>
            <a:ext cx="390211" cy="35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521" i="0">
                <a:solidFill>
                  <a:schemeClr val="tx1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GB" altLang="en-US" sz="2521" i="0">
                <a:solidFill>
                  <a:schemeClr val="tx1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GB" altLang="en-US" sz="2521" i="0">
                <a:solidFill>
                  <a:schemeClr val="tx1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GB" altLang="en-US" sz="2521" i="0">
                <a:solidFill>
                  <a:schemeClr val="tx1"/>
                </a:solidFill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GB" altLang="en-US" sz="2521" i="0">
                <a:solidFill>
                  <a:schemeClr val="tx1"/>
                </a:solidFill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GB" altLang="en-US" sz="2521" i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983A5DF-1B51-465E-B2C5-0570A407A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54" y="1237814"/>
            <a:ext cx="8361672" cy="108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marL="308747" indent="-308747" defTabSz="914806">
              <a:spcBef>
                <a:spcPct val="20000"/>
              </a:spcBef>
              <a:defRPr/>
            </a:pPr>
            <a:r>
              <a:rPr lang="fr-FR" sz="2161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sz="216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Ready</a:t>
            </a:r>
            <a:r>
              <a:rPr lang="fr-FR" sz="216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161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Copy out these activities, filling in the missing letters. Use the </a:t>
            </a:r>
            <a:r>
              <a:rPr lang="en-GB" sz="216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Vocabulaire</a:t>
            </a:r>
            <a:r>
              <a:rPr lang="en-GB" sz="2161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on page 78 if you need help. Then write a sentence for each activity, using </a:t>
            </a:r>
            <a:r>
              <a:rPr lang="en-GB" sz="216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GB" sz="216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fais</a:t>
            </a:r>
            <a:r>
              <a:rPr lang="en-GB" sz="216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161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…</a:t>
            </a:r>
            <a:endParaRPr lang="fr-FR" sz="2161" b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id="{DC45D698-E124-4D1F-AD08-BA6D0A59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318" y="2707181"/>
            <a:ext cx="7323967" cy="35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50000"/>
              </a:lnSpc>
            </a:pPr>
            <a:r>
              <a:rPr lang="fr-FR" altLang="en-US" sz="2521" b="0" i="0">
                <a:solidFill>
                  <a:schemeClr val="tx1"/>
                </a:solidFill>
              </a:rPr>
              <a:t>du </a:t>
            </a:r>
            <a:r>
              <a:rPr lang="fr-FR" altLang="en-US" sz="2521" b="0" i="0">
                <a:solidFill>
                  <a:srgbClr val="B34229"/>
                </a:solidFill>
              </a:rPr>
              <a:t>_</a:t>
            </a:r>
            <a:r>
              <a:rPr lang="fr-FR" altLang="en-US" sz="2521" b="0" i="0">
                <a:solidFill>
                  <a:schemeClr val="tx1"/>
                </a:solidFill>
              </a:rPr>
              <a:t>élo</a:t>
            </a:r>
            <a:endParaRPr lang="en-GB" altLang="en-US" sz="2521" b="0" i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altLang="en-US" sz="2521" b="0" i="0">
                <a:solidFill>
                  <a:schemeClr val="tx1"/>
                </a:solidFill>
              </a:rPr>
              <a:t>de la na</a:t>
            </a:r>
            <a:r>
              <a:rPr lang="fr-FR" altLang="en-US" sz="2521" b="0" i="0">
                <a:solidFill>
                  <a:srgbClr val="B34229"/>
                </a:solidFill>
              </a:rPr>
              <a:t>_</a:t>
            </a:r>
            <a:r>
              <a:rPr lang="fr-FR" altLang="en-US" sz="2521" b="0" i="0">
                <a:solidFill>
                  <a:schemeClr val="tx1"/>
                </a:solidFill>
              </a:rPr>
              <a:t>ation</a:t>
            </a:r>
            <a:endParaRPr lang="en-GB" altLang="en-US" sz="2521" b="0" i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altLang="en-US" sz="2521" b="0" i="0">
                <a:solidFill>
                  <a:schemeClr val="tx1"/>
                </a:solidFill>
              </a:rPr>
              <a:t>de la cui</a:t>
            </a:r>
            <a:r>
              <a:rPr lang="fr-FR" altLang="en-US" sz="2521" b="0" i="0">
                <a:solidFill>
                  <a:srgbClr val="B34229"/>
                </a:solidFill>
              </a:rPr>
              <a:t>_</a:t>
            </a:r>
            <a:r>
              <a:rPr lang="fr-FR" altLang="en-US" sz="2521" b="0" i="0">
                <a:solidFill>
                  <a:schemeClr val="tx1"/>
                </a:solidFill>
              </a:rPr>
              <a:t>ine </a:t>
            </a:r>
          </a:p>
          <a:p>
            <a:pPr>
              <a:lnSpc>
                <a:spcPct val="150000"/>
              </a:lnSpc>
            </a:pPr>
            <a:r>
              <a:rPr lang="fr-FR" altLang="en-US" sz="2521" b="0" i="0">
                <a:solidFill>
                  <a:schemeClr val="tx1"/>
                </a:solidFill>
              </a:rPr>
              <a:t>des </a:t>
            </a:r>
            <a:r>
              <a:rPr lang="fr-FR" altLang="en-US" sz="2521" b="0" i="0">
                <a:solidFill>
                  <a:srgbClr val="B34229"/>
                </a:solidFill>
              </a:rPr>
              <a:t>_</a:t>
            </a:r>
            <a:r>
              <a:rPr lang="fr-FR" altLang="en-US" sz="2521" b="0" i="0">
                <a:solidFill>
                  <a:schemeClr val="tx1"/>
                </a:solidFill>
              </a:rPr>
              <a:t>an</a:t>
            </a:r>
            <a:r>
              <a:rPr lang="fr-FR" altLang="en-US" sz="2521" b="0" i="0">
                <a:solidFill>
                  <a:srgbClr val="B34229"/>
                </a:solidFill>
              </a:rPr>
              <a:t>_</a:t>
            </a:r>
            <a:r>
              <a:rPr lang="fr-FR" altLang="en-US" sz="2521" b="0" i="0">
                <a:solidFill>
                  <a:schemeClr val="tx1"/>
                </a:solidFill>
              </a:rPr>
              <a:t>onnées</a:t>
            </a:r>
            <a:endParaRPr lang="en-GB" altLang="en-US" sz="2521" b="0" i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altLang="en-US" sz="2521" b="0" i="0">
                <a:solidFill>
                  <a:schemeClr val="tx1"/>
                </a:solidFill>
              </a:rPr>
              <a:t>de l’é</a:t>
            </a:r>
            <a:r>
              <a:rPr lang="fr-FR" altLang="en-US" sz="2521" b="0" i="0">
                <a:solidFill>
                  <a:srgbClr val="B34229"/>
                </a:solidFill>
              </a:rPr>
              <a:t>_</a:t>
            </a:r>
            <a:r>
              <a:rPr lang="fr-FR" altLang="en-US" sz="2521" b="0" i="0">
                <a:solidFill>
                  <a:schemeClr val="tx1"/>
                </a:solidFill>
              </a:rPr>
              <a:t>uita</a:t>
            </a:r>
            <a:r>
              <a:rPr lang="fr-FR" altLang="en-US" sz="2521" b="0" i="0">
                <a:solidFill>
                  <a:srgbClr val="B34229"/>
                </a:solidFill>
              </a:rPr>
              <a:t>_</a:t>
            </a:r>
            <a:r>
              <a:rPr lang="fr-FR" altLang="en-US" sz="2521" b="0" i="0">
                <a:solidFill>
                  <a:schemeClr val="tx1"/>
                </a:solidFill>
              </a:rPr>
              <a:t>ion</a:t>
            </a:r>
            <a:endParaRPr lang="en-GB" altLang="en-US" sz="2521" b="0" i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altLang="en-US" sz="2521" b="0" i="0">
                <a:solidFill>
                  <a:schemeClr val="tx1"/>
                </a:solidFill>
              </a:rPr>
              <a:t>du </a:t>
            </a:r>
            <a:r>
              <a:rPr lang="fr-FR" altLang="en-US" sz="2521" b="0" i="0">
                <a:solidFill>
                  <a:srgbClr val="B34229"/>
                </a:solidFill>
              </a:rPr>
              <a:t>_</a:t>
            </a:r>
            <a:r>
              <a:rPr lang="fr-FR" altLang="en-US" sz="2521" b="0" i="0">
                <a:solidFill>
                  <a:schemeClr val="tx1"/>
                </a:solidFill>
              </a:rPr>
              <a:t>atin à </a:t>
            </a:r>
            <a:r>
              <a:rPr lang="fr-FR" altLang="en-US" sz="2521" b="0" i="0">
                <a:solidFill>
                  <a:srgbClr val="B34229"/>
                </a:solidFill>
              </a:rPr>
              <a:t>_</a:t>
            </a:r>
            <a:r>
              <a:rPr lang="fr-FR" altLang="en-US" sz="2521" b="0" i="0">
                <a:solidFill>
                  <a:schemeClr val="tx1"/>
                </a:solidFill>
              </a:rPr>
              <a:t>lace</a:t>
            </a:r>
            <a:endParaRPr lang="en-GB" altLang="en-US" sz="2521" b="0" i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51503B-AACF-49DF-B0B7-97D7FB94B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305" y="2818670"/>
            <a:ext cx="2937086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en-US" sz="2521" b="0" i="0">
                <a:solidFill>
                  <a:srgbClr val="000000"/>
                </a:solidFill>
              </a:rPr>
              <a:t>– Je fais du vélo.</a:t>
            </a:r>
            <a:endParaRPr lang="en-GB" altLang="en-US" sz="216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CA56B9-3EAE-4B08-9B3B-07B36779E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010" y="3401843"/>
            <a:ext cx="3991798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en-US" sz="2521" b="0" i="0">
                <a:solidFill>
                  <a:schemeClr val="tx1"/>
                </a:solidFill>
              </a:rPr>
              <a:t>– Je fais de la natation.</a:t>
            </a:r>
            <a:endParaRPr lang="en-GB" altLang="en-US" sz="216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7C3270-945F-4A8A-AEC4-D4557FAEB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619" y="3975011"/>
            <a:ext cx="3772186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en-US" sz="2521" b="0" i="0">
                <a:solidFill>
                  <a:schemeClr val="tx1"/>
                </a:solidFill>
              </a:rPr>
              <a:t>– Je fais de la cuisine.</a:t>
            </a:r>
            <a:endParaRPr lang="en-GB" altLang="en-US" sz="216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816C22-6D87-4127-85C0-791EBAB18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793" y="4558184"/>
            <a:ext cx="4321119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en-US" sz="2521" b="0" i="0">
                <a:solidFill>
                  <a:schemeClr val="tx1"/>
                </a:solidFill>
              </a:rPr>
              <a:t>– Je fais des randonnées.</a:t>
            </a:r>
            <a:endParaRPr lang="en-GB" altLang="en-US" sz="216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3628FA-CBBD-4CAA-AD7C-94A2B6B87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652" y="5124205"/>
            <a:ext cx="4059125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en-US" sz="2521" b="0" i="0">
                <a:solidFill>
                  <a:schemeClr val="tx1"/>
                </a:solidFill>
              </a:rPr>
              <a:t>– Je fais de l’équitation.</a:t>
            </a:r>
            <a:endParaRPr lang="en-GB" altLang="en-US" sz="216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0A6D81-726E-4C97-9C0F-4099EA9E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792" y="5698802"/>
            <a:ext cx="4355680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en-US" sz="2521" b="0" i="0">
                <a:solidFill>
                  <a:schemeClr val="tx1"/>
                </a:solidFill>
              </a:rPr>
              <a:t>– Je fais du patin à glace.</a:t>
            </a:r>
            <a:endParaRPr lang="en-GB" altLang="en-US" sz="216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83B984-B38B-440C-B94D-7A1B5A4F5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752" y="2815811"/>
            <a:ext cx="518853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521" b="0" i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CBA5F-FC09-4B55-BBC2-F5F4194C9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604" y="3397555"/>
            <a:ext cx="518852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521" b="0" i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67AB6C-589A-40B0-9C46-12F4F5241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626" y="3975011"/>
            <a:ext cx="518852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521" b="0" i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7C2979-A70A-4A32-B1D4-B0E3973A3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133" y="4546749"/>
            <a:ext cx="518853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521" b="0" i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5B6779-8019-4A41-9B72-EB3775521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007" y="4558184"/>
            <a:ext cx="518852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521" b="0" i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8FECF4-9617-4C23-B0CC-7B6C16C42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49" y="5121346"/>
            <a:ext cx="518852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521" b="0" i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7B03D3-091B-4D3A-B3F7-8E7812EC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240" y="5122775"/>
            <a:ext cx="518853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521" b="0" i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F9F66E-C461-4606-A78E-A1B056BA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752" y="5705948"/>
            <a:ext cx="517423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521" b="0" i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1923D3-A635-4E64-A4D0-1A8D4703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973" y="5705948"/>
            <a:ext cx="518852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521" b="0" i="0">
                <a:solidFill>
                  <a:schemeClr val="tx1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CF2819A-50CF-439C-ADCA-C38B489CE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108" y="2066835"/>
            <a:ext cx="390211" cy="2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i="0">
                <a:solidFill>
                  <a:srgbClr val="000000"/>
                </a:solidFill>
              </a:rPr>
              <a:t>1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i="0">
                <a:solidFill>
                  <a:srgbClr val="000000"/>
                </a:solidFill>
              </a:rPr>
              <a:t>2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i="0">
                <a:solidFill>
                  <a:srgbClr val="000000"/>
                </a:solidFill>
              </a:rPr>
              <a:t>3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i="0">
                <a:solidFill>
                  <a:srgbClr val="000000"/>
                </a:solidFill>
              </a:rPr>
              <a:t>4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i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64430AA9-3A03-4C8C-913F-746B002A2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54" y="1237814"/>
            <a:ext cx="8361672" cy="7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marL="308747" indent="-308747" defTabSz="91480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2161" i="0" dirty="0">
                <a:solidFill>
                  <a:srgbClr val="000000"/>
                </a:solidFill>
                <a:latin typeface="Verdana"/>
                <a:cs typeface="+mn-cs"/>
              </a:rPr>
              <a:t>	</a:t>
            </a:r>
            <a:r>
              <a:rPr lang="fr-FR" sz="2161" dirty="0" err="1">
                <a:solidFill>
                  <a:srgbClr val="000000"/>
                </a:solidFill>
                <a:latin typeface="Verdana"/>
                <a:cs typeface="+mn-cs"/>
              </a:rPr>
              <a:t>Ready</a:t>
            </a:r>
            <a:r>
              <a:rPr lang="fr-FR" sz="2161" dirty="0">
                <a:solidFill>
                  <a:srgbClr val="000000"/>
                </a:solidFill>
                <a:latin typeface="Verdana"/>
                <a:cs typeface="+mn-cs"/>
              </a:rPr>
              <a:t>: </a:t>
            </a:r>
            <a:r>
              <a:rPr lang="en-GB" sz="2161" i="0" dirty="0">
                <a:solidFill>
                  <a:srgbClr val="000000"/>
                </a:solidFill>
                <a:latin typeface="Verdana"/>
                <a:cs typeface="+mn-cs"/>
              </a:rPr>
              <a:t>Match up the French and English frequency expressions.</a:t>
            </a:r>
            <a:endParaRPr lang="fr-FR" sz="2161" b="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B83132-BE60-4991-B7F8-F81958AB9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319" y="2066835"/>
            <a:ext cx="776135" cy="2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d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b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e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a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3552-44EC-4167-B00C-F6B60BDF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A66079-4A8B-4A22-9C01-91B4FF24F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37" b="14274"/>
          <a:stretch/>
        </p:blipFill>
        <p:spPr>
          <a:xfrm>
            <a:off x="555585" y="365125"/>
            <a:ext cx="11181144" cy="6127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68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14F496ED-5098-4B09-8B76-B80345338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54" y="1237814"/>
            <a:ext cx="8361672" cy="7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marL="308747" indent="-308747" defTabSz="91480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2161" i="0" dirty="0">
                <a:solidFill>
                  <a:srgbClr val="000000"/>
                </a:solidFill>
                <a:latin typeface="Verdana"/>
                <a:cs typeface="+mn-cs"/>
              </a:rPr>
              <a:t>	</a:t>
            </a:r>
            <a:r>
              <a:rPr lang="fr-FR" sz="2161" dirty="0" err="1">
                <a:solidFill>
                  <a:srgbClr val="000000"/>
                </a:solidFill>
                <a:latin typeface="Verdana"/>
                <a:cs typeface="+mn-cs"/>
              </a:rPr>
              <a:t>Get</a:t>
            </a:r>
            <a:r>
              <a:rPr lang="fr-FR" sz="2161" dirty="0">
                <a:solidFill>
                  <a:srgbClr val="000000"/>
                </a:solidFill>
                <a:latin typeface="Verdana"/>
                <a:cs typeface="+mn-cs"/>
              </a:rPr>
              <a:t> set: </a:t>
            </a:r>
            <a:r>
              <a:rPr lang="en-GB" sz="2161" i="0" dirty="0">
                <a:solidFill>
                  <a:srgbClr val="000000"/>
                </a:solidFill>
                <a:latin typeface="Verdana"/>
                <a:cs typeface="+mn-cs"/>
              </a:rPr>
              <a:t>Translate this message from your French friend into English and write a reply.</a:t>
            </a:r>
            <a:endParaRPr lang="fr-FR" sz="2161" b="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F32390-08B3-4E25-8456-A8FCE0B15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107" y="2246932"/>
            <a:ext cx="7519787" cy="12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I like texting / sending texts and I love downloading music, but I hate taking selfies. What about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CB015ABB-7D5C-44A7-BFF4-60B8C2B2A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54" y="1237814"/>
            <a:ext cx="8361672" cy="7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marL="308747" indent="-308747" defTabSz="914806">
              <a:spcBef>
                <a:spcPct val="20000"/>
              </a:spcBef>
              <a:defRPr/>
            </a:pPr>
            <a:r>
              <a:rPr lang="fr-FR" sz="2161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sz="216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Get</a:t>
            </a:r>
            <a:r>
              <a:rPr lang="fr-FR" sz="216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set: </a:t>
            </a:r>
            <a:r>
              <a:rPr lang="en-GB" sz="2161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Copy and complete the sentences with the correct verb: </a:t>
            </a:r>
            <a:r>
              <a:rPr lang="en-GB" sz="216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j’aime</a:t>
            </a:r>
            <a:r>
              <a:rPr lang="en-GB" sz="2161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216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GB" sz="216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joue</a:t>
            </a:r>
            <a:r>
              <a:rPr lang="en-GB" sz="2161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GB" sz="216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GB" sz="216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fais</a:t>
            </a:r>
            <a:r>
              <a:rPr lang="en-GB" sz="2161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  <a:endParaRPr lang="fr-FR" sz="2161" b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9567CFD9-A614-4160-9C85-D890C6FA3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107" y="2066835"/>
            <a:ext cx="6028980" cy="35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50000"/>
              </a:lnSpc>
            </a:pPr>
            <a:r>
              <a:rPr lang="fr-FR" altLang="en-US" sz="2521" i="0">
                <a:solidFill>
                  <a:schemeClr val="tx1"/>
                </a:solidFill>
              </a:rPr>
              <a:t>1</a:t>
            </a:r>
            <a:r>
              <a:rPr lang="fr-FR" altLang="en-US" sz="2521" b="0" i="0">
                <a:solidFill>
                  <a:schemeClr val="tx1"/>
                </a:solidFill>
              </a:rPr>
              <a:t> </a:t>
            </a:r>
            <a:r>
              <a:rPr lang="fr-FR" altLang="en-US" sz="2521" b="0" i="0">
                <a:solidFill>
                  <a:srgbClr val="B34229"/>
                </a:solidFill>
              </a:rPr>
              <a:t>_______</a:t>
            </a:r>
            <a:r>
              <a:rPr lang="fr-FR" altLang="en-US" sz="2521" b="0" i="0">
                <a:solidFill>
                  <a:schemeClr val="tx1"/>
                </a:solidFill>
              </a:rPr>
              <a:t> au volleyball.</a:t>
            </a:r>
          </a:p>
          <a:p>
            <a:pPr>
              <a:lnSpc>
                <a:spcPct val="150000"/>
              </a:lnSpc>
            </a:pPr>
            <a:r>
              <a:rPr lang="fr-FR" altLang="en-US" sz="2521" i="0">
                <a:solidFill>
                  <a:schemeClr val="tx1"/>
                </a:solidFill>
              </a:rPr>
              <a:t>2</a:t>
            </a:r>
            <a:r>
              <a:rPr lang="fr-FR" altLang="en-US" sz="2521" b="0" i="0">
                <a:solidFill>
                  <a:schemeClr val="tx1"/>
                </a:solidFill>
              </a:rPr>
              <a:t> </a:t>
            </a:r>
            <a:r>
              <a:rPr lang="fr-FR" altLang="en-US" sz="2521" b="0" i="0">
                <a:solidFill>
                  <a:srgbClr val="B34229"/>
                </a:solidFill>
              </a:rPr>
              <a:t>_______ </a:t>
            </a:r>
            <a:r>
              <a:rPr lang="fr-FR" altLang="en-US" sz="2521" b="0" i="0">
                <a:solidFill>
                  <a:schemeClr val="tx1"/>
                </a:solidFill>
              </a:rPr>
              <a:t>de la gymnastique.</a:t>
            </a:r>
          </a:p>
          <a:p>
            <a:pPr>
              <a:lnSpc>
                <a:spcPct val="150000"/>
              </a:lnSpc>
            </a:pPr>
            <a:r>
              <a:rPr lang="fr-FR" altLang="en-US" sz="2521" i="0">
                <a:solidFill>
                  <a:schemeClr val="tx1"/>
                </a:solidFill>
              </a:rPr>
              <a:t>3 </a:t>
            </a:r>
            <a:r>
              <a:rPr lang="fr-FR" altLang="en-US" sz="2521" b="0" i="0">
                <a:solidFill>
                  <a:srgbClr val="B34229"/>
                </a:solidFill>
              </a:rPr>
              <a:t>_______ </a:t>
            </a:r>
            <a:r>
              <a:rPr lang="fr-FR" altLang="en-US" sz="2521" b="0" i="0">
                <a:solidFill>
                  <a:schemeClr val="tx1"/>
                </a:solidFill>
              </a:rPr>
              <a:t>regarder des films.</a:t>
            </a:r>
          </a:p>
          <a:p>
            <a:pPr>
              <a:lnSpc>
                <a:spcPct val="150000"/>
              </a:lnSpc>
            </a:pPr>
            <a:r>
              <a:rPr lang="fr-FR" altLang="en-US" sz="2521" i="0">
                <a:solidFill>
                  <a:schemeClr val="tx1"/>
                </a:solidFill>
              </a:rPr>
              <a:t>4</a:t>
            </a:r>
            <a:r>
              <a:rPr lang="fr-FR" altLang="en-US" sz="2521" b="0" i="0">
                <a:solidFill>
                  <a:schemeClr val="tx1"/>
                </a:solidFill>
              </a:rPr>
              <a:t> </a:t>
            </a:r>
            <a:r>
              <a:rPr lang="fr-FR" altLang="en-US" sz="2521" b="0" i="0">
                <a:solidFill>
                  <a:srgbClr val="B34229"/>
                </a:solidFill>
              </a:rPr>
              <a:t>_______ </a:t>
            </a:r>
            <a:r>
              <a:rPr lang="fr-FR" altLang="en-US" sz="2521" b="0" i="0">
                <a:solidFill>
                  <a:schemeClr val="tx1"/>
                </a:solidFill>
              </a:rPr>
              <a:t>du patin à glace.</a:t>
            </a:r>
          </a:p>
          <a:p>
            <a:pPr>
              <a:lnSpc>
                <a:spcPct val="150000"/>
              </a:lnSpc>
            </a:pPr>
            <a:r>
              <a:rPr lang="fr-FR" altLang="en-US" sz="2521" i="0">
                <a:solidFill>
                  <a:schemeClr val="tx1"/>
                </a:solidFill>
              </a:rPr>
              <a:t>5</a:t>
            </a:r>
            <a:r>
              <a:rPr lang="fr-FR" altLang="en-US" sz="2521" b="0" i="0">
                <a:solidFill>
                  <a:schemeClr val="tx1"/>
                </a:solidFill>
              </a:rPr>
              <a:t> </a:t>
            </a:r>
            <a:r>
              <a:rPr lang="fr-FR" altLang="en-US" sz="2521" b="0" i="0">
                <a:solidFill>
                  <a:srgbClr val="B34229"/>
                </a:solidFill>
              </a:rPr>
              <a:t>_______ </a:t>
            </a:r>
            <a:r>
              <a:rPr lang="fr-FR" altLang="en-US" sz="2521" b="0" i="0">
                <a:solidFill>
                  <a:schemeClr val="tx1"/>
                </a:solidFill>
              </a:rPr>
              <a:t>prendre des photos.</a:t>
            </a:r>
          </a:p>
          <a:p>
            <a:pPr>
              <a:lnSpc>
                <a:spcPct val="150000"/>
              </a:lnSpc>
            </a:pPr>
            <a:r>
              <a:rPr lang="fr-FR" altLang="en-US" sz="2521" i="0">
                <a:solidFill>
                  <a:schemeClr val="tx1"/>
                </a:solidFill>
              </a:rPr>
              <a:t>6</a:t>
            </a:r>
            <a:r>
              <a:rPr lang="fr-FR" altLang="en-US" sz="2521" b="0" i="0">
                <a:solidFill>
                  <a:schemeClr val="tx1"/>
                </a:solidFill>
              </a:rPr>
              <a:t> </a:t>
            </a:r>
            <a:r>
              <a:rPr lang="fr-FR" altLang="en-US" sz="2521" b="0" i="0">
                <a:solidFill>
                  <a:srgbClr val="B34229"/>
                </a:solidFill>
              </a:rPr>
              <a:t>_______ </a:t>
            </a:r>
            <a:r>
              <a:rPr lang="fr-FR" altLang="en-US" sz="2521" b="0" i="0">
                <a:solidFill>
                  <a:schemeClr val="tx1"/>
                </a:solidFill>
              </a:rPr>
              <a:t>aux échecs.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1BE49-1E88-450C-8C3E-A1F734506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052" y="2186899"/>
            <a:ext cx="1342034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en-US" sz="2521" b="0" i="0">
                <a:solidFill>
                  <a:schemeClr val="tx1"/>
                </a:solidFill>
              </a:rPr>
              <a:t>Je joue</a:t>
            </a:r>
            <a:endParaRPr lang="en-GB" altLang="en-US" sz="2521" b="0" i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971C2-771F-44B0-B4EB-7B6F24833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053" y="2764355"/>
            <a:ext cx="1202573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en-US" sz="2521" b="0" i="0">
                <a:solidFill>
                  <a:schemeClr val="tx1"/>
                </a:solidFill>
              </a:rPr>
              <a:t>Je fais</a:t>
            </a:r>
            <a:endParaRPr lang="en-GB" altLang="en-US" sz="2521" b="0" i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DDBD4-CCEC-4CC6-B1B7-615166788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09" y="3344669"/>
            <a:ext cx="1207382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en-US" sz="2521" b="0" i="0">
                <a:solidFill>
                  <a:schemeClr val="tx1"/>
                </a:solidFill>
              </a:rPr>
              <a:t>J’aime</a:t>
            </a:r>
            <a:endParaRPr lang="en-GB" altLang="en-US" sz="2521" b="0" i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68701C-3FC0-4CB4-935C-F9B5BB9F8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498" y="3924983"/>
            <a:ext cx="1202573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en-US" sz="2521" b="0" i="0">
                <a:solidFill>
                  <a:schemeClr val="tx1"/>
                </a:solidFill>
              </a:rPr>
              <a:t>Je fais</a:t>
            </a:r>
            <a:endParaRPr lang="en-GB" altLang="en-US" sz="2521" b="0" i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D889DE-C41B-48C2-ADFA-4FE52E09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498" y="4499580"/>
            <a:ext cx="1207382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en-US" sz="2521" b="0" i="0">
                <a:solidFill>
                  <a:schemeClr val="tx1"/>
                </a:solidFill>
              </a:rPr>
              <a:t>J’aime</a:t>
            </a:r>
            <a:endParaRPr lang="en-GB" altLang="en-US" sz="2521" b="0" i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3CB185-33A8-4E7E-A31A-040F5B647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498" y="5068460"/>
            <a:ext cx="1342034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fr-FR" altLang="en-US" sz="2521" b="0" i="0">
                <a:solidFill>
                  <a:schemeClr val="tx1"/>
                </a:solidFill>
              </a:rPr>
              <a:t>Je joue</a:t>
            </a:r>
            <a:endParaRPr lang="en-GB" altLang="en-US" sz="2521" b="0" i="0">
              <a:solidFill>
                <a:schemeClr val="tx1"/>
              </a:solidFill>
            </a:endParaRPr>
          </a:p>
        </p:txBody>
      </p:sp>
      <p:sp>
        <p:nvSpPr>
          <p:cNvPr id="4106" name="TextBox 1">
            <a:extLst>
              <a:ext uri="{FF2B5EF4-FFF2-40B4-BE49-F238E27FC236}">
                <a16:creationId xmlns:a16="http://schemas.microsoft.com/office/drawing/2014/main" id="{188CD37E-2A61-4E92-8B94-7740DD6B7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08" y="1419341"/>
            <a:ext cx="184731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GB" altLang="en-US" sz="216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B14-E9C7-436F-A1E7-DB99F75F4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8D47A5-5B6C-46A1-9E74-2C8ED547F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205" b="15870"/>
          <a:stretch/>
        </p:blipFill>
        <p:spPr>
          <a:xfrm>
            <a:off x="754283" y="452221"/>
            <a:ext cx="10683433" cy="51738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01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59459820-4C22-4227-A040-29443F3BF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54" y="1237814"/>
            <a:ext cx="8361672" cy="11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marL="308747" indent="-308747" defTabSz="91480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2161" i="0" dirty="0">
                <a:solidFill>
                  <a:srgbClr val="000000"/>
                </a:solidFill>
                <a:latin typeface="Verdana"/>
                <a:cs typeface="+mn-cs"/>
              </a:rPr>
              <a:t>	</a:t>
            </a:r>
            <a:r>
              <a:rPr lang="fr-FR" sz="2161" dirty="0">
                <a:solidFill>
                  <a:srgbClr val="000000"/>
                </a:solidFill>
                <a:latin typeface="Verdana"/>
                <a:cs typeface="+mn-cs"/>
              </a:rPr>
              <a:t>Go!: </a:t>
            </a:r>
            <a:r>
              <a:rPr lang="en-GB" sz="2161" i="0" dirty="0">
                <a:solidFill>
                  <a:srgbClr val="000000"/>
                </a:solidFill>
                <a:latin typeface="Verdana"/>
                <a:cs typeface="+mn-cs"/>
              </a:rPr>
              <a:t>Read this text about sport in Tunisia. What does it say about …</a:t>
            </a:r>
          </a:p>
          <a:p>
            <a:pPr marL="308747" indent="-308747" defTabSz="91480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161" b="0" i="0" dirty="0">
                <a:solidFill>
                  <a:srgbClr val="000000"/>
                </a:solidFill>
                <a:latin typeface="Verdana"/>
                <a:cs typeface="+mn-cs"/>
              </a:rPr>
              <a:t>	</a:t>
            </a:r>
            <a:r>
              <a:rPr lang="en-GB" sz="2161" i="0" dirty="0">
                <a:solidFill>
                  <a:srgbClr val="000000"/>
                </a:solidFill>
                <a:latin typeface="Verdana"/>
                <a:cs typeface="+mn-cs"/>
              </a:rPr>
              <a:t>a the weather?		b popular tourist activities?</a:t>
            </a:r>
            <a:endParaRPr lang="fr-FR" sz="216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2051" name="Rectangle 1">
            <a:extLst>
              <a:ext uri="{FF2B5EF4-FFF2-40B4-BE49-F238E27FC236}">
                <a16:creationId xmlns:a16="http://schemas.microsoft.com/office/drawing/2014/main" id="{C389AFA7-0AB7-4E01-A8FA-5C6392E67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248" y="2652866"/>
            <a:ext cx="7584108" cy="175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In summer it’s very hot.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Tourists go sailing, windsurfing, surfing and waterskiing.</a:t>
            </a:r>
            <a:endParaRPr lang="fr-FR" altLang="en-US" sz="2521" b="0" i="0">
              <a:solidFill>
                <a:srgbClr val="000000"/>
              </a:solidFill>
            </a:endParaRP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id="{255566B5-7A54-44F9-BDF2-5C5D8C8C4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934" y="2651437"/>
            <a:ext cx="510276" cy="117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521" i="0">
                <a:solidFill>
                  <a:srgbClr val="000000"/>
                </a:solidFill>
              </a:rPr>
              <a:t>a</a:t>
            </a:r>
            <a:r>
              <a:rPr lang="fr-FR" altLang="en-US" sz="2521" b="0" i="0">
                <a:solidFill>
                  <a:srgbClr val="000000"/>
                </a:solidFill>
              </a:rPr>
              <a:t> 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521" i="0">
                <a:solidFill>
                  <a:srgbClr val="000000"/>
                </a:solidFill>
              </a:rPr>
              <a:t>b</a:t>
            </a:r>
            <a:endParaRPr lang="fr-FR" altLang="en-US" sz="2521" b="0" i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C3B9086C-BF8C-496C-98A0-967E20A4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54" y="1237814"/>
            <a:ext cx="8361672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marL="308747" indent="-308747" defTabSz="91480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2161" i="0" dirty="0">
                <a:solidFill>
                  <a:srgbClr val="000000"/>
                </a:solidFill>
                <a:latin typeface="Verdana"/>
                <a:cs typeface="+mn-cs"/>
              </a:rPr>
              <a:t>	</a:t>
            </a:r>
            <a:r>
              <a:rPr lang="fr-FR" sz="2161" dirty="0">
                <a:solidFill>
                  <a:srgbClr val="000000"/>
                </a:solidFill>
                <a:latin typeface="Verdana"/>
                <a:cs typeface="+mn-cs"/>
              </a:rPr>
              <a:t>Go!: </a:t>
            </a:r>
            <a:r>
              <a:rPr lang="en-GB" sz="2161" i="0" dirty="0">
                <a:solidFill>
                  <a:srgbClr val="000000"/>
                </a:solidFill>
                <a:latin typeface="Verdana"/>
                <a:cs typeface="+mn-cs"/>
              </a:rPr>
              <a:t>Translate this message into French.</a:t>
            </a:r>
            <a:endParaRPr lang="fr-FR" sz="2161" b="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2051" name="Rectangle 1">
            <a:extLst>
              <a:ext uri="{FF2B5EF4-FFF2-40B4-BE49-F238E27FC236}">
                <a16:creationId xmlns:a16="http://schemas.microsoft.com/office/drawing/2014/main" id="{F955ACD5-851E-486B-953D-28EE7B5C9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358" y="1792400"/>
            <a:ext cx="7584108" cy="12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2521" b="0" i="0">
                <a:solidFill>
                  <a:srgbClr val="000000"/>
                </a:solidFill>
              </a:rPr>
              <a:t>Tous les jours, je fais de la natation. Parfois, je joue au basket. J’adore écouter de la musique sur mon portable.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819522-BE77-40A2-8E30-7D2F02695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9" b="13201"/>
          <a:stretch/>
        </p:blipFill>
        <p:spPr>
          <a:xfrm>
            <a:off x="0" y="642594"/>
            <a:ext cx="12192000" cy="5310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40C8A-6562-4D35-A93B-8323676D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DA6B0-28D6-4EAE-994B-02B723FC8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03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BB48-B705-4145-870E-DEBC0EAA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326" y="609351"/>
            <a:ext cx="1463749" cy="584381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/>
              <a:t>Jeu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4B98F9-2E75-4171-8B80-F7A03057D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53" t="68597" r="75361" b="22667"/>
          <a:stretch/>
        </p:blipFill>
        <p:spPr>
          <a:xfrm>
            <a:off x="1111169" y="1710118"/>
            <a:ext cx="2637099" cy="917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6EAC4-3AEE-456D-BD0D-6F754EF51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8" t="68860" r="50000" b="22364"/>
          <a:stretch/>
        </p:blipFill>
        <p:spPr>
          <a:xfrm>
            <a:off x="4604794" y="1752077"/>
            <a:ext cx="3167606" cy="833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14B8A-A6F4-40BC-B0B0-C582C13D6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51" t="66799" r="27184" b="22195"/>
          <a:stretch/>
        </p:blipFill>
        <p:spPr>
          <a:xfrm>
            <a:off x="8488101" y="1831554"/>
            <a:ext cx="2592730" cy="833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1355FC-EC70-4C27-AC63-F0F9F26F6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51" t="68016" r="13892" b="21520"/>
          <a:stretch/>
        </p:blipFill>
        <p:spPr>
          <a:xfrm>
            <a:off x="1287682" y="3401610"/>
            <a:ext cx="2637098" cy="917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54D04E-8E24-49FB-A803-D80DBDA50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5" t="77468" r="74557" b="13201"/>
          <a:stretch/>
        </p:blipFill>
        <p:spPr>
          <a:xfrm>
            <a:off x="4512197" y="3315270"/>
            <a:ext cx="3167606" cy="833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E0A7B-55D6-41B1-B599-ED5F3FD6F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3" t="76455" r="39810" b="13201"/>
          <a:stretch/>
        </p:blipFill>
        <p:spPr>
          <a:xfrm>
            <a:off x="2429718" y="4825501"/>
            <a:ext cx="2787570" cy="917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66E230-A2FC-4E10-BDB5-14968312D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8" t="77703" r="58323" b="13201"/>
          <a:stretch/>
        </p:blipFill>
        <p:spPr>
          <a:xfrm>
            <a:off x="8488101" y="3344140"/>
            <a:ext cx="2399818" cy="833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13CFB5-2794-4FDB-8145-CD1005C35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20" t="77703" r="12563" b="12575"/>
          <a:stretch/>
        </p:blipFill>
        <p:spPr>
          <a:xfrm>
            <a:off x="6584647" y="4827855"/>
            <a:ext cx="4016417" cy="9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8980-2003-4F85-9C8B-ED6603C9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334D5D-9331-4FDE-91D5-ECCB11927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051" b="28816"/>
          <a:stretch/>
        </p:blipFill>
        <p:spPr>
          <a:xfrm>
            <a:off x="540152" y="583439"/>
            <a:ext cx="11111696" cy="54746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59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8C35DBF2-0FA8-4680-B985-CB0896E5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44" y="1139190"/>
            <a:ext cx="536005" cy="5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FD89B0E8-813A-4013-B7E2-C01F13108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54" y="1224950"/>
            <a:ext cx="8491742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marL="308747" indent="-308747" defTabSz="91480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2161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	  </a:t>
            </a:r>
            <a:r>
              <a:rPr lang="fr-FR" sz="2161" i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Traduis les phrases en français.</a:t>
            </a:r>
            <a:endParaRPr lang="en-GB" sz="2161" b="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100" name="TextBox 1">
            <a:extLst>
              <a:ext uri="{FF2B5EF4-FFF2-40B4-BE49-F238E27FC236}">
                <a16:creationId xmlns:a16="http://schemas.microsoft.com/office/drawing/2014/main" id="{CE140278-40B5-4828-967A-B45730C73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967" y="1256396"/>
            <a:ext cx="453102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161" b="0" i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639B3-64F2-4B18-84B2-4BC1F294E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140" y="1698063"/>
            <a:ext cx="7715607" cy="30178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b="0" i="0" dirty="0">
                <a:solidFill>
                  <a:srgbClr val="000000"/>
                </a:solidFill>
              </a:rPr>
              <a:t>Je fais de la natation.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b="0" i="0" dirty="0">
                <a:solidFill>
                  <a:srgbClr val="000000"/>
                </a:solidFill>
              </a:rPr>
              <a:t>Tous les jours, on joue au foot(</a:t>
            </a:r>
            <a:r>
              <a:rPr lang="fr-FR" altLang="en-US" sz="2161" b="0" i="0" dirty="0" err="1">
                <a:solidFill>
                  <a:srgbClr val="000000"/>
                </a:solidFill>
              </a:rPr>
              <a:t>ball</a:t>
            </a:r>
            <a:r>
              <a:rPr lang="fr-FR" altLang="en-US" sz="2161" b="0" i="0" dirty="0">
                <a:solidFill>
                  <a:srgbClr val="000000"/>
                </a:solidFill>
              </a:rPr>
              <a:t>).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b="0" i="0" dirty="0">
                <a:solidFill>
                  <a:srgbClr val="000000"/>
                </a:solidFill>
              </a:rPr>
              <a:t>J’aime envoyer des SMS et prendre des selfies.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b="0" i="0" dirty="0">
                <a:solidFill>
                  <a:srgbClr val="000000"/>
                </a:solidFill>
              </a:rPr>
              <a:t>J’adore partager des photos parce que c’est amusant. 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b="0" i="0" dirty="0">
                <a:solidFill>
                  <a:srgbClr val="000000"/>
                </a:solidFill>
              </a:rPr>
              <a:t>Quand il pleut, j’aime regarder des vidéos sur YouTube.</a:t>
            </a:r>
          </a:p>
        </p:txBody>
      </p:sp>
      <p:sp>
        <p:nvSpPr>
          <p:cNvPr id="4102" name="Rectangle 7">
            <a:extLst>
              <a:ext uri="{FF2B5EF4-FFF2-40B4-BE49-F238E27FC236}">
                <a16:creationId xmlns:a16="http://schemas.microsoft.com/office/drawing/2014/main" id="{04B7BF8F-C11F-480C-BAC1-355817AFB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254" y="1700922"/>
            <a:ext cx="478831" cy="25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161" i="0">
                <a:solidFill>
                  <a:srgbClr val="000000"/>
                </a:solidFill>
              </a:rPr>
              <a:t>1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161" i="0">
                <a:solidFill>
                  <a:srgbClr val="000000"/>
                </a:solidFill>
              </a:rPr>
              <a:t>2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161" i="0">
                <a:solidFill>
                  <a:srgbClr val="000000"/>
                </a:solidFill>
              </a:rPr>
              <a:t>3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161" i="0">
                <a:solidFill>
                  <a:srgbClr val="000000"/>
                </a:solidFill>
              </a:rPr>
              <a:t>4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161" i="0">
                <a:solidFill>
                  <a:srgbClr val="00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10B4-BDDB-482F-840F-6D997003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276" y="365125"/>
            <a:ext cx="4467447" cy="932047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Ecoute P.75 ex. 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5DF322-AB9C-49D9-8DEF-58F78B6E2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04" t="39428" r="13221" b="40588"/>
          <a:stretch/>
        </p:blipFill>
        <p:spPr>
          <a:xfrm>
            <a:off x="1509822" y="1839433"/>
            <a:ext cx="9803219" cy="37213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77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41588DCD-59F0-4D2A-99DC-7BD221DFB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64749" y="1212085"/>
            <a:ext cx="7262504" cy="1114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330" tIns="41165" rIns="82330" bIns="41165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fr-FR" altLang="en-US" sz="2161"/>
              <a:t>Écoute. On parle d’une colo différente. Note les détails en anglais. (1–6) </a:t>
            </a:r>
            <a:r>
              <a:rPr lang="en-GB" altLang="en-US" sz="2161" b="0" i="1"/>
              <a:t>Listen and note down what they like and the activities mentioned.</a:t>
            </a:r>
            <a:endParaRPr lang="fr-FR" altLang="en-US" sz="2161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7BEF101E-815D-4411-82FC-4136655EF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08" y="1159201"/>
            <a:ext cx="536004" cy="5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>
            <a:extLst>
              <a:ext uri="{FF2B5EF4-FFF2-40B4-BE49-F238E27FC236}">
                <a16:creationId xmlns:a16="http://schemas.microsoft.com/office/drawing/2014/main" id="{56BD34A2-82FB-4C4F-881A-962E6F18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967" y="1256396"/>
            <a:ext cx="453102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161" b="0" i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C2332B38-0ADD-4E25-8648-F067EFBB6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623" y="2262655"/>
            <a:ext cx="323032" cy="35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2521" i="0">
                <a:solidFill>
                  <a:srgbClr val="000000"/>
                </a:solidFill>
              </a:rPr>
              <a:t>1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2521" i="0">
                <a:solidFill>
                  <a:srgbClr val="000000"/>
                </a:solidFill>
              </a:rPr>
              <a:t>2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2521" i="0">
                <a:solidFill>
                  <a:srgbClr val="000000"/>
                </a:solidFill>
              </a:rPr>
              <a:t>3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2521" i="0">
                <a:solidFill>
                  <a:srgbClr val="000000"/>
                </a:solidFill>
              </a:rPr>
              <a:t>4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2521" i="0">
                <a:solidFill>
                  <a:srgbClr val="000000"/>
                </a:solidFill>
              </a:rPr>
              <a:t>5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en-US" sz="2521" i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D37C2-E55F-46F9-9363-AD2F9875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655" y="2262655"/>
            <a:ext cx="7424021" cy="35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sport – basketball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animals – horse riding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music – singing and dancing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winter sports – skiing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21" b="0" i="0">
                <a:solidFill>
                  <a:srgbClr val="000000"/>
                </a:solidFill>
              </a:rPr>
              <a:t>nature – hiking (in the forest)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521" b="0" i="0">
                <a:solidFill>
                  <a:srgbClr val="000000"/>
                </a:solidFill>
              </a:rPr>
              <a:t>open-air / outdoor activities – canoeing</a:t>
            </a:r>
            <a:endParaRPr lang="en-GB" altLang="en-US" sz="2521" b="0" i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E69FF-975D-4976-B315-B696F85A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2C7F30-5C34-4B4D-8FC1-C097D7047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14" t="9970" r="12701" b="12864"/>
          <a:stretch/>
        </p:blipFill>
        <p:spPr>
          <a:xfrm>
            <a:off x="0" y="10632"/>
            <a:ext cx="12192000" cy="4327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6E99DE-C9B7-4C1B-9665-B923D2C2D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99" b="38140"/>
          <a:stretch/>
        </p:blipFill>
        <p:spPr>
          <a:xfrm>
            <a:off x="-14289" y="4497571"/>
            <a:ext cx="12192000" cy="1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0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EC38EE22-6BDC-426A-9DD8-4E8BE81D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607" y="1237814"/>
            <a:ext cx="7712749" cy="7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defTabSz="91480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2161" i="0" dirty="0">
                <a:solidFill>
                  <a:srgbClr val="000000"/>
                </a:solidFill>
                <a:latin typeface="Verdana"/>
                <a:cs typeface="+mn-cs"/>
              </a:rPr>
              <a:t>Trouve l’équivalent en français dans le texte de l’exercice 4.</a:t>
            </a:r>
            <a:endParaRPr lang="en-GB" sz="2161" b="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D421CE71-4700-40AF-A61E-66C9AB6A0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61" y="1143477"/>
            <a:ext cx="536005" cy="53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>
            <a:extLst>
              <a:ext uri="{FF2B5EF4-FFF2-40B4-BE49-F238E27FC236}">
                <a16:creationId xmlns:a16="http://schemas.microsoft.com/office/drawing/2014/main" id="{869FD4DC-ABB2-49BC-B12A-4EC3222BC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967" y="1256396"/>
            <a:ext cx="453102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161" b="0" i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47AC42-940B-429E-8F2F-D37207B25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628" y="2065406"/>
            <a:ext cx="4343781" cy="301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b="0" i="0">
                <a:solidFill>
                  <a:srgbClr val="000000"/>
                </a:solidFill>
              </a:rPr>
              <a:t>en plein air</a:t>
            </a:r>
            <a:endParaRPr lang="en-GB" altLang="en-US" sz="2161" b="0" i="0">
              <a:solidFill>
                <a:srgbClr val="000000"/>
              </a:solidFill>
            </a:endParaRP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b="0" i="0">
                <a:solidFill>
                  <a:srgbClr val="000000"/>
                </a:solidFill>
              </a:rPr>
              <a:t>toutes sortes d’activités</a:t>
            </a:r>
            <a:endParaRPr lang="en-GB" altLang="en-US" sz="2161" b="0" i="0">
              <a:solidFill>
                <a:srgbClr val="000000"/>
              </a:solidFill>
            </a:endParaRP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b="0" i="0">
                <a:solidFill>
                  <a:srgbClr val="000000"/>
                </a:solidFill>
              </a:rPr>
              <a:t>on fait du VTT</a:t>
            </a:r>
            <a:endParaRPr lang="en-GB" altLang="en-US" sz="2161" b="0" i="0">
              <a:solidFill>
                <a:srgbClr val="000000"/>
              </a:solidFill>
            </a:endParaRP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b="0" i="0">
                <a:solidFill>
                  <a:srgbClr val="000000"/>
                </a:solidFill>
              </a:rPr>
              <a:t>on fait de l’escalade</a:t>
            </a:r>
            <a:endParaRPr lang="en-GB" altLang="en-US" sz="2161" b="0" i="0">
              <a:solidFill>
                <a:srgbClr val="000000"/>
              </a:solidFill>
            </a:endParaRP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b="0" i="0">
                <a:solidFill>
                  <a:srgbClr val="000000"/>
                </a:solidFill>
              </a:rPr>
              <a:t>on fait du tir à l’arc</a:t>
            </a:r>
            <a:endParaRPr lang="en-GB" altLang="en-US" sz="2161" b="0" i="0">
              <a:solidFill>
                <a:srgbClr val="000000"/>
              </a:solidFill>
            </a:endParaRP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b="0" i="0">
                <a:solidFill>
                  <a:srgbClr val="000000"/>
                </a:solidFill>
              </a:rPr>
              <a:t>dans la forêt</a:t>
            </a:r>
            <a:endParaRPr lang="en-GB" altLang="en-US" sz="2161" b="0" i="0">
              <a:solidFill>
                <a:srgbClr val="000000"/>
              </a:solidFill>
            </a:endParaRPr>
          </a:p>
        </p:txBody>
      </p:sp>
      <p:sp>
        <p:nvSpPr>
          <p:cNvPr id="4102" name="Rectangle 12">
            <a:extLst>
              <a:ext uri="{FF2B5EF4-FFF2-40B4-BE49-F238E27FC236}">
                <a16:creationId xmlns:a16="http://schemas.microsoft.com/office/drawing/2014/main" id="{EB3A0198-BF31-4A47-9913-6FEA741E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879" y="2066835"/>
            <a:ext cx="393070" cy="301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i="0">
                <a:solidFill>
                  <a:srgbClr val="000000"/>
                </a:solidFill>
              </a:rPr>
              <a:t>1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i="0">
                <a:solidFill>
                  <a:srgbClr val="000000"/>
                </a:solidFill>
              </a:rPr>
              <a:t>2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i="0">
                <a:solidFill>
                  <a:srgbClr val="000000"/>
                </a:solidFill>
              </a:rPr>
              <a:t>3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i="0">
                <a:solidFill>
                  <a:srgbClr val="000000"/>
                </a:solidFill>
              </a:rPr>
              <a:t>4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i="0">
                <a:solidFill>
                  <a:srgbClr val="000000"/>
                </a:solidFill>
              </a:rPr>
              <a:t>5</a:t>
            </a:r>
          </a:p>
          <a:p>
            <a:pPr defTabSz="823326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en-US" sz="2161" i="0">
                <a:solidFill>
                  <a:srgbClr val="000000"/>
                </a:solidFill>
              </a:rPr>
              <a:t>6</a:t>
            </a:r>
            <a:endParaRPr lang="en-GB" altLang="en-US" sz="2161" i="0">
              <a:solidFill>
                <a:srgbClr val="000000"/>
              </a:solidFill>
            </a:endParaRPr>
          </a:p>
        </p:txBody>
      </p:sp>
      <p:cxnSp>
        <p:nvCxnSpPr>
          <p:cNvPr id="4103" name="Straight Connector 3">
            <a:extLst>
              <a:ext uri="{FF2B5EF4-FFF2-40B4-BE49-F238E27FC236}">
                <a16:creationId xmlns:a16="http://schemas.microsoft.com/office/drawing/2014/main" id="{EE528F39-C209-40B9-9A9F-F8E8AE3E0A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87523" y="3753462"/>
            <a:ext cx="823303" cy="82330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D24"/>
      </a:dk2>
      <a:lt2>
        <a:srgbClr val="E5E2E8"/>
      </a:lt2>
      <a:accent1>
        <a:srgbClr val="74AF45"/>
      </a:accent1>
      <a:accent2>
        <a:srgbClr val="99A938"/>
      </a:accent2>
      <a:accent3>
        <a:srgbClr val="BC9D4A"/>
      </a:accent3>
      <a:accent4>
        <a:srgbClr val="B15F3B"/>
      </a:accent4>
      <a:accent5>
        <a:srgbClr val="C34D5A"/>
      </a:accent5>
      <a:accent6>
        <a:srgbClr val="B13B79"/>
      </a:accent6>
      <a:hlink>
        <a:srgbClr val="C55953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1_Blank Presentation">
  <a:themeElements>
    <a:clrScheme name="Custom 1">
      <a:dk1>
        <a:srgbClr val="000000"/>
      </a:dk1>
      <a:lt1>
        <a:srgbClr val="FFFFFF"/>
      </a:lt1>
      <a:dk2>
        <a:srgbClr val="B34229"/>
      </a:dk2>
      <a:lt2>
        <a:srgbClr val="808080"/>
      </a:lt2>
      <a:accent1>
        <a:srgbClr val="B34229"/>
      </a:accent1>
      <a:accent2>
        <a:srgbClr val="8CBD46"/>
      </a:accent2>
      <a:accent3>
        <a:srgbClr val="FFFFFF"/>
      </a:accent3>
      <a:accent4>
        <a:srgbClr val="E08D7A"/>
      </a:accent4>
      <a:accent5>
        <a:srgbClr val="C6DEA2"/>
      </a:accent5>
      <a:accent6>
        <a:srgbClr val="672617"/>
      </a:accent6>
      <a:hlink>
        <a:srgbClr val="8CBD46"/>
      </a:hlink>
      <a:folHlink>
        <a:srgbClr val="E08D7A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A0734A29-BAF4-DA4E-B284-F6CEDDFDB510}" vid="{5DE069D8-C74E-6F46-A207-56C182C12ED3}"/>
    </a:ext>
  </a:extLst>
</a:theme>
</file>

<file path=ppt/theme/theme3.xml><?xml version="1.0" encoding="utf-8"?>
<a:theme xmlns:a="http://schemas.openxmlformats.org/drawingml/2006/main" name="2_Blank Presentation">
  <a:themeElements>
    <a:clrScheme name="Custom 1">
      <a:dk1>
        <a:srgbClr val="000000"/>
      </a:dk1>
      <a:lt1>
        <a:srgbClr val="FFFFFF"/>
      </a:lt1>
      <a:dk2>
        <a:srgbClr val="B34229"/>
      </a:dk2>
      <a:lt2>
        <a:srgbClr val="808080"/>
      </a:lt2>
      <a:accent1>
        <a:srgbClr val="B34229"/>
      </a:accent1>
      <a:accent2>
        <a:srgbClr val="8CBD46"/>
      </a:accent2>
      <a:accent3>
        <a:srgbClr val="FFFFFF"/>
      </a:accent3>
      <a:accent4>
        <a:srgbClr val="E08D7A"/>
      </a:accent4>
      <a:accent5>
        <a:srgbClr val="C6DEA2"/>
      </a:accent5>
      <a:accent6>
        <a:srgbClr val="672617"/>
      </a:accent6>
      <a:hlink>
        <a:srgbClr val="8CBD46"/>
      </a:hlink>
      <a:folHlink>
        <a:srgbClr val="E08D7A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A0734A29-BAF4-DA4E-B284-F6CEDDFDB510}" vid="{5DE069D8-C74E-6F46-A207-56C182C12E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Blank Presentation">
  <a:themeElements>
    <a:clrScheme name="Custom 1">
      <a:dk1>
        <a:srgbClr val="000000"/>
      </a:dk1>
      <a:lt1>
        <a:srgbClr val="FFFFFF"/>
      </a:lt1>
      <a:dk2>
        <a:srgbClr val="B34229"/>
      </a:dk2>
      <a:lt2>
        <a:srgbClr val="808080"/>
      </a:lt2>
      <a:accent1>
        <a:srgbClr val="B34229"/>
      </a:accent1>
      <a:accent2>
        <a:srgbClr val="8CBD46"/>
      </a:accent2>
      <a:accent3>
        <a:srgbClr val="FFFFFF"/>
      </a:accent3>
      <a:accent4>
        <a:srgbClr val="E08D7A"/>
      </a:accent4>
      <a:accent5>
        <a:srgbClr val="C6DEA2"/>
      </a:accent5>
      <a:accent6>
        <a:srgbClr val="672617"/>
      </a:accent6>
      <a:hlink>
        <a:srgbClr val="8CBD46"/>
      </a:hlink>
      <a:folHlink>
        <a:srgbClr val="E08D7A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A0734A29-BAF4-DA4E-B284-F6CEDDFDB510}" vid="{5DE069D8-C74E-6F46-A207-56C182C12ED3}"/>
    </a:ext>
  </a:extLst>
</a:theme>
</file>

<file path=ppt/theme/theme6.xml><?xml version="1.0" encoding="utf-8"?>
<a:theme xmlns:a="http://schemas.openxmlformats.org/drawingml/2006/main" name="4_Blank Presentation">
  <a:themeElements>
    <a:clrScheme name="Custom 1">
      <a:dk1>
        <a:srgbClr val="000000"/>
      </a:dk1>
      <a:lt1>
        <a:srgbClr val="FFFFFF"/>
      </a:lt1>
      <a:dk2>
        <a:srgbClr val="B34229"/>
      </a:dk2>
      <a:lt2>
        <a:srgbClr val="808080"/>
      </a:lt2>
      <a:accent1>
        <a:srgbClr val="B34229"/>
      </a:accent1>
      <a:accent2>
        <a:srgbClr val="8CBD46"/>
      </a:accent2>
      <a:accent3>
        <a:srgbClr val="FFFFFF"/>
      </a:accent3>
      <a:accent4>
        <a:srgbClr val="E08D7A"/>
      </a:accent4>
      <a:accent5>
        <a:srgbClr val="C6DEA2"/>
      </a:accent5>
      <a:accent6>
        <a:srgbClr val="672617"/>
      </a:accent6>
      <a:hlink>
        <a:srgbClr val="8CBD46"/>
      </a:hlink>
      <a:folHlink>
        <a:srgbClr val="E08D7A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A0734A29-BAF4-DA4E-B284-F6CEDDFDB510}" vid="{5DE069D8-C74E-6F46-A207-56C182C12ED3}"/>
    </a:ext>
  </a:extLst>
</a:theme>
</file>

<file path=ppt/theme/theme7.xml><?xml version="1.0" encoding="utf-8"?>
<a:theme xmlns:a="http://schemas.openxmlformats.org/drawingml/2006/main" name="5_Blank Presentation">
  <a:themeElements>
    <a:clrScheme name="Custom 1">
      <a:dk1>
        <a:srgbClr val="000000"/>
      </a:dk1>
      <a:lt1>
        <a:srgbClr val="FFFFFF"/>
      </a:lt1>
      <a:dk2>
        <a:srgbClr val="B34229"/>
      </a:dk2>
      <a:lt2>
        <a:srgbClr val="808080"/>
      </a:lt2>
      <a:accent1>
        <a:srgbClr val="B34229"/>
      </a:accent1>
      <a:accent2>
        <a:srgbClr val="8CBD46"/>
      </a:accent2>
      <a:accent3>
        <a:srgbClr val="FFFFFF"/>
      </a:accent3>
      <a:accent4>
        <a:srgbClr val="E08D7A"/>
      </a:accent4>
      <a:accent5>
        <a:srgbClr val="C6DEA2"/>
      </a:accent5>
      <a:accent6>
        <a:srgbClr val="672617"/>
      </a:accent6>
      <a:hlink>
        <a:srgbClr val="8CBD46"/>
      </a:hlink>
      <a:folHlink>
        <a:srgbClr val="E08D7A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A0734A29-BAF4-DA4E-B284-F6CEDDFDB510}" vid="{5DE069D8-C74E-6F46-A207-56C182C12ED3}"/>
    </a:ext>
  </a:extLst>
</a:theme>
</file>

<file path=ppt/theme/theme8.xml><?xml version="1.0" encoding="utf-8"?>
<a:theme xmlns:a="http://schemas.openxmlformats.org/drawingml/2006/main" name="6_Blank Presentation">
  <a:themeElements>
    <a:clrScheme name="Custom 1">
      <a:dk1>
        <a:srgbClr val="000000"/>
      </a:dk1>
      <a:lt1>
        <a:srgbClr val="FFFFFF"/>
      </a:lt1>
      <a:dk2>
        <a:srgbClr val="B34229"/>
      </a:dk2>
      <a:lt2>
        <a:srgbClr val="808080"/>
      </a:lt2>
      <a:accent1>
        <a:srgbClr val="B34229"/>
      </a:accent1>
      <a:accent2>
        <a:srgbClr val="8CBD46"/>
      </a:accent2>
      <a:accent3>
        <a:srgbClr val="FFFFFF"/>
      </a:accent3>
      <a:accent4>
        <a:srgbClr val="E08D7A"/>
      </a:accent4>
      <a:accent5>
        <a:srgbClr val="C6DEA2"/>
      </a:accent5>
      <a:accent6>
        <a:srgbClr val="672617"/>
      </a:accent6>
      <a:hlink>
        <a:srgbClr val="8CBD46"/>
      </a:hlink>
      <a:folHlink>
        <a:srgbClr val="E08D7A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A0734A29-BAF4-DA4E-B284-F6CEDDFDB510}" vid="{5DE069D8-C74E-6F46-A207-56C182C12ED3}"/>
    </a:ext>
  </a:extLst>
</a:theme>
</file>

<file path=ppt/theme/theme9.xml><?xml version="1.0" encoding="utf-8"?>
<a:theme xmlns:a="http://schemas.openxmlformats.org/drawingml/2006/main" name="7_Blank Presentation">
  <a:themeElements>
    <a:clrScheme name="Custom 1">
      <a:dk1>
        <a:srgbClr val="000000"/>
      </a:dk1>
      <a:lt1>
        <a:srgbClr val="FFFFFF"/>
      </a:lt1>
      <a:dk2>
        <a:srgbClr val="B34229"/>
      </a:dk2>
      <a:lt2>
        <a:srgbClr val="808080"/>
      </a:lt2>
      <a:accent1>
        <a:srgbClr val="B34229"/>
      </a:accent1>
      <a:accent2>
        <a:srgbClr val="8CBD46"/>
      </a:accent2>
      <a:accent3>
        <a:srgbClr val="FFFFFF"/>
      </a:accent3>
      <a:accent4>
        <a:srgbClr val="E08D7A"/>
      </a:accent4>
      <a:accent5>
        <a:srgbClr val="C6DEA2"/>
      </a:accent5>
      <a:accent6>
        <a:srgbClr val="672617"/>
      </a:accent6>
      <a:hlink>
        <a:srgbClr val="8CBD46"/>
      </a:hlink>
      <a:folHlink>
        <a:srgbClr val="E08D7A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D82900"/>
            </a:solidFill>
            <a:effectLst/>
            <a:latin typeface="Verdana" pitchFamily="34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A0734A29-BAF4-DA4E-B284-F6CEDDFDB510}" vid="{5DE069D8-C74E-6F46-A207-56C182C12E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9" ma:contentTypeDescription="Create a new document." ma:contentTypeScope="" ma:versionID="612dad0ef6efa32975afed89623a8c05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056250aecca195e9015f982982034623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A464B6-2448-426C-B9C2-AF6C6DAE600E}"/>
</file>

<file path=customXml/itemProps2.xml><?xml version="1.0" encoding="utf-8"?>
<ds:datastoreItem xmlns:ds="http://schemas.openxmlformats.org/officeDocument/2006/customXml" ds:itemID="{93BE0C11-970C-4C8C-8189-4FA4D5E69A0E}"/>
</file>

<file path=customXml/itemProps3.xml><?xml version="1.0" encoding="utf-8"?>
<ds:datastoreItem xmlns:ds="http://schemas.openxmlformats.org/officeDocument/2006/customXml" ds:itemID="{28E89023-FEE5-4B76-A9D3-4C2FABC9E1B4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376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Verdana</vt:lpstr>
      <vt:lpstr>ヒラギノ角ゴ Pro W3</vt:lpstr>
      <vt:lpstr>SavonVTI</vt:lpstr>
      <vt:lpstr>1_Blank Presentation</vt:lpstr>
      <vt:lpstr>2_Blank Presentation</vt:lpstr>
      <vt:lpstr>Office Theme</vt:lpstr>
      <vt:lpstr>3_Blank Presentation</vt:lpstr>
      <vt:lpstr>4_Blank Presentation</vt:lpstr>
      <vt:lpstr>5_Blank Presentation</vt:lpstr>
      <vt:lpstr>6_Blank Presentation</vt:lpstr>
      <vt:lpstr>7_Blank Presentation</vt:lpstr>
      <vt:lpstr>Revision lesson 2</vt:lpstr>
      <vt:lpstr>PowerPoint Presentation</vt:lpstr>
      <vt:lpstr>Jeu</vt:lpstr>
      <vt:lpstr>PowerPoint Presentation</vt:lpstr>
      <vt:lpstr>PowerPoint Presentation</vt:lpstr>
      <vt:lpstr>Ecoute P.75 ex.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lesson 2</dc:title>
  <dc:creator>Graham Crockford</dc:creator>
  <cp:lastModifiedBy>Graham Crockford</cp:lastModifiedBy>
  <cp:revision>5</cp:revision>
  <dcterms:created xsi:type="dcterms:W3CDTF">2019-09-12T14:49:21Z</dcterms:created>
  <dcterms:modified xsi:type="dcterms:W3CDTF">2019-09-12T15:38:07Z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