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1" r:id="rId5"/>
    <p:sldId id="347" r:id="rId6"/>
    <p:sldId id="269" r:id="rId7"/>
    <p:sldId id="340" r:id="rId8"/>
    <p:sldId id="341" r:id="rId9"/>
    <p:sldId id="342" r:id="rId10"/>
    <p:sldId id="343" r:id="rId11"/>
    <p:sldId id="265" r:id="rId12"/>
    <p:sldId id="270" r:id="rId13"/>
    <p:sldId id="262" r:id="rId14"/>
    <p:sldId id="263" r:id="rId15"/>
    <p:sldId id="264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71AD66A-8362-4E3A-A399-8472E2D5CCA3}"/>
    <pc:docChg chg="custSel delSld modSld">
      <pc:chgData name="D Callanan" userId="951668ec-da26-491a-9b8a-af24bfeff26b" providerId="ADAL" clId="{E71AD66A-8362-4E3A-A399-8472E2D5CCA3}" dt="2022-07-08T09:23:37.553" v="78" actId="2696"/>
      <pc:docMkLst>
        <pc:docMk/>
      </pc:docMkLst>
      <pc:sldChg chg="del">
        <pc:chgData name="D Callanan" userId="951668ec-da26-491a-9b8a-af24bfeff26b" providerId="ADAL" clId="{E71AD66A-8362-4E3A-A399-8472E2D5CCA3}" dt="2022-07-08T09:23:37.553" v="78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E71AD66A-8362-4E3A-A399-8472E2D5CCA3}" dt="2022-07-08T09:23:36.752" v="77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71AD66A-8362-4E3A-A399-8472E2D5CCA3}" dt="2022-07-08T09:22:16.379" v="13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E71AD66A-8362-4E3A-A399-8472E2D5CCA3}" dt="2022-07-08T09:22:16.377" v="12" actId="2696"/>
        <pc:sldMkLst>
          <pc:docMk/>
          <pc:sldMk cId="109857222" sldId="259"/>
        </pc:sldMkLst>
      </pc:sldChg>
      <pc:sldChg chg="del">
        <pc:chgData name="D Callanan" userId="951668ec-da26-491a-9b8a-af24bfeff26b" providerId="ADAL" clId="{E71AD66A-8362-4E3A-A399-8472E2D5CCA3}" dt="2022-07-08T09:22:16.373" v="10" actId="2696"/>
        <pc:sldMkLst>
          <pc:docMk/>
          <pc:sldMk cId="1159652429" sldId="260"/>
        </pc:sldMkLst>
      </pc:sldChg>
      <pc:sldChg chg="del">
        <pc:chgData name="D Callanan" userId="951668ec-da26-491a-9b8a-af24bfeff26b" providerId="ADAL" clId="{E71AD66A-8362-4E3A-A399-8472E2D5CCA3}" dt="2022-07-08T09:22:16.337" v="0" actId="2696"/>
        <pc:sldMkLst>
          <pc:docMk/>
          <pc:sldMk cId="3444008611" sldId="261"/>
        </pc:sldMkLst>
      </pc:sldChg>
      <pc:sldChg chg="del">
        <pc:chgData name="D Callanan" userId="951668ec-da26-491a-9b8a-af24bfeff26b" providerId="ADAL" clId="{E71AD66A-8362-4E3A-A399-8472E2D5CCA3}" dt="2022-07-08T09:22:16.357" v="7" actId="2696"/>
        <pc:sldMkLst>
          <pc:docMk/>
          <pc:sldMk cId="3860622619" sldId="266"/>
        </pc:sldMkLst>
      </pc:sldChg>
      <pc:sldChg chg="del">
        <pc:chgData name="D Callanan" userId="951668ec-da26-491a-9b8a-af24bfeff26b" providerId="ADAL" clId="{E71AD66A-8362-4E3A-A399-8472E2D5CCA3}" dt="2022-07-08T09:22:16.340" v="1" actId="2696"/>
        <pc:sldMkLst>
          <pc:docMk/>
          <pc:sldMk cId="818563520" sldId="267"/>
        </pc:sldMkLst>
      </pc:sldChg>
      <pc:sldChg chg="del">
        <pc:chgData name="D Callanan" userId="951668ec-da26-491a-9b8a-af24bfeff26b" providerId="ADAL" clId="{E71AD66A-8362-4E3A-A399-8472E2D5CCA3}" dt="2022-07-08T09:22:16.347" v="3" actId="2696"/>
        <pc:sldMkLst>
          <pc:docMk/>
          <pc:sldMk cId="2396847716" sldId="268"/>
        </pc:sldMkLst>
      </pc:sldChg>
      <pc:sldChg chg="addSp">
        <pc:chgData name="D Callanan" userId="951668ec-da26-491a-9b8a-af24bfeff26b" providerId="ADAL" clId="{E71AD66A-8362-4E3A-A399-8472E2D5CCA3}" dt="2022-07-08T09:22:26.173" v="14"/>
        <pc:sldMkLst>
          <pc:docMk/>
          <pc:sldMk cId="2537634977" sldId="271"/>
        </pc:sldMkLst>
        <pc:spChg chg="add">
          <ac:chgData name="D Callanan" userId="951668ec-da26-491a-9b8a-af24bfeff26b" providerId="ADAL" clId="{E71AD66A-8362-4E3A-A399-8472E2D5CCA3}" dt="2022-07-08T09:22:26.173" v="14"/>
          <ac:spMkLst>
            <pc:docMk/>
            <pc:sldMk cId="2537634977" sldId="271"/>
            <ac:spMk id="6" creationId="{C9ACDC22-C84E-4663-AA9E-54A722B510B9}"/>
          </ac:spMkLst>
        </pc:spChg>
      </pc:sldChg>
      <pc:sldChg chg="modSp del mod">
        <pc:chgData name="D Callanan" userId="951668ec-da26-491a-9b8a-af24bfeff26b" providerId="ADAL" clId="{E71AD66A-8362-4E3A-A399-8472E2D5CCA3}" dt="2022-07-08T09:22:55.245" v="20" actId="2696"/>
        <pc:sldMkLst>
          <pc:docMk/>
          <pc:sldMk cId="3827939025" sldId="273"/>
        </pc:sldMkLst>
        <pc:graphicFrameChg chg="mod">
          <ac:chgData name="D Callanan" userId="951668ec-da26-491a-9b8a-af24bfeff26b" providerId="ADAL" clId="{E71AD66A-8362-4E3A-A399-8472E2D5CCA3}" dt="2022-07-08T09:22:55.245" v="20" actId="2696"/>
          <ac:graphicFrameMkLst>
            <pc:docMk/>
            <pc:sldMk cId="3827939025" sldId="273"/>
            <ac:graphicFrameMk id="50178" creationId="{00000000-0000-0000-0000-000000000000}"/>
          </ac:graphicFrameMkLst>
        </pc:graphicFrameChg>
      </pc:sldChg>
      <pc:sldChg chg="setBg">
        <pc:chgData name="D Callanan" userId="951668ec-da26-491a-9b8a-af24bfeff26b" providerId="ADAL" clId="{E71AD66A-8362-4E3A-A399-8472E2D5CCA3}" dt="2022-07-08T09:23:07.074" v="21"/>
        <pc:sldMkLst>
          <pc:docMk/>
          <pc:sldMk cId="3970912090" sldId="277"/>
        </pc:sldMkLst>
      </pc:sldChg>
      <pc:sldChg chg="delSp modSp">
        <pc:chgData name="D Callanan" userId="951668ec-da26-491a-9b8a-af24bfeff26b" providerId="ADAL" clId="{E71AD66A-8362-4E3A-A399-8472E2D5CCA3}" dt="2022-07-08T09:23:31.291" v="76" actId="1076"/>
        <pc:sldMkLst>
          <pc:docMk/>
          <pc:sldMk cId="1356333105" sldId="283"/>
        </pc:sldMkLst>
        <pc:spChg chg="del">
          <ac:chgData name="D Callanan" userId="951668ec-da26-491a-9b8a-af24bfeff26b" providerId="ADAL" clId="{E71AD66A-8362-4E3A-A399-8472E2D5CCA3}" dt="2022-07-08T09:23:27.082" v="74" actId="478"/>
          <ac:spMkLst>
            <pc:docMk/>
            <pc:sldMk cId="1356333105" sldId="283"/>
            <ac:spMk id="7" creationId="{00000000-0000-0000-0000-000000000000}"/>
          </ac:spMkLst>
        </pc:spChg>
        <pc:picChg chg="mod">
          <ac:chgData name="D Callanan" userId="951668ec-da26-491a-9b8a-af24bfeff26b" providerId="ADAL" clId="{E71AD66A-8362-4E3A-A399-8472E2D5CCA3}" dt="2022-07-08T09:23:31.291" v="76" actId="1076"/>
          <ac:picMkLst>
            <pc:docMk/>
            <pc:sldMk cId="1356333105" sldId="283"/>
            <ac:picMk id="2" creationId="{00000000-0000-0000-0000-000000000000}"/>
          </ac:picMkLst>
        </pc:picChg>
      </pc:sldChg>
      <pc:sldChg chg="del">
        <pc:chgData name="D Callanan" userId="951668ec-da26-491a-9b8a-af24bfeff26b" providerId="ADAL" clId="{E71AD66A-8362-4E3A-A399-8472E2D5CCA3}" dt="2022-07-08T09:23:14.850" v="22" actId="2696"/>
        <pc:sldMkLst>
          <pc:docMk/>
          <pc:sldMk cId="4061640331" sldId="284"/>
        </pc:sldMkLst>
      </pc:sldChg>
      <pc:sldChg chg="del">
        <pc:chgData name="D Callanan" userId="951668ec-da26-491a-9b8a-af24bfeff26b" providerId="ADAL" clId="{E71AD66A-8362-4E3A-A399-8472E2D5CCA3}" dt="2022-07-08T09:23:15.991" v="23" actId="2696"/>
        <pc:sldMkLst>
          <pc:docMk/>
          <pc:sldMk cId="1354129381" sldId="285"/>
        </pc:sldMkLst>
      </pc:sldChg>
      <pc:sldChg chg="del">
        <pc:chgData name="D Callanan" userId="951668ec-da26-491a-9b8a-af24bfeff26b" providerId="ADAL" clId="{E71AD66A-8362-4E3A-A399-8472E2D5CCA3}" dt="2022-07-08T09:23:17.410" v="24" actId="2696"/>
        <pc:sldMkLst>
          <pc:docMk/>
          <pc:sldMk cId="1443881562" sldId="286"/>
        </pc:sldMkLst>
      </pc:sldChg>
      <pc:sldChg chg="del">
        <pc:chgData name="D Callanan" userId="951668ec-da26-491a-9b8a-af24bfeff26b" providerId="ADAL" clId="{E71AD66A-8362-4E3A-A399-8472E2D5CCA3}" dt="2022-07-08T09:23:22.417" v="26" actId="2696"/>
        <pc:sldMkLst>
          <pc:docMk/>
          <pc:sldMk cId="572109462" sldId="287"/>
        </pc:sldMkLst>
      </pc:sldChg>
      <pc:sldChg chg="del">
        <pc:chgData name="D Callanan" userId="951668ec-da26-491a-9b8a-af24bfeff26b" providerId="ADAL" clId="{E71AD66A-8362-4E3A-A399-8472E2D5CCA3}" dt="2022-07-08T09:23:22.433" v="29" actId="2696"/>
        <pc:sldMkLst>
          <pc:docMk/>
          <pc:sldMk cId="613069159" sldId="288"/>
        </pc:sldMkLst>
      </pc:sldChg>
      <pc:sldChg chg="del">
        <pc:chgData name="D Callanan" userId="951668ec-da26-491a-9b8a-af24bfeff26b" providerId="ADAL" clId="{E71AD66A-8362-4E3A-A399-8472E2D5CCA3}" dt="2022-07-08T09:23:22.437" v="30" actId="2696"/>
        <pc:sldMkLst>
          <pc:docMk/>
          <pc:sldMk cId="2516825145" sldId="289"/>
        </pc:sldMkLst>
      </pc:sldChg>
      <pc:sldChg chg="del">
        <pc:chgData name="D Callanan" userId="951668ec-da26-491a-9b8a-af24bfeff26b" providerId="ADAL" clId="{E71AD66A-8362-4E3A-A399-8472E2D5CCA3}" dt="2022-07-08T09:23:22.464" v="35" actId="2696"/>
        <pc:sldMkLst>
          <pc:docMk/>
          <pc:sldMk cId="26514801" sldId="290"/>
        </pc:sldMkLst>
      </pc:sldChg>
      <pc:sldChg chg="del">
        <pc:chgData name="D Callanan" userId="951668ec-da26-491a-9b8a-af24bfeff26b" providerId="ADAL" clId="{E71AD66A-8362-4E3A-A399-8472E2D5CCA3}" dt="2022-07-08T09:23:22.470" v="36" actId="2696"/>
        <pc:sldMkLst>
          <pc:docMk/>
          <pc:sldMk cId="3574313487" sldId="291"/>
        </pc:sldMkLst>
      </pc:sldChg>
      <pc:sldChg chg="del">
        <pc:chgData name="D Callanan" userId="951668ec-da26-491a-9b8a-af24bfeff26b" providerId="ADAL" clId="{E71AD66A-8362-4E3A-A399-8472E2D5CCA3}" dt="2022-07-08T09:23:22.478" v="37" actId="2696"/>
        <pc:sldMkLst>
          <pc:docMk/>
          <pc:sldMk cId="2990527889" sldId="292"/>
        </pc:sldMkLst>
      </pc:sldChg>
      <pc:sldChg chg="del">
        <pc:chgData name="D Callanan" userId="951668ec-da26-491a-9b8a-af24bfeff26b" providerId="ADAL" clId="{E71AD66A-8362-4E3A-A399-8472E2D5CCA3}" dt="2022-07-08T09:23:22.427" v="28" actId="2696"/>
        <pc:sldMkLst>
          <pc:docMk/>
          <pc:sldMk cId="2356531387" sldId="293"/>
        </pc:sldMkLst>
      </pc:sldChg>
      <pc:sldChg chg="del">
        <pc:chgData name="D Callanan" userId="951668ec-da26-491a-9b8a-af24bfeff26b" providerId="ADAL" clId="{E71AD66A-8362-4E3A-A399-8472E2D5CCA3}" dt="2022-07-08T09:23:22.440" v="31" actId="2696"/>
        <pc:sldMkLst>
          <pc:docMk/>
          <pc:sldMk cId="735147293" sldId="294"/>
        </pc:sldMkLst>
      </pc:sldChg>
      <pc:sldChg chg="del">
        <pc:chgData name="D Callanan" userId="951668ec-da26-491a-9b8a-af24bfeff26b" providerId="ADAL" clId="{E71AD66A-8362-4E3A-A399-8472E2D5CCA3}" dt="2022-07-08T09:23:22.446" v="32" actId="2696"/>
        <pc:sldMkLst>
          <pc:docMk/>
          <pc:sldMk cId="2094362689" sldId="295"/>
        </pc:sldMkLst>
      </pc:sldChg>
      <pc:sldChg chg="del">
        <pc:chgData name="D Callanan" userId="951668ec-da26-491a-9b8a-af24bfeff26b" providerId="ADAL" clId="{E71AD66A-8362-4E3A-A399-8472E2D5CCA3}" dt="2022-07-08T09:23:22.452" v="33" actId="2696"/>
        <pc:sldMkLst>
          <pc:docMk/>
          <pc:sldMk cId="3288313422" sldId="296"/>
        </pc:sldMkLst>
      </pc:sldChg>
      <pc:sldChg chg="del">
        <pc:chgData name="D Callanan" userId="951668ec-da26-491a-9b8a-af24bfeff26b" providerId="ADAL" clId="{E71AD66A-8362-4E3A-A399-8472E2D5CCA3}" dt="2022-07-08T09:23:22.483" v="38" actId="2696"/>
        <pc:sldMkLst>
          <pc:docMk/>
          <pc:sldMk cId="2073152457" sldId="297"/>
        </pc:sldMkLst>
      </pc:sldChg>
      <pc:sldChg chg="del">
        <pc:chgData name="D Callanan" userId="951668ec-da26-491a-9b8a-af24bfeff26b" providerId="ADAL" clId="{E71AD66A-8362-4E3A-A399-8472E2D5CCA3}" dt="2022-07-08T09:23:22.501" v="40" actId="2696"/>
        <pc:sldMkLst>
          <pc:docMk/>
          <pc:sldMk cId="1843478830" sldId="298"/>
        </pc:sldMkLst>
      </pc:sldChg>
      <pc:sldChg chg="del">
        <pc:chgData name="D Callanan" userId="951668ec-da26-491a-9b8a-af24bfeff26b" providerId="ADAL" clId="{E71AD66A-8362-4E3A-A399-8472E2D5CCA3}" dt="2022-07-08T09:23:22.507" v="41" actId="2696"/>
        <pc:sldMkLst>
          <pc:docMk/>
          <pc:sldMk cId="2263658626" sldId="299"/>
        </pc:sldMkLst>
      </pc:sldChg>
      <pc:sldChg chg="del">
        <pc:chgData name="D Callanan" userId="951668ec-da26-491a-9b8a-af24bfeff26b" providerId="ADAL" clId="{E71AD66A-8362-4E3A-A399-8472E2D5CCA3}" dt="2022-07-08T09:23:22.514" v="42" actId="2696"/>
        <pc:sldMkLst>
          <pc:docMk/>
          <pc:sldMk cId="1925031601" sldId="300"/>
        </pc:sldMkLst>
      </pc:sldChg>
      <pc:sldChg chg="del">
        <pc:chgData name="D Callanan" userId="951668ec-da26-491a-9b8a-af24bfeff26b" providerId="ADAL" clId="{E71AD66A-8362-4E3A-A399-8472E2D5CCA3}" dt="2022-07-08T09:23:22.519" v="43" actId="2696"/>
        <pc:sldMkLst>
          <pc:docMk/>
          <pc:sldMk cId="2144487797" sldId="301"/>
        </pc:sldMkLst>
      </pc:sldChg>
      <pc:sldChg chg="del">
        <pc:chgData name="D Callanan" userId="951668ec-da26-491a-9b8a-af24bfeff26b" providerId="ADAL" clId="{E71AD66A-8362-4E3A-A399-8472E2D5CCA3}" dt="2022-07-08T09:23:22.524" v="44" actId="2696"/>
        <pc:sldMkLst>
          <pc:docMk/>
          <pc:sldMk cId="67072550" sldId="302"/>
        </pc:sldMkLst>
      </pc:sldChg>
      <pc:sldChg chg="del">
        <pc:chgData name="D Callanan" userId="951668ec-da26-491a-9b8a-af24bfeff26b" providerId="ADAL" clId="{E71AD66A-8362-4E3A-A399-8472E2D5CCA3}" dt="2022-07-08T09:23:22.549" v="46" actId="2696"/>
        <pc:sldMkLst>
          <pc:docMk/>
          <pc:sldMk cId="418551833" sldId="303"/>
        </pc:sldMkLst>
      </pc:sldChg>
      <pc:sldChg chg="del">
        <pc:chgData name="D Callanan" userId="951668ec-da26-491a-9b8a-af24bfeff26b" providerId="ADAL" clId="{E71AD66A-8362-4E3A-A399-8472E2D5CCA3}" dt="2022-07-08T09:23:22.563" v="47" actId="2696"/>
        <pc:sldMkLst>
          <pc:docMk/>
          <pc:sldMk cId="2236139977" sldId="305"/>
        </pc:sldMkLst>
      </pc:sldChg>
      <pc:sldChg chg="del">
        <pc:chgData name="D Callanan" userId="951668ec-da26-491a-9b8a-af24bfeff26b" providerId="ADAL" clId="{E71AD66A-8362-4E3A-A399-8472E2D5CCA3}" dt="2022-07-08T09:23:22.587" v="48" actId="2696"/>
        <pc:sldMkLst>
          <pc:docMk/>
          <pc:sldMk cId="3689733126" sldId="306"/>
        </pc:sldMkLst>
      </pc:sldChg>
      <pc:sldChg chg="del">
        <pc:chgData name="D Callanan" userId="951668ec-da26-491a-9b8a-af24bfeff26b" providerId="ADAL" clId="{E71AD66A-8362-4E3A-A399-8472E2D5CCA3}" dt="2022-07-08T09:23:22.595" v="49" actId="2696"/>
        <pc:sldMkLst>
          <pc:docMk/>
          <pc:sldMk cId="1827416179" sldId="307"/>
        </pc:sldMkLst>
      </pc:sldChg>
      <pc:sldChg chg="del">
        <pc:chgData name="D Callanan" userId="951668ec-da26-491a-9b8a-af24bfeff26b" providerId="ADAL" clId="{E71AD66A-8362-4E3A-A399-8472E2D5CCA3}" dt="2022-07-08T09:23:22.492" v="39" actId="2696"/>
        <pc:sldMkLst>
          <pc:docMk/>
          <pc:sldMk cId="1018899453" sldId="308"/>
        </pc:sldMkLst>
      </pc:sldChg>
      <pc:sldChg chg="del">
        <pc:chgData name="D Callanan" userId="951668ec-da26-491a-9b8a-af24bfeff26b" providerId="ADAL" clId="{E71AD66A-8362-4E3A-A399-8472E2D5CCA3}" dt="2022-07-08T09:23:22.534" v="45" actId="2696"/>
        <pc:sldMkLst>
          <pc:docMk/>
          <pc:sldMk cId="1785317850" sldId="309"/>
        </pc:sldMkLst>
      </pc:sldChg>
      <pc:sldChg chg="del">
        <pc:chgData name="D Callanan" userId="951668ec-da26-491a-9b8a-af24bfeff26b" providerId="ADAL" clId="{E71AD66A-8362-4E3A-A399-8472E2D5CCA3}" dt="2022-07-08T09:22:16.355" v="6" actId="2696"/>
        <pc:sldMkLst>
          <pc:docMk/>
          <pc:sldMk cId="1986718484" sldId="310"/>
        </pc:sldMkLst>
      </pc:sldChg>
      <pc:sldChg chg="del">
        <pc:chgData name="D Callanan" userId="951668ec-da26-491a-9b8a-af24bfeff26b" providerId="ADAL" clId="{E71AD66A-8362-4E3A-A399-8472E2D5CCA3}" dt="2022-07-08T09:22:16.353" v="5" actId="2696"/>
        <pc:sldMkLst>
          <pc:docMk/>
          <pc:sldMk cId="2528229239" sldId="311"/>
        </pc:sldMkLst>
      </pc:sldChg>
      <pc:sldChg chg="del">
        <pc:chgData name="D Callanan" userId="951668ec-da26-491a-9b8a-af24bfeff26b" providerId="ADAL" clId="{E71AD66A-8362-4E3A-A399-8472E2D5CCA3}" dt="2022-07-08T09:23:22.601" v="51" actId="2696"/>
        <pc:sldMkLst>
          <pc:docMk/>
          <pc:sldMk cId="289361051" sldId="312"/>
        </pc:sldMkLst>
      </pc:sldChg>
      <pc:sldChg chg="del">
        <pc:chgData name="D Callanan" userId="951668ec-da26-491a-9b8a-af24bfeff26b" providerId="ADAL" clId="{E71AD66A-8362-4E3A-A399-8472E2D5CCA3}" dt="2022-07-08T09:23:22.605" v="52" actId="2696"/>
        <pc:sldMkLst>
          <pc:docMk/>
          <pc:sldMk cId="2772255055" sldId="313"/>
        </pc:sldMkLst>
      </pc:sldChg>
      <pc:sldChg chg="del">
        <pc:chgData name="D Callanan" userId="951668ec-da26-491a-9b8a-af24bfeff26b" providerId="ADAL" clId="{E71AD66A-8362-4E3A-A399-8472E2D5CCA3}" dt="2022-07-08T09:23:22.598" v="50" actId="2696"/>
        <pc:sldMkLst>
          <pc:docMk/>
          <pc:sldMk cId="1448738456" sldId="314"/>
        </pc:sldMkLst>
      </pc:sldChg>
      <pc:sldChg chg="del">
        <pc:chgData name="D Callanan" userId="951668ec-da26-491a-9b8a-af24bfeff26b" providerId="ADAL" clId="{E71AD66A-8362-4E3A-A399-8472E2D5CCA3}" dt="2022-07-08T09:23:22.609" v="53" actId="2696"/>
        <pc:sldMkLst>
          <pc:docMk/>
          <pc:sldMk cId="2439853309" sldId="315"/>
        </pc:sldMkLst>
      </pc:sldChg>
      <pc:sldChg chg="del">
        <pc:chgData name="D Callanan" userId="951668ec-da26-491a-9b8a-af24bfeff26b" providerId="ADAL" clId="{E71AD66A-8362-4E3A-A399-8472E2D5CCA3}" dt="2022-07-08T09:23:22.617" v="54" actId="2696"/>
        <pc:sldMkLst>
          <pc:docMk/>
          <pc:sldMk cId="1735089011" sldId="316"/>
        </pc:sldMkLst>
      </pc:sldChg>
      <pc:sldChg chg="del">
        <pc:chgData name="D Callanan" userId="951668ec-da26-491a-9b8a-af24bfeff26b" providerId="ADAL" clId="{E71AD66A-8362-4E3A-A399-8472E2D5CCA3}" dt="2022-07-08T09:23:22.623" v="55" actId="2696"/>
        <pc:sldMkLst>
          <pc:docMk/>
          <pc:sldMk cId="2682254589" sldId="317"/>
        </pc:sldMkLst>
      </pc:sldChg>
      <pc:sldChg chg="del">
        <pc:chgData name="D Callanan" userId="951668ec-da26-491a-9b8a-af24bfeff26b" providerId="ADAL" clId="{E71AD66A-8362-4E3A-A399-8472E2D5CCA3}" dt="2022-07-08T09:23:22.629" v="56" actId="2696"/>
        <pc:sldMkLst>
          <pc:docMk/>
          <pc:sldMk cId="2831474030" sldId="318"/>
        </pc:sldMkLst>
      </pc:sldChg>
      <pc:sldChg chg="del">
        <pc:chgData name="D Callanan" userId="951668ec-da26-491a-9b8a-af24bfeff26b" providerId="ADAL" clId="{E71AD66A-8362-4E3A-A399-8472E2D5CCA3}" dt="2022-07-08T09:23:22.634" v="57" actId="2696"/>
        <pc:sldMkLst>
          <pc:docMk/>
          <pc:sldMk cId="4032372459" sldId="319"/>
        </pc:sldMkLst>
      </pc:sldChg>
      <pc:sldChg chg="del">
        <pc:chgData name="D Callanan" userId="951668ec-da26-491a-9b8a-af24bfeff26b" providerId="ADAL" clId="{E71AD66A-8362-4E3A-A399-8472E2D5CCA3}" dt="2022-07-08T09:23:22.638" v="58" actId="2696"/>
        <pc:sldMkLst>
          <pc:docMk/>
          <pc:sldMk cId="1432177478" sldId="320"/>
        </pc:sldMkLst>
      </pc:sldChg>
      <pc:sldChg chg="del">
        <pc:chgData name="D Callanan" userId="951668ec-da26-491a-9b8a-af24bfeff26b" providerId="ADAL" clId="{E71AD66A-8362-4E3A-A399-8472E2D5CCA3}" dt="2022-07-08T09:23:22.641" v="59" actId="2696"/>
        <pc:sldMkLst>
          <pc:docMk/>
          <pc:sldMk cId="2712232033" sldId="321"/>
        </pc:sldMkLst>
      </pc:sldChg>
      <pc:sldChg chg="del">
        <pc:chgData name="D Callanan" userId="951668ec-da26-491a-9b8a-af24bfeff26b" providerId="ADAL" clId="{E71AD66A-8362-4E3A-A399-8472E2D5CCA3}" dt="2022-07-08T09:23:22.649" v="60" actId="2696"/>
        <pc:sldMkLst>
          <pc:docMk/>
          <pc:sldMk cId="977536834" sldId="322"/>
        </pc:sldMkLst>
      </pc:sldChg>
      <pc:sldChg chg="del">
        <pc:chgData name="D Callanan" userId="951668ec-da26-491a-9b8a-af24bfeff26b" providerId="ADAL" clId="{E71AD66A-8362-4E3A-A399-8472E2D5CCA3}" dt="2022-07-08T09:23:22.655" v="61" actId="2696"/>
        <pc:sldMkLst>
          <pc:docMk/>
          <pc:sldMk cId="2157573931" sldId="323"/>
        </pc:sldMkLst>
      </pc:sldChg>
      <pc:sldChg chg="del">
        <pc:chgData name="D Callanan" userId="951668ec-da26-491a-9b8a-af24bfeff26b" providerId="ADAL" clId="{E71AD66A-8362-4E3A-A399-8472E2D5CCA3}" dt="2022-07-08T09:23:22.662" v="62" actId="2696"/>
        <pc:sldMkLst>
          <pc:docMk/>
          <pc:sldMk cId="3058129690" sldId="324"/>
        </pc:sldMkLst>
      </pc:sldChg>
      <pc:sldChg chg="del">
        <pc:chgData name="D Callanan" userId="951668ec-da26-491a-9b8a-af24bfeff26b" providerId="ADAL" clId="{E71AD66A-8362-4E3A-A399-8472E2D5CCA3}" dt="2022-07-08T09:23:22.668" v="63" actId="2696"/>
        <pc:sldMkLst>
          <pc:docMk/>
          <pc:sldMk cId="994860450" sldId="325"/>
        </pc:sldMkLst>
      </pc:sldChg>
      <pc:sldChg chg="del">
        <pc:chgData name="D Callanan" userId="951668ec-da26-491a-9b8a-af24bfeff26b" providerId="ADAL" clId="{E71AD66A-8362-4E3A-A399-8472E2D5CCA3}" dt="2022-07-08T09:23:22.673" v="64" actId="2696"/>
        <pc:sldMkLst>
          <pc:docMk/>
          <pc:sldMk cId="606243666" sldId="326"/>
        </pc:sldMkLst>
      </pc:sldChg>
      <pc:sldChg chg="del">
        <pc:chgData name="D Callanan" userId="951668ec-da26-491a-9b8a-af24bfeff26b" providerId="ADAL" clId="{E71AD66A-8362-4E3A-A399-8472E2D5CCA3}" dt="2022-07-08T09:23:22.678" v="65" actId="2696"/>
        <pc:sldMkLst>
          <pc:docMk/>
          <pc:sldMk cId="1380043157" sldId="327"/>
        </pc:sldMkLst>
      </pc:sldChg>
      <pc:sldChg chg="del">
        <pc:chgData name="D Callanan" userId="951668ec-da26-491a-9b8a-af24bfeff26b" providerId="ADAL" clId="{E71AD66A-8362-4E3A-A399-8472E2D5CCA3}" dt="2022-07-08T09:23:22.688" v="66" actId="2696"/>
        <pc:sldMkLst>
          <pc:docMk/>
          <pc:sldMk cId="2913085391" sldId="328"/>
        </pc:sldMkLst>
      </pc:sldChg>
      <pc:sldChg chg="del">
        <pc:chgData name="D Callanan" userId="951668ec-da26-491a-9b8a-af24bfeff26b" providerId="ADAL" clId="{E71AD66A-8362-4E3A-A399-8472E2D5CCA3}" dt="2022-07-08T09:23:22.695" v="67" actId="2696"/>
        <pc:sldMkLst>
          <pc:docMk/>
          <pc:sldMk cId="828948057" sldId="329"/>
        </pc:sldMkLst>
      </pc:sldChg>
      <pc:sldChg chg="del">
        <pc:chgData name="D Callanan" userId="951668ec-da26-491a-9b8a-af24bfeff26b" providerId="ADAL" clId="{E71AD66A-8362-4E3A-A399-8472E2D5CCA3}" dt="2022-07-08T09:23:22.700" v="68" actId="2696"/>
        <pc:sldMkLst>
          <pc:docMk/>
          <pc:sldMk cId="3202383744" sldId="330"/>
        </pc:sldMkLst>
      </pc:sldChg>
      <pc:sldChg chg="del">
        <pc:chgData name="D Callanan" userId="951668ec-da26-491a-9b8a-af24bfeff26b" providerId="ADAL" clId="{E71AD66A-8362-4E3A-A399-8472E2D5CCA3}" dt="2022-07-08T09:23:22.705" v="69" actId="2696"/>
        <pc:sldMkLst>
          <pc:docMk/>
          <pc:sldMk cId="3733901293" sldId="331"/>
        </pc:sldMkLst>
      </pc:sldChg>
      <pc:sldChg chg="del">
        <pc:chgData name="D Callanan" userId="951668ec-da26-491a-9b8a-af24bfeff26b" providerId="ADAL" clId="{E71AD66A-8362-4E3A-A399-8472E2D5CCA3}" dt="2022-07-08T09:23:22.711" v="70" actId="2696"/>
        <pc:sldMkLst>
          <pc:docMk/>
          <pc:sldMk cId="1361254750" sldId="332"/>
        </pc:sldMkLst>
      </pc:sldChg>
      <pc:sldChg chg="del">
        <pc:chgData name="D Callanan" userId="951668ec-da26-491a-9b8a-af24bfeff26b" providerId="ADAL" clId="{E71AD66A-8362-4E3A-A399-8472E2D5CCA3}" dt="2022-07-08T09:23:22.716" v="71" actId="2696"/>
        <pc:sldMkLst>
          <pc:docMk/>
          <pc:sldMk cId="2288902717" sldId="333"/>
        </pc:sldMkLst>
      </pc:sldChg>
      <pc:sldChg chg="del">
        <pc:chgData name="D Callanan" userId="951668ec-da26-491a-9b8a-af24bfeff26b" providerId="ADAL" clId="{E71AD66A-8362-4E3A-A399-8472E2D5CCA3}" dt="2022-07-08T09:23:22.719" v="72" actId="2696"/>
        <pc:sldMkLst>
          <pc:docMk/>
          <pc:sldMk cId="2096648737" sldId="334"/>
        </pc:sldMkLst>
      </pc:sldChg>
      <pc:sldChg chg="del">
        <pc:chgData name="D Callanan" userId="951668ec-da26-491a-9b8a-af24bfeff26b" providerId="ADAL" clId="{E71AD66A-8362-4E3A-A399-8472E2D5CCA3}" dt="2022-07-08T09:23:22.723" v="73" actId="2696"/>
        <pc:sldMkLst>
          <pc:docMk/>
          <pc:sldMk cId="3827256668" sldId="335"/>
        </pc:sldMkLst>
      </pc:sldChg>
      <pc:sldChg chg="del">
        <pc:chgData name="D Callanan" userId="951668ec-da26-491a-9b8a-af24bfeff26b" providerId="ADAL" clId="{E71AD66A-8362-4E3A-A399-8472E2D5CCA3}" dt="2022-07-08T09:22:16.344" v="2" actId="2696"/>
        <pc:sldMkLst>
          <pc:docMk/>
          <pc:sldMk cId="2037493758" sldId="336"/>
        </pc:sldMkLst>
      </pc:sldChg>
      <pc:sldChg chg="del">
        <pc:chgData name="D Callanan" userId="951668ec-da26-491a-9b8a-af24bfeff26b" providerId="ADAL" clId="{E71AD66A-8362-4E3A-A399-8472E2D5CCA3}" dt="2022-07-08T09:22:16.371" v="9" actId="2696"/>
        <pc:sldMkLst>
          <pc:docMk/>
          <pc:sldMk cId="2862972048" sldId="337"/>
        </pc:sldMkLst>
      </pc:sldChg>
      <pc:sldChg chg="del">
        <pc:chgData name="D Callanan" userId="951668ec-da26-491a-9b8a-af24bfeff26b" providerId="ADAL" clId="{E71AD66A-8362-4E3A-A399-8472E2D5CCA3}" dt="2022-07-08T09:22:16.368" v="8" actId="2696"/>
        <pc:sldMkLst>
          <pc:docMk/>
          <pc:sldMk cId="2358190371" sldId="338"/>
        </pc:sldMkLst>
      </pc:sldChg>
      <pc:sldChg chg="del">
        <pc:chgData name="D Callanan" userId="951668ec-da26-491a-9b8a-af24bfeff26b" providerId="ADAL" clId="{E71AD66A-8362-4E3A-A399-8472E2D5CCA3}" dt="2022-07-08T09:22:16.350" v="4" actId="2696"/>
        <pc:sldMkLst>
          <pc:docMk/>
          <pc:sldMk cId="1530124291" sldId="339"/>
        </pc:sldMkLst>
      </pc:sldChg>
      <pc:sldChg chg="del">
        <pc:chgData name="D Callanan" userId="951668ec-da26-491a-9b8a-af24bfeff26b" providerId="ADAL" clId="{E71AD66A-8362-4E3A-A399-8472E2D5CCA3}" dt="2022-07-08T09:23:22.456" v="34" actId="2696"/>
        <pc:sldMkLst>
          <pc:docMk/>
          <pc:sldMk cId="3998479375" sldId="344"/>
        </pc:sldMkLst>
      </pc:sldChg>
      <pc:sldChg chg="del">
        <pc:chgData name="D Callanan" userId="951668ec-da26-491a-9b8a-af24bfeff26b" providerId="ADAL" clId="{E71AD66A-8362-4E3A-A399-8472E2D5CCA3}" dt="2022-07-08T09:23:22.420" v="27" actId="2696"/>
        <pc:sldMkLst>
          <pc:docMk/>
          <pc:sldMk cId="889399437" sldId="345"/>
        </pc:sldMkLst>
      </pc:sldChg>
      <pc:sldChg chg="del">
        <pc:chgData name="D Callanan" userId="951668ec-da26-491a-9b8a-af24bfeff26b" providerId="ADAL" clId="{E71AD66A-8362-4E3A-A399-8472E2D5CCA3}" dt="2022-07-08T09:23:22.411" v="25" actId="2696"/>
        <pc:sldMkLst>
          <pc:docMk/>
          <pc:sldMk cId="540457943" sldId="346"/>
        </pc:sldMkLst>
      </pc:sldChg>
      <pc:sldChg chg="modSp">
        <pc:chgData name="D Callanan" userId="951668ec-da26-491a-9b8a-af24bfeff26b" providerId="ADAL" clId="{E71AD66A-8362-4E3A-A399-8472E2D5CCA3}" dt="2022-07-08T09:22:44.833" v="19" actId="20577"/>
        <pc:sldMkLst>
          <pc:docMk/>
          <pc:sldMk cId="4272731311" sldId="347"/>
        </pc:sldMkLst>
        <pc:graphicFrameChg chg="modGraphic">
          <ac:chgData name="D Callanan" userId="951668ec-da26-491a-9b8a-af24bfeff26b" providerId="ADAL" clId="{E71AD66A-8362-4E3A-A399-8472E2D5CCA3}" dt="2022-07-08T09:22:44.833" v="19" actId="20577"/>
          <ac:graphicFrameMkLst>
            <pc:docMk/>
            <pc:sldMk cId="4272731311" sldId="347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E71AD66A-8362-4E3A-A399-8472E2D5CCA3}" dt="2022-07-08T09:22:16.375" v="11" actId="2696"/>
        <pc:sldMkLst>
          <pc:docMk/>
          <pc:sldMk cId="1294988618" sldId="348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AFBB4-5474-474F-B521-B53DF2502AB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1C7-7A61-4ED9-B353-F9D9323ED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5BBBA-0EEB-4690-BD01-C2188303C33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7J Circuit builders EXAMPLE SCREENSHOT ONLY</a:t>
            </a:r>
          </a:p>
          <a:p>
            <a:r>
              <a:rPr lang="en-GB" altLang="en-US" dirty="0"/>
              <a:t>Run </a:t>
            </a:r>
            <a:r>
              <a:rPr lang="en-GB" altLang="en-US" i="1" dirty="0"/>
              <a:t>Circuit construction kit (DC &amp; AC)</a:t>
            </a:r>
            <a:r>
              <a:rPr lang="en-GB" altLang="en-US" dirty="0"/>
              <a:t> as external JAVA applet or click on screenshot to run online</a:t>
            </a:r>
          </a:p>
          <a:p>
            <a:endParaRPr lang="en-GB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>
                <a:solidFill>
                  <a:schemeClr val="bg1"/>
                </a:solidFill>
                <a:latin typeface="+mn-lt"/>
                <a:sym typeface="Wingdings"/>
              </a:rPr>
              <a:t></a:t>
            </a:r>
            <a:r>
              <a:rPr lang="en-GB" altLang="en-US" kern="0" dirty="0">
                <a:solidFill>
                  <a:schemeClr val="bg1"/>
                </a:solidFill>
                <a:latin typeface="+mn-lt"/>
                <a:sym typeface="Wingdings 2" pitchFamily="18" charset="2"/>
              </a:rPr>
              <a:t> </a:t>
            </a:r>
            <a:r>
              <a:rPr lang="en-GB" altLang="en-US" kern="0" dirty="0">
                <a:solidFill>
                  <a:schemeClr val="bg1"/>
                </a:solidFill>
                <a:latin typeface="+mn-lt"/>
              </a:rPr>
              <a:t>Click image to run simulation.</a:t>
            </a:r>
            <a:endParaRPr lang="en-US" altLang="en-US" kern="0" dirty="0">
              <a:solidFill>
                <a:schemeClr val="bg1"/>
              </a:solidFill>
              <a:latin typeface="+mn-lt"/>
            </a:endParaRP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49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24071-829F-4D00-A63C-839D296E900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54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0AC53-2171-4409-AAE1-1B2F940D8D9D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09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5BBBA-0EEB-4690-BD01-C2188303C33C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5006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K6GMTuRUk?rel=0&amp;start=35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/latest/circuit-construction-kit-dc_e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ircuit-construction-kit-dc/latest/circuit-construction-kit-dc_e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3967"/>
            <a:ext cx="9144000" cy="1805854"/>
          </a:xfrm>
        </p:spPr>
        <p:txBody>
          <a:bodyPr>
            <a:normAutofit/>
          </a:bodyPr>
          <a:lstStyle/>
          <a:p>
            <a:r>
              <a:rPr lang="en-US" sz="7200" dirty="0"/>
              <a:t>7Jb Models for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020" y="2994660"/>
            <a:ext cx="5173980" cy="2364740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We cannot see inside an electric circuit, so we often use models or analogies to try help us explain things</a:t>
            </a:r>
            <a:r>
              <a:rPr lang="en-US" sz="3200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04960" y="106730"/>
            <a:ext cx="2743200" cy="365125"/>
          </a:xfrm>
        </p:spPr>
        <p:txBody>
          <a:bodyPr/>
          <a:lstStyle/>
          <a:p>
            <a:pPr algn="r"/>
            <a:fld id="{267BD90A-34F7-4E8A-ACF9-28859AF6692B}" type="datetime5">
              <a:rPr lang="en-US" sz="3600" smtClean="0"/>
              <a:pPr algn="r"/>
              <a:t>8-Jul-22</a:t>
            </a:fld>
            <a:endParaRPr lang="en-US" sz="3600" dirty="0"/>
          </a:p>
        </p:txBody>
      </p:sp>
      <p:pic>
        <p:nvPicPr>
          <p:cNvPr id="6146" name="Picture 2" descr="Image result for current flowing in a circ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627058"/>
            <a:ext cx="3384550" cy="32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CDC22-C84E-4663-AA9E-54A722B510B9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00"/>
          <a:stretch/>
        </p:blipFill>
        <p:spPr bwMode="auto">
          <a:xfrm>
            <a:off x="1473359" y="822960"/>
            <a:ext cx="962834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62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 b="30000"/>
          <a:stretch/>
        </p:blipFill>
        <p:spPr bwMode="auto">
          <a:xfrm>
            <a:off x="691199" y="502920"/>
            <a:ext cx="10441627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3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7"/>
          <a:stretch/>
        </p:blipFill>
        <p:spPr bwMode="auto">
          <a:xfrm>
            <a:off x="371159" y="982980"/>
            <a:ext cx="113602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8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4" y="0"/>
            <a:ext cx="12198464" cy="407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7073"/>
            <a:ext cx="4449483" cy="2780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4077072"/>
            <a:ext cx="3256613" cy="2780928"/>
          </a:xfrm>
          <a:prstGeom prst="rect">
            <a:avLst/>
          </a:prstGeom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7896200" y="4077072"/>
            <a:ext cx="3500968" cy="2240632"/>
          </a:xfrm>
          <a:prstGeom prst="cloudCallout">
            <a:avLst>
              <a:gd name="adj1" fmla="val 65855"/>
              <a:gd name="adj2" fmla="val 6456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Do we need to build these for them to be useful?</a:t>
            </a:r>
          </a:p>
        </p:txBody>
      </p:sp>
    </p:spTree>
    <p:extLst>
      <p:ext uri="{BB962C8B-B14F-4D97-AF65-F5344CB8AC3E}">
        <p14:creationId xmlns:p14="http://schemas.microsoft.com/office/powerpoint/2010/main" val="220346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" y="0"/>
            <a:ext cx="10972799" cy="6858000"/>
          </a:xfrm>
          <a:prstGeom prst="rect">
            <a:avLst/>
          </a:prstGeom>
        </p:spPr>
      </p:pic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119336" y="0"/>
            <a:ext cx="3500968" cy="2240632"/>
          </a:xfrm>
          <a:prstGeom prst="cloudCallout">
            <a:avLst>
              <a:gd name="adj1" fmla="val -45149"/>
              <a:gd name="adj2" fmla="val 8497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could we improve this or the previous model?</a:t>
            </a: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8515632" y="476672"/>
            <a:ext cx="3647728" cy="2240632"/>
          </a:xfrm>
          <a:prstGeom prst="cloudCallout">
            <a:avLst>
              <a:gd name="adj1" fmla="val 44089"/>
              <a:gd name="adj2" fmla="val 70689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are the charges?</a:t>
            </a:r>
          </a:p>
        </p:txBody>
      </p:sp>
    </p:spTree>
    <p:extLst>
      <p:ext uri="{BB962C8B-B14F-4D97-AF65-F5344CB8AC3E}">
        <p14:creationId xmlns:p14="http://schemas.microsoft.com/office/powerpoint/2010/main" val="333112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8" y="345992"/>
            <a:ext cx="9653666" cy="315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93" y="3501009"/>
            <a:ext cx="4586868" cy="2866792"/>
          </a:xfrm>
          <a:prstGeom prst="rect">
            <a:avLst/>
          </a:prstGeom>
        </p:spPr>
      </p:pic>
      <p:sp>
        <p:nvSpPr>
          <p:cNvPr id="6" name="AutoShape 54"/>
          <p:cNvSpPr>
            <a:spLocks noChangeArrowheads="1"/>
          </p:cNvSpPr>
          <p:nvPr/>
        </p:nvSpPr>
        <p:spPr bwMode="auto">
          <a:xfrm>
            <a:off x="1559496" y="3933056"/>
            <a:ext cx="3863752" cy="2664296"/>
          </a:xfrm>
          <a:prstGeom prst="cloudCallout">
            <a:avLst>
              <a:gd name="adj1" fmla="val -65170"/>
              <a:gd name="adj2" fmla="val 53529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could we include charges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186014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9K6GMTuRU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39"/>
            <a:ext cx="8047987" cy="6872439"/>
          </a:xfrm>
          <a:prstGeom prst="rect">
            <a:avLst/>
          </a:prstGeom>
        </p:spPr>
      </p:pic>
      <p:sp>
        <p:nvSpPr>
          <p:cNvPr id="3" name="AutoShape 54"/>
          <p:cNvSpPr>
            <a:spLocks noChangeArrowheads="1"/>
          </p:cNvSpPr>
          <p:nvPr/>
        </p:nvSpPr>
        <p:spPr bwMode="auto">
          <a:xfrm>
            <a:off x="7824192" y="260648"/>
            <a:ext cx="4005024" cy="2420888"/>
          </a:xfrm>
          <a:prstGeom prst="cloudCallout">
            <a:avLst>
              <a:gd name="adj1" fmla="val 43654"/>
              <a:gd name="adj2" fmla="val 8565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Would this be a good model?</a:t>
            </a: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>
            <a:off x="7608168" y="3356992"/>
            <a:ext cx="4005024" cy="2420888"/>
          </a:xfrm>
          <a:prstGeom prst="cloudCallout">
            <a:avLst>
              <a:gd name="adj1" fmla="val -43486"/>
              <a:gd name="adj2" fmla="val 8502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this model?</a:t>
            </a:r>
          </a:p>
        </p:txBody>
      </p:sp>
      <p:sp>
        <p:nvSpPr>
          <p:cNvPr id="5" name="Oval 4"/>
          <p:cNvSpPr/>
          <p:nvPr/>
        </p:nvSpPr>
        <p:spPr>
          <a:xfrm rot="623911">
            <a:off x="552626" y="4173004"/>
            <a:ext cx="5449027" cy="2947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556792"/>
            <a:ext cx="4272380" cy="4787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36" y="1166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Bread vans model</a:t>
            </a: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5519936" y="260649"/>
            <a:ext cx="6408514" cy="1224136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1325" indent="-441325">
              <a:tabLst>
                <a:tab pos="407194" algn="l"/>
              </a:tabLst>
            </a:pPr>
            <a:r>
              <a:rPr lang="en-GB" altLang="en-US" sz="3200" kern="0" dirty="0">
                <a:solidFill>
                  <a:schemeClr val="bg1"/>
                </a:solidFill>
                <a:latin typeface="+mn-lt"/>
                <a:sym typeface="Wingdings 2" panose="05020102010507070707" pitchFamily="18" charset="2"/>
              </a:rPr>
              <a:t> </a:t>
            </a:r>
            <a:r>
              <a:rPr lang="en-GB" altLang="en-US" sz="3200" kern="0" dirty="0">
                <a:solidFill>
                  <a:schemeClr val="bg1"/>
                </a:solidFill>
                <a:latin typeface="+mn-lt"/>
              </a:rPr>
              <a:t>Stick in your diagram and label it as we run through the animation.</a:t>
            </a:r>
          </a:p>
        </p:txBody>
      </p:sp>
    </p:spTree>
    <p:extLst>
      <p:ext uri="{BB962C8B-B14F-4D97-AF65-F5344CB8AC3E}">
        <p14:creationId xmlns:p14="http://schemas.microsoft.com/office/powerpoint/2010/main" val="136165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2189188" y="980032"/>
            <a:ext cx="4824412" cy="4826000"/>
            <a:chOff x="2971" y="346"/>
            <a:chExt cx="2313" cy="2268"/>
          </a:xfrm>
        </p:grpSpPr>
        <p:sp>
          <p:nvSpPr>
            <p:cNvPr id="40963" name="Oval 3"/>
            <p:cNvSpPr>
              <a:spLocks noChangeArrowheads="1"/>
            </p:cNvSpPr>
            <p:nvPr/>
          </p:nvSpPr>
          <p:spPr bwMode="auto">
            <a:xfrm>
              <a:off x="3016" y="391"/>
              <a:ext cx="2223" cy="2177"/>
            </a:xfrm>
            <a:prstGeom prst="ellipse">
              <a:avLst/>
            </a:prstGeom>
            <a:noFill/>
            <a:ln w="381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4" name="Oval 4"/>
            <p:cNvSpPr>
              <a:spLocks noChangeArrowheads="1"/>
            </p:cNvSpPr>
            <p:nvPr/>
          </p:nvSpPr>
          <p:spPr bwMode="auto">
            <a:xfrm>
              <a:off x="4059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4059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6" name="Oval 6"/>
            <p:cNvSpPr>
              <a:spLocks noChangeArrowheads="1"/>
            </p:cNvSpPr>
            <p:nvPr/>
          </p:nvSpPr>
          <p:spPr bwMode="auto">
            <a:xfrm>
              <a:off x="2971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7" name="Oval 7"/>
            <p:cNvSpPr>
              <a:spLocks noChangeArrowheads="1"/>
            </p:cNvSpPr>
            <p:nvPr/>
          </p:nvSpPr>
          <p:spPr bwMode="auto">
            <a:xfrm>
              <a:off x="5193" y="1434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8" name="Oval 8"/>
            <p:cNvSpPr>
              <a:spLocks noChangeArrowheads="1"/>
            </p:cNvSpPr>
            <p:nvPr/>
          </p:nvSpPr>
          <p:spPr bwMode="auto">
            <a:xfrm>
              <a:off x="4830" y="220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69" name="Oval 9"/>
            <p:cNvSpPr>
              <a:spLocks noChangeArrowheads="1"/>
            </p:cNvSpPr>
            <p:nvPr/>
          </p:nvSpPr>
          <p:spPr bwMode="auto">
            <a:xfrm>
              <a:off x="3243" y="2160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0" name="Oval 10"/>
            <p:cNvSpPr>
              <a:spLocks noChangeArrowheads="1"/>
            </p:cNvSpPr>
            <p:nvPr/>
          </p:nvSpPr>
          <p:spPr bwMode="auto">
            <a:xfrm>
              <a:off x="4876" y="66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1" name="Oval 11"/>
            <p:cNvSpPr>
              <a:spLocks noChangeArrowheads="1"/>
            </p:cNvSpPr>
            <p:nvPr/>
          </p:nvSpPr>
          <p:spPr bwMode="auto">
            <a:xfrm>
              <a:off x="3243" y="70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2" name="Oval 12"/>
            <p:cNvSpPr>
              <a:spLocks noChangeArrowheads="1"/>
            </p:cNvSpPr>
            <p:nvPr/>
          </p:nvSpPr>
          <p:spPr bwMode="auto">
            <a:xfrm>
              <a:off x="4513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3" name="Oval 13"/>
            <p:cNvSpPr>
              <a:spLocks noChangeArrowheads="1"/>
            </p:cNvSpPr>
            <p:nvPr/>
          </p:nvSpPr>
          <p:spPr bwMode="auto">
            <a:xfrm>
              <a:off x="5103" y="188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5103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5" name="Oval 15"/>
            <p:cNvSpPr>
              <a:spLocks noChangeArrowheads="1"/>
            </p:cNvSpPr>
            <p:nvPr/>
          </p:nvSpPr>
          <p:spPr bwMode="auto">
            <a:xfrm>
              <a:off x="4513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3606" y="43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7" name="Oval 17"/>
            <p:cNvSpPr>
              <a:spLocks noChangeArrowheads="1"/>
            </p:cNvSpPr>
            <p:nvPr/>
          </p:nvSpPr>
          <p:spPr bwMode="auto">
            <a:xfrm>
              <a:off x="3016" y="102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3016" y="179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Oval 19"/>
            <p:cNvSpPr>
              <a:spLocks noChangeArrowheads="1"/>
            </p:cNvSpPr>
            <p:nvPr/>
          </p:nvSpPr>
          <p:spPr bwMode="auto">
            <a:xfrm>
              <a:off x="3606" y="238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3833" y="2478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Oval 21"/>
            <p:cNvSpPr>
              <a:spLocks noChangeArrowheads="1"/>
            </p:cNvSpPr>
            <p:nvPr/>
          </p:nvSpPr>
          <p:spPr bwMode="auto">
            <a:xfrm>
              <a:off x="4286" y="2523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Oval 22"/>
            <p:cNvSpPr>
              <a:spLocks noChangeArrowheads="1"/>
            </p:cNvSpPr>
            <p:nvPr/>
          </p:nvSpPr>
          <p:spPr bwMode="auto">
            <a:xfrm>
              <a:off x="4694" y="234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>
              <a:off x="5012" y="206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5193" y="166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Oval 25"/>
            <p:cNvSpPr>
              <a:spLocks noChangeArrowheads="1"/>
            </p:cNvSpPr>
            <p:nvPr/>
          </p:nvSpPr>
          <p:spPr bwMode="auto">
            <a:xfrm>
              <a:off x="5193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Oval 26"/>
            <p:cNvSpPr>
              <a:spLocks noChangeArrowheads="1"/>
            </p:cNvSpPr>
            <p:nvPr/>
          </p:nvSpPr>
          <p:spPr bwMode="auto">
            <a:xfrm>
              <a:off x="5012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7" name="Oval 27"/>
            <p:cNvSpPr>
              <a:spLocks noChangeArrowheads="1"/>
            </p:cNvSpPr>
            <p:nvPr/>
          </p:nvSpPr>
          <p:spPr bwMode="auto">
            <a:xfrm>
              <a:off x="4694" y="52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4286" y="34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3833" y="39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0" name="Oval 30"/>
            <p:cNvSpPr>
              <a:spLocks noChangeArrowheads="1"/>
            </p:cNvSpPr>
            <p:nvPr/>
          </p:nvSpPr>
          <p:spPr bwMode="auto">
            <a:xfrm>
              <a:off x="3424" y="572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1" name="Oval 31"/>
            <p:cNvSpPr>
              <a:spLocks noChangeArrowheads="1"/>
            </p:cNvSpPr>
            <p:nvPr/>
          </p:nvSpPr>
          <p:spPr bwMode="auto">
            <a:xfrm>
              <a:off x="3107" y="845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2" name="Oval 32"/>
            <p:cNvSpPr>
              <a:spLocks noChangeArrowheads="1"/>
            </p:cNvSpPr>
            <p:nvPr/>
          </p:nvSpPr>
          <p:spPr bwMode="auto">
            <a:xfrm>
              <a:off x="2971" y="1207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3" name="Oval 33"/>
            <p:cNvSpPr>
              <a:spLocks noChangeArrowheads="1"/>
            </p:cNvSpPr>
            <p:nvPr/>
          </p:nvSpPr>
          <p:spPr bwMode="auto">
            <a:xfrm>
              <a:off x="2971" y="161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3107" y="1979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5" name="Oval 35"/>
            <p:cNvSpPr>
              <a:spLocks noChangeArrowheads="1"/>
            </p:cNvSpPr>
            <p:nvPr/>
          </p:nvSpPr>
          <p:spPr bwMode="auto">
            <a:xfrm>
              <a:off x="3424" y="2296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99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1954540" y="798767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3844950" y="4653507"/>
            <a:ext cx="1512888" cy="1295400"/>
            <a:chOff x="2426" y="2886"/>
            <a:chExt cx="953" cy="816"/>
          </a:xfrm>
        </p:grpSpPr>
        <p:sp>
          <p:nvSpPr>
            <p:cNvPr id="40998" name="Rectangle 38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99" name="AutoShape 39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Supermarket</a:t>
              </a:r>
              <a:endParaRPr lang="en-US" alt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001" name="Group 41"/>
          <p:cNvGrpSpPr>
            <a:grpSpLocks/>
          </p:cNvGrpSpPr>
          <p:nvPr/>
        </p:nvGrpSpPr>
        <p:grpSpPr bwMode="auto">
          <a:xfrm>
            <a:off x="3844950" y="187871"/>
            <a:ext cx="1512888" cy="1296987"/>
            <a:chOff x="2381" y="2840"/>
            <a:chExt cx="953" cy="817"/>
          </a:xfrm>
        </p:grpSpPr>
        <p:sp>
          <p:nvSpPr>
            <p:cNvPr id="41002" name="Rectangle 42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3" name="AutoShape 43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Bakery</a:t>
              </a:r>
              <a:endParaRPr lang="en-US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4060850" y="2780257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3413150" y="155629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vans collect bread at the bakery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-6325" y="2853283"/>
            <a:ext cx="18351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vans are full of bread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7229501" y="2924721"/>
            <a:ext cx="1908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vans are empty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3125813" y="3500983"/>
            <a:ext cx="2881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vans deliver bread to the supermarket</a:t>
            </a:r>
            <a:endParaRPr lang="en-US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3413150" y="155629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collect energy at the battery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-96688" y="2852936"/>
            <a:ext cx="2016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charges have energy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3413150" y="3429546"/>
            <a:ext cx="2376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deliver energy to the bulb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7229501" y="2492920"/>
            <a:ext cx="1908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return to the battery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8040688" y="115889"/>
            <a:ext cx="3311896" cy="1944959"/>
          </a:xfrm>
          <a:prstGeom prst="cloudCallout">
            <a:avLst>
              <a:gd name="adj1" fmla="val 49398"/>
              <a:gd name="adj2" fmla="val 66491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What is current</a:t>
            </a:r>
          </a:p>
        </p:txBody>
      </p:sp>
      <p:sp>
        <p:nvSpPr>
          <p:cNvPr id="41016" name="Arc 56"/>
          <p:cNvSpPr>
            <a:spLocks/>
          </p:cNvSpPr>
          <p:nvPr/>
        </p:nvSpPr>
        <p:spPr bwMode="auto">
          <a:xfrm flipH="1">
            <a:off x="2262213" y="1124496"/>
            <a:ext cx="2305050" cy="4587875"/>
          </a:xfrm>
          <a:custGeom>
            <a:avLst/>
            <a:gdLst>
              <a:gd name="G0" fmla="+- 0 0 0"/>
              <a:gd name="G1" fmla="+- 20770 0 0"/>
              <a:gd name="G2" fmla="+- 21600 0 0"/>
              <a:gd name="T0" fmla="*/ 5929 w 21600"/>
              <a:gd name="T1" fmla="*/ 0 h 42331"/>
              <a:gd name="T2" fmla="*/ 1296 w 21600"/>
              <a:gd name="T3" fmla="*/ 42331 h 42331"/>
              <a:gd name="T4" fmla="*/ 0 w 21600"/>
              <a:gd name="T5" fmla="*/ 20770 h 4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331" fill="none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</a:path>
              <a:path w="21600" h="42331" stroke="0" extrusionOk="0">
                <a:moveTo>
                  <a:pt x="5929" y="-1"/>
                </a:moveTo>
                <a:cubicBezTo>
                  <a:pt x="15204" y="2647"/>
                  <a:pt x="21600" y="11124"/>
                  <a:pt x="21600" y="20770"/>
                </a:cubicBezTo>
                <a:cubicBezTo>
                  <a:pt x="21600" y="32196"/>
                  <a:pt x="12701" y="41645"/>
                  <a:pt x="1296" y="42331"/>
                </a:cubicBezTo>
                <a:lnTo>
                  <a:pt x="0" y="20770"/>
                </a:lnTo>
                <a:close/>
              </a:path>
            </a:pathLst>
          </a:custGeom>
          <a:noFill/>
          <a:ln w="346075">
            <a:solidFill>
              <a:srgbClr val="000000">
                <a:alpha val="57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3844951" y="476796"/>
            <a:ext cx="1368425" cy="1368425"/>
            <a:chOff x="4513" y="210"/>
            <a:chExt cx="862" cy="862"/>
          </a:xfrm>
        </p:grpSpPr>
        <p:sp>
          <p:nvSpPr>
            <p:cNvPr id="41018" name="Rectangle 58"/>
            <p:cNvSpPr>
              <a:spLocks noChangeArrowheads="1"/>
            </p:cNvSpPr>
            <p:nvPr/>
          </p:nvSpPr>
          <p:spPr bwMode="auto">
            <a:xfrm>
              <a:off x="4740" y="527"/>
              <a:ext cx="589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1019" name="Picture 59" descr="45fa76bd71c58_lis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13" y="210"/>
              <a:ext cx="862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0" name="Picture 60" descr="light_bul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76" y="4509045"/>
            <a:ext cx="904875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8328248" y="4077072"/>
            <a:ext cx="3863752" cy="2493193"/>
          </a:xfrm>
          <a:prstGeom prst="cloudCallout">
            <a:avLst>
              <a:gd name="adj1" fmla="val 37199"/>
              <a:gd name="adj2" fmla="val -84875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this like in the model?</a:t>
            </a:r>
          </a:p>
        </p:txBody>
      </p:sp>
    </p:spTree>
    <p:extLst>
      <p:ext uri="{BB962C8B-B14F-4D97-AF65-F5344CB8AC3E}">
        <p14:creationId xmlns:p14="http://schemas.microsoft.com/office/powerpoint/2010/main" val="20820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6" grpId="0"/>
      <p:bldP spid="41006" grpId="1"/>
      <p:bldP spid="41007" grpId="0"/>
      <p:bldP spid="41007" grpId="1"/>
      <p:bldP spid="41008" grpId="0"/>
      <p:bldP spid="41008" grpId="1"/>
      <p:bldP spid="41009" grpId="0"/>
      <p:bldP spid="41009" grpId="1"/>
      <p:bldP spid="41010" grpId="0"/>
      <p:bldP spid="41011" grpId="0"/>
      <p:bldP spid="41012" grpId="0"/>
      <p:bldP spid="41013" grpId="0"/>
      <p:bldP spid="41014" grpId="0" animBg="1"/>
      <p:bldP spid="41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32436"/>
              </p:ext>
            </p:extLst>
          </p:nvPr>
        </p:nvGraphicFramePr>
        <p:xfrm>
          <a:off x="911764" y="1661842"/>
          <a:ext cx="1018629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14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09314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Wires</a:t>
                      </a:r>
                    </a:p>
                    <a:p>
                      <a:r>
                        <a:rPr lang="en-GB" sz="2800" dirty="0"/>
                        <a:t>Bulbs</a:t>
                      </a:r>
                    </a:p>
                    <a:p>
                      <a:r>
                        <a:rPr lang="en-GB" sz="2800" dirty="0"/>
                        <a:t>Batteries</a:t>
                      </a:r>
                    </a:p>
                    <a:p>
                      <a:r>
                        <a:rPr lang="en-GB" sz="2800" dirty="0"/>
                        <a:t>Ammeter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Predicting and Measuring Currents</a:t>
                      </a:r>
                    </a:p>
                    <a:p>
                      <a:r>
                        <a:rPr lang="en-GB" sz="2800" dirty="0"/>
                        <a:t>7Ja4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427273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"/>
          <a:stretch>
            <a:fillRect/>
          </a:stretch>
        </p:blipFill>
        <p:spPr bwMode="auto">
          <a:xfrm>
            <a:off x="3503613" y="620714"/>
            <a:ext cx="5256212" cy="538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5375275" y="4581525"/>
            <a:ext cx="1512888" cy="1295400"/>
            <a:chOff x="2426" y="2886"/>
            <a:chExt cx="953" cy="816"/>
          </a:xfrm>
        </p:grpSpPr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2608" y="3203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7" name="AutoShape 5"/>
            <p:cNvSpPr>
              <a:spLocks noChangeArrowheads="1"/>
            </p:cNvSpPr>
            <p:nvPr/>
          </p:nvSpPr>
          <p:spPr bwMode="auto">
            <a:xfrm>
              <a:off x="2426" y="2886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2562" y="3022"/>
              <a:ext cx="7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000" b="1">
                  <a:latin typeface="Arial" panose="020B0604020202020204" pitchFamily="34" charset="0"/>
                  <a:cs typeface="Arial" panose="020B0604020202020204" pitchFamily="34" charset="0"/>
                </a:rPr>
                <a:t>Supermarket</a:t>
              </a:r>
              <a:endParaRPr lang="en-US" altLang="en-US" sz="1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5375275" y="115889"/>
            <a:ext cx="1512888" cy="1296987"/>
            <a:chOff x="2381" y="2840"/>
            <a:chExt cx="953" cy="817"/>
          </a:xfrm>
        </p:grpSpPr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2562" y="3158"/>
              <a:ext cx="590" cy="49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>
              <a:off x="2381" y="2840"/>
              <a:ext cx="953" cy="318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2472" y="2976"/>
              <a:ext cx="72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Bakery</a:t>
              </a:r>
              <a:endParaRPr lang="en-US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591175" y="2708275"/>
            <a:ext cx="1296988" cy="1009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263352" y="5229225"/>
            <a:ext cx="4030837" cy="1079500"/>
          </a:xfrm>
          <a:prstGeom prst="roundRect">
            <a:avLst>
              <a:gd name="adj" fmla="val 6856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vans go past per minute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3071813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631950" y="2708276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the number of vans going past in 10s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9191625" y="2708276"/>
            <a:ext cx="161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the number of vans going past in 10s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 rot="10800000">
            <a:off x="8759825" y="32131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19336" y="116632"/>
            <a:ext cx="3528046" cy="1872951"/>
          </a:xfrm>
          <a:prstGeom prst="roundRect">
            <a:avLst>
              <a:gd name="adj" fmla="val 6856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is a measure of how many charges flow past per second</a:t>
            </a:r>
          </a:p>
        </p:txBody>
      </p:sp>
      <p:sp>
        <p:nvSpPr>
          <p:cNvPr id="20" name="AutoShape 54"/>
          <p:cNvSpPr>
            <a:spLocks noChangeArrowheads="1"/>
          </p:cNvSpPr>
          <p:nvPr/>
        </p:nvSpPr>
        <p:spPr bwMode="auto">
          <a:xfrm>
            <a:off x="8040688" y="115889"/>
            <a:ext cx="3311896" cy="1944959"/>
          </a:xfrm>
          <a:prstGeom prst="cloudCallout">
            <a:avLst>
              <a:gd name="adj1" fmla="val 49398"/>
              <a:gd name="adj2" fmla="val 66491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>
                <a:latin typeface="Arial" panose="020B0604020202020204" pitchFamily="34" charset="0"/>
                <a:cs typeface="Arial" panose="020B0604020202020204" pitchFamily="34" charset="0"/>
              </a:rPr>
              <a:t>What is current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8328248" y="4077072"/>
            <a:ext cx="3863752" cy="2493193"/>
          </a:xfrm>
          <a:prstGeom prst="cloudCallout">
            <a:avLst>
              <a:gd name="adj1" fmla="val 37199"/>
              <a:gd name="adj2" fmla="val -84875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this like in the model?</a:t>
            </a:r>
          </a:p>
        </p:txBody>
      </p:sp>
    </p:spTree>
    <p:extLst>
      <p:ext uri="{BB962C8B-B14F-4D97-AF65-F5344CB8AC3E}">
        <p14:creationId xmlns:p14="http://schemas.microsoft.com/office/powerpoint/2010/main" val="9369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49" grpId="0"/>
      <p:bldP spid="44050" grpId="0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196752"/>
            <a:ext cx="4272380" cy="4787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44" y="1886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vans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856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Current is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6160" y="116632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vans go past per minute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3430" y="112474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cell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318" y="4005065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1662" y="1556793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vans = charges</a:t>
            </a:r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3870" y="4293097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 = energy</a:t>
            </a:r>
            <a:endParaRPr lang="en-GB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36" y="278092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vans with bread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8008" y="292494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vans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33550" y="1916833"/>
            <a:ext cx="1152128" cy="50405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9" y="737476"/>
            <a:ext cx="11266842" cy="5383047"/>
          </a:xfrm>
          <a:prstGeom prst="rect">
            <a:avLst/>
          </a:prstGeom>
        </p:spPr>
      </p:pic>
      <p:sp>
        <p:nvSpPr>
          <p:cNvPr id="5" name="AutoShape 61"/>
          <p:cNvSpPr>
            <a:spLocks noChangeArrowheads="1"/>
          </p:cNvSpPr>
          <p:nvPr/>
        </p:nvSpPr>
        <p:spPr bwMode="auto">
          <a:xfrm>
            <a:off x="5879976" y="260648"/>
            <a:ext cx="3863752" cy="2493193"/>
          </a:xfrm>
          <a:prstGeom prst="cloudCallout">
            <a:avLst>
              <a:gd name="adj1" fmla="val 60865"/>
              <a:gd name="adj2" fmla="val 67152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could the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model be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imprioved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63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Circuits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Draw the circuit diagram for each of the circuits on your worksheet. </a:t>
            </a:r>
          </a:p>
          <a:p>
            <a:pPr marL="0" indent="0">
              <a:buNone/>
            </a:pPr>
            <a:r>
              <a:rPr lang="en-GB" sz="4000" dirty="0"/>
              <a:t>Tip: draw the components first and add in the wires later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F0CE3E-0947-471E-9CC2-ABAAC8E6F3E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97485" y="751554"/>
          <a:ext cx="3834439" cy="542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4533692" imgH="6415848" progId="AcroExch.Document.DC">
                  <p:embed/>
                </p:oleObj>
              </mc:Choice>
              <mc:Fallback>
                <p:oleObj name="Acrobat Document" r:id="rId3" imgW="4533692" imgH="6415848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F0CE3E-0947-471E-9CC2-ABAAC8E6F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7485" y="751554"/>
                        <a:ext cx="3834439" cy="5425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86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FA53B-71C3-40EE-A2DF-58DCB1637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14" y="269698"/>
            <a:ext cx="7003528" cy="29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7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9E0A6-C55A-458B-BE6A-3A8848CA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78" y="410028"/>
            <a:ext cx="7536920" cy="32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7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83B9C-98D1-4691-8B7D-0728F16B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13" y="221015"/>
            <a:ext cx="7984112" cy="3120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DCA6A-5BD8-4207-ADFD-30FEB3A2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3" y="5989285"/>
            <a:ext cx="69246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8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Measuring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76792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We measure </a:t>
            </a:r>
            <a:r>
              <a:rPr lang="en-GB" sz="4000" u="sng" dirty="0"/>
              <a:t>current</a:t>
            </a:r>
            <a:r>
              <a:rPr lang="en-GB" sz="4000" dirty="0"/>
              <a:t> using an </a:t>
            </a:r>
            <a:r>
              <a:rPr lang="en-GB" sz="4000" u="sng" dirty="0"/>
              <a:t>ammeter</a:t>
            </a:r>
            <a:r>
              <a:rPr lang="en-GB" sz="4000" dirty="0"/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The units for current are </a:t>
            </a:r>
            <a:r>
              <a:rPr lang="en-GB" sz="4000" u="sng" dirty="0"/>
              <a:t>amperes (A)</a:t>
            </a:r>
            <a:r>
              <a:rPr lang="en-GB" sz="4000" dirty="0"/>
              <a:t> / amps.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4000" dirty="0"/>
              <a:t>It doesn’t matter where the ammeter goes in the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28" y="1155380"/>
            <a:ext cx="3906555" cy="53374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C20309-A811-44FB-9CDA-F2CB0AFBAE11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3F05C4-6D5E-468D-9229-C20D642A7A0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E50941-D5DE-4BCE-9002-C139FAF11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0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1580049"/>
            <a:ext cx="9037320" cy="4317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" y="325047"/>
            <a:ext cx="732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Predicting and Measuring Currents</a:t>
            </a:r>
          </a:p>
        </p:txBody>
      </p:sp>
    </p:spTree>
    <p:extLst>
      <p:ext uri="{BB962C8B-B14F-4D97-AF65-F5344CB8AC3E}">
        <p14:creationId xmlns:p14="http://schemas.microsoft.com/office/powerpoint/2010/main" val="241385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6D2EF75-DDF6-44A4-AE25-13003B8D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94" y="253271"/>
            <a:ext cx="5911185" cy="66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3D2789-EB29-4CF2-A295-F479699B4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0B3DC-5099-4D9C-A394-7AD37413A527}">
  <ds:schemaRefs>
    <ds:schemaRef ds:uri="http://schemas.microsoft.com/office/2006/documentManagement/types"/>
    <ds:schemaRef ds:uri="http://purl.org/dc/terms/"/>
    <ds:schemaRef ds:uri="b496163d-89a1-4d48-9d31-68cb6b4034b6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caa02d93-d17b-4249-a0c5-afeca33be5b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B10242-8A3E-410B-95DE-7110E88D8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85</TotalTime>
  <Words>354</Words>
  <Application>Microsoft Office PowerPoint</Application>
  <PresentationFormat>Widescreen</PresentationFormat>
  <Paragraphs>69</Paragraphs>
  <Slides>22</Slides>
  <Notes>4</Notes>
  <HiddenSlides>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Wingdings 2</vt:lpstr>
      <vt:lpstr>Office Theme</vt:lpstr>
      <vt:lpstr>Acrobat Document</vt:lpstr>
      <vt:lpstr>7Jb Models for Circuits</vt:lpstr>
      <vt:lpstr>PowerPoint Presentation</vt:lpstr>
      <vt:lpstr>Drawing Circuits </vt:lpstr>
      <vt:lpstr>PowerPoint Presentation</vt:lpstr>
      <vt:lpstr>PowerPoint Presentation</vt:lpstr>
      <vt:lpstr>PowerPoint Presentation</vt:lpstr>
      <vt:lpstr>Measuring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5</cp:revision>
  <dcterms:created xsi:type="dcterms:W3CDTF">2021-01-14T13:33:13Z</dcterms:created>
  <dcterms:modified xsi:type="dcterms:W3CDTF">2022-07-08T09:23:39Z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