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0"/>
  </p:notesMasterIdLst>
  <p:sldIdLst>
    <p:sldId id="349" r:id="rId5"/>
    <p:sldId id="350" r:id="rId6"/>
    <p:sldId id="351" r:id="rId7"/>
    <p:sldId id="352" r:id="rId8"/>
    <p:sldId id="353" r:id="rId9"/>
    <p:sldId id="354" r:id="rId10"/>
    <p:sldId id="355" r:id="rId11"/>
    <p:sldId id="356" r:id="rId12"/>
    <p:sldId id="357" r:id="rId13"/>
    <p:sldId id="358" r:id="rId14"/>
    <p:sldId id="359" r:id="rId15"/>
    <p:sldId id="360" r:id="rId16"/>
    <p:sldId id="361" r:id="rId17"/>
    <p:sldId id="362" r:id="rId18"/>
    <p:sldId id="36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573" autoAdjust="0"/>
    <p:restoredTop sz="94660"/>
  </p:normalViewPr>
  <p:slideViewPr>
    <p:cSldViewPr snapToGrid="0">
      <p:cViewPr varScale="1">
        <p:scale>
          <a:sx n="78" d="100"/>
          <a:sy n="78" d="100"/>
        </p:scale>
        <p:origin x="96" y="6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 Callanan" userId="951668ec-da26-491a-9b8a-af24bfeff26b" providerId="ADAL" clId="{C22B4C1C-2BEF-43D1-817C-2E9C13BA389B}"/>
    <pc:docChg chg="delSld modSld sldOrd">
      <pc:chgData name="D Callanan" userId="951668ec-da26-491a-9b8a-af24bfeff26b" providerId="ADAL" clId="{C22B4C1C-2BEF-43D1-817C-2E9C13BA389B}" dt="2022-07-13T11:47:11.936" v="86" actId="2696"/>
      <pc:docMkLst>
        <pc:docMk/>
      </pc:docMkLst>
      <pc:sldChg chg="del ord">
        <pc:chgData name="D Callanan" userId="951668ec-da26-491a-9b8a-af24bfeff26b" providerId="ADAL" clId="{C22B4C1C-2BEF-43D1-817C-2E9C13BA389B}" dt="2022-07-13T11:47:10.322" v="85" actId="2696"/>
        <pc:sldMkLst>
          <pc:docMk/>
          <pc:sldMk cId="3725783310" sldId="256"/>
        </pc:sldMkLst>
      </pc:sldChg>
      <pc:sldChg chg="del">
        <pc:chgData name="D Callanan" userId="951668ec-da26-491a-9b8a-af24bfeff26b" providerId="ADAL" clId="{C22B4C1C-2BEF-43D1-817C-2E9C13BA389B}" dt="2022-07-13T11:47:11.936" v="86" actId="2696"/>
        <pc:sldMkLst>
          <pc:docMk/>
          <pc:sldMk cId="1348374017" sldId="257"/>
        </pc:sldMkLst>
      </pc:sldChg>
      <pc:sldChg chg="del">
        <pc:chgData name="D Callanan" userId="951668ec-da26-491a-9b8a-af24bfeff26b" providerId="ADAL" clId="{C22B4C1C-2BEF-43D1-817C-2E9C13BA389B}" dt="2022-07-13T11:47:01.352" v="0" actId="2696"/>
        <pc:sldMkLst>
          <pc:docMk/>
          <pc:sldMk cId="1302646345" sldId="258"/>
        </pc:sldMkLst>
      </pc:sldChg>
      <pc:sldChg chg="del">
        <pc:chgData name="D Callanan" userId="951668ec-da26-491a-9b8a-af24bfeff26b" providerId="ADAL" clId="{C22B4C1C-2BEF-43D1-817C-2E9C13BA389B}" dt="2022-07-13T11:47:01.365" v="1" actId="2696"/>
        <pc:sldMkLst>
          <pc:docMk/>
          <pc:sldMk cId="1733982501" sldId="260"/>
        </pc:sldMkLst>
      </pc:sldChg>
      <pc:sldChg chg="del">
        <pc:chgData name="D Callanan" userId="951668ec-da26-491a-9b8a-af24bfeff26b" providerId="ADAL" clId="{C22B4C1C-2BEF-43D1-817C-2E9C13BA389B}" dt="2022-07-13T11:47:01.433" v="7" actId="2696"/>
        <pc:sldMkLst>
          <pc:docMk/>
          <pc:sldMk cId="430536941" sldId="261"/>
        </pc:sldMkLst>
      </pc:sldChg>
      <pc:sldChg chg="del">
        <pc:chgData name="D Callanan" userId="951668ec-da26-491a-9b8a-af24bfeff26b" providerId="ADAL" clId="{C22B4C1C-2BEF-43D1-817C-2E9C13BA389B}" dt="2022-07-13T11:47:01.441" v="8" actId="2696"/>
        <pc:sldMkLst>
          <pc:docMk/>
          <pc:sldMk cId="2993730315" sldId="262"/>
        </pc:sldMkLst>
      </pc:sldChg>
      <pc:sldChg chg="del">
        <pc:chgData name="D Callanan" userId="951668ec-da26-491a-9b8a-af24bfeff26b" providerId="ADAL" clId="{C22B4C1C-2BEF-43D1-817C-2E9C13BA389B}" dt="2022-07-13T11:47:01.449" v="9" actId="2696"/>
        <pc:sldMkLst>
          <pc:docMk/>
          <pc:sldMk cId="1812292546" sldId="263"/>
        </pc:sldMkLst>
      </pc:sldChg>
      <pc:sldChg chg="del">
        <pc:chgData name="D Callanan" userId="951668ec-da26-491a-9b8a-af24bfeff26b" providerId="ADAL" clId="{C22B4C1C-2BEF-43D1-817C-2E9C13BA389B}" dt="2022-07-13T11:47:01.457" v="10" actId="2696"/>
        <pc:sldMkLst>
          <pc:docMk/>
          <pc:sldMk cId="4095584100" sldId="264"/>
        </pc:sldMkLst>
      </pc:sldChg>
      <pc:sldChg chg="del">
        <pc:chgData name="D Callanan" userId="951668ec-da26-491a-9b8a-af24bfeff26b" providerId="ADAL" clId="{C22B4C1C-2BEF-43D1-817C-2E9C13BA389B}" dt="2022-07-13T11:47:01.466" v="11" actId="2696"/>
        <pc:sldMkLst>
          <pc:docMk/>
          <pc:sldMk cId="1680111318" sldId="265"/>
        </pc:sldMkLst>
      </pc:sldChg>
      <pc:sldChg chg="del">
        <pc:chgData name="D Callanan" userId="951668ec-da26-491a-9b8a-af24bfeff26b" providerId="ADAL" clId="{C22B4C1C-2BEF-43D1-817C-2E9C13BA389B}" dt="2022-07-13T11:47:01.474" v="12" actId="2696"/>
        <pc:sldMkLst>
          <pc:docMk/>
          <pc:sldMk cId="1508384817" sldId="266"/>
        </pc:sldMkLst>
      </pc:sldChg>
      <pc:sldChg chg="del">
        <pc:chgData name="D Callanan" userId="951668ec-da26-491a-9b8a-af24bfeff26b" providerId="ADAL" clId="{C22B4C1C-2BEF-43D1-817C-2E9C13BA389B}" dt="2022-07-13T11:47:01.491" v="13" actId="2696"/>
        <pc:sldMkLst>
          <pc:docMk/>
          <pc:sldMk cId="1150222202" sldId="267"/>
        </pc:sldMkLst>
      </pc:sldChg>
      <pc:sldChg chg="del">
        <pc:chgData name="D Callanan" userId="951668ec-da26-491a-9b8a-af24bfeff26b" providerId="ADAL" clId="{C22B4C1C-2BEF-43D1-817C-2E9C13BA389B}" dt="2022-07-13T11:47:01.504" v="14" actId="2696"/>
        <pc:sldMkLst>
          <pc:docMk/>
          <pc:sldMk cId="1326987889" sldId="268"/>
        </pc:sldMkLst>
      </pc:sldChg>
      <pc:sldChg chg="del">
        <pc:chgData name="D Callanan" userId="951668ec-da26-491a-9b8a-af24bfeff26b" providerId="ADAL" clId="{C22B4C1C-2BEF-43D1-817C-2E9C13BA389B}" dt="2022-07-13T11:47:01.599" v="17" actId="2696"/>
        <pc:sldMkLst>
          <pc:docMk/>
          <pc:sldMk cId="3542693151" sldId="269"/>
        </pc:sldMkLst>
      </pc:sldChg>
      <pc:sldChg chg="del">
        <pc:chgData name="D Callanan" userId="951668ec-da26-491a-9b8a-af24bfeff26b" providerId="ADAL" clId="{C22B4C1C-2BEF-43D1-817C-2E9C13BA389B}" dt="2022-07-13T11:47:01.530" v="15" actId="2696"/>
        <pc:sldMkLst>
          <pc:docMk/>
          <pc:sldMk cId="1566117650" sldId="270"/>
        </pc:sldMkLst>
      </pc:sldChg>
      <pc:sldChg chg="del">
        <pc:chgData name="D Callanan" userId="951668ec-da26-491a-9b8a-af24bfeff26b" providerId="ADAL" clId="{C22B4C1C-2BEF-43D1-817C-2E9C13BA389B}" dt="2022-07-13T11:47:01.638" v="19" actId="2696"/>
        <pc:sldMkLst>
          <pc:docMk/>
          <pc:sldMk cId="3491953429" sldId="271"/>
        </pc:sldMkLst>
      </pc:sldChg>
      <pc:sldChg chg="del">
        <pc:chgData name="D Callanan" userId="951668ec-da26-491a-9b8a-af24bfeff26b" providerId="ADAL" clId="{C22B4C1C-2BEF-43D1-817C-2E9C13BA389B}" dt="2022-07-13T11:47:01.651" v="20" actId="2696"/>
        <pc:sldMkLst>
          <pc:docMk/>
          <pc:sldMk cId="1333227804" sldId="272"/>
        </pc:sldMkLst>
      </pc:sldChg>
      <pc:sldChg chg="del">
        <pc:chgData name="D Callanan" userId="951668ec-da26-491a-9b8a-af24bfeff26b" providerId="ADAL" clId="{C22B4C1C-2BEF-43D1-817C-2E9C13BA389B}" dt="2022-07-13T11:47:01.378" v="2" actId="2696"/>
        <pc:sldMkLst>
          <pc:docMk/>
          <pc:sldMk cId="1632485293" sldId="273"/>
        </pc:sldMkLst>
      </pc:sldChg>
      <pc:sldChg chg="del">
        <pc:chgData name="D Callanan" userId="951668ec-da26-491a-9b8a-af24bfeff26b" providerId="ADAL" clId="{C22B4C1C-2BEF-43D1-817C-2E9C13BA389B}" dt="2022-07-13T11:47:01.390" v="3" actId="2696"/>
        <pc:sldMkLst>
          <pc:docMk/>
          <pc:sldMk cId="3364476141" sldId="274"/>
        </pc:sldMkLst>
      </pc:sldChg>
      <pc:sldChg chg="del">
        <pc:chgData name="D Callanan" userId="951668ec-da26-491a-9b8a-af24bfeff26b" providerId="ADAL" clId="{C22B4C1C-2BEF-43D1-817C-2E9C13BA389B}" dt="2022-07-13T11:47:01.406" v="4" actId="2696"/>
        <pc:sldMkLst>
          <pc:docMk/>
          <pc:sldMk cId="109857222" sldId="275"/>
        </pc:sldMkLst>
      </pc:sldChg>
      <pc:sldChg chg="del">
        <pc:chgData name="D Callanan" userId="951668ec-da26-491a-9b8a-af24bfeff26b" providerId="ADAL" clId="{C22B4C1C-2BEF-43D1-817C-2E9C13BA389B}" dt="2022-07-13T11:47:01.416" v="5" actId="2696"/>
        <pc:sldMkLst>
          <pc:docMk/>
          <pc:sldMk cId="1251039105" sldId="276"/>
        </pc:sldMkLst>
      </pc:sldChg>
      <pc:sldChg chg="del">
        <pc:chgData name="D Callanan" userId="951668ec-da26-491a-9b8a-af24bfeff26b" providerId="ADAL" clId="{C22B4C1C-2BEF-43D1-817C-2E9C13BA389B}" dt="2022-07-13T11:47:01.424" v="6" actId="2696"/>
        <pc:sldMkLst>
          <pc:docMk/>
          <pc:sldMk cId="366073560" sldId="277"/>
        </pc:sldMkLst>
      </pc:sldChg>
      <pc:sldChg chg="del">
        <pc:chgData name="D Callanan" userId="951668ec-da26-491a-9b8a-af24bfeff26b" providerId="ADAL" clId="{C22B4C1C-2BEF-43D1-817C-2E9C13BA389B}" dt="2022-07-13T11:47:01.816" v="25" actId="2696"/>
        <pc:sldMkLst>
          <pc:docMk/>
          <pc:sldMk cId="2122181946" sldId="279"/>
        </pc:sldMkLst>
      </pc:sldChg>
      <pc:sldChg chg="del">
        <pc:chgData name="D Callanan" userId="951668ec-da26-491a-9b8a-af24bfeff26b" providerId="ADAL" clId="{C22B4C1C-2BEF-43D1-817C-2E9C13BA389B}" dt="2022-07-13T11:47:01.872" v="26" actId="2696"/>
        <pc:sldMkLst>
          <pc:docMk/>
          <pc:sldMk cId="2357029278" sldId="280"/>
        </pc:sldMkLst>
      </pc:sldChg>
      <pc:sldChg chg="del">
        <pc:chgData name="D Callanan" userId="951668ec-da26-491a-9b8a-af24bfeff26b" providerId="ADAL" clId="{C22B4C1C-2BEF-43D1-817C-2E9C13BA389B}" dt="2022-07-13T11:47:02.032" v="27" actId="2696"/>
        <pc:sldMkLst>
          <pc:docMk/>
          <pc:sldMk cId="1182647970" sldId="281"/>
        </pc:sldMkLst>
      </pc:sldChg>
      <pc:sldChg chg="del">
        <pc:chgData name="D Callanan" userId="951668ec-da26-491a-9b8a-af24bfeff26b" providerId="ADAL" clId="{C22B4C1C-2BEF-43D1-817C-2E9C13BA389B}" dt="2022-07-13T11:47:02.043" v="28" actId="2696"/>
        <pc:sldMkLst>
          <pc:docMk/>
          <pc:sldMk cId="665733231" sldId="282"/>
        </pc:sldMkLst>
      </pc:sldChg>
      <pc:sldChg chg="del">
        <pc:chgData name="D Callanan" userId="951668ec-da26-491a-9b8a-af24bfeff26b" providerId="ADAL" clId="{C22B4C1C-2BEF-43D1-817C-2E9C13BA389B}" dt="2022-07-13T11:47:02.085" v="31" actId="2696"/>
        <pc:sldMkLst>
          <pc:docMk/>
          <pc:sldMk cId="4054810804" sldId="283"/>
        </pc:sldMkLst>
      </pc:sldChg>
      <pc:sldChg chg="del">
        <pc:chgData name="D Callanan" userId="951668ec-da26-491a-9b8a-af24bfeff26b" providerId="ADAL" clId="{C22B4C1C-2BEF-43D1-817C-2E9C13BA389B}" dt="2022-07-13T11:47:02.094" v="32" actId="2696"/>
        <pc:sldMkLst>
          <pc:docMk/>
          <pc:sldMk cId="271793534" sldId="284"/>
        </pc:sldMkLst>
      </pc:sldChg>
      <pc:sldChg chg="del">
        <pc:chgData name="D Callanan" userId="951668ec-da26-491a-9b8a-af24bfeff26b" providerId="ADAL" clId="{C22B4C1C-2BEF-43D1-817C-2E9C13BA389B}" dt="2022-07-13T11:47:02.133" v="34" actId="2696"/>
        <pc:sldMkLst>
          <pc:docMk/>
          <pc:sldMk cId="434006322" sldId="285"/>
        </pc:sldMkLst>
      </pc:sldChg>
      <pc:sldChg chg="del">
        <pc:chgData name="D Callanan" userId="951668ec-da26-491a-9b8a-af24bfeff26b" providerId="ADAL" clId="{C22B4C1C-2BEF-43D1-817C-2E9C13BA389B}" dt="2022-07-13T11:47:02.106" v="33" actId="2696"/>
        <pc:sldMkLst>
          <pc:docMk/>
          <pc:sldMk cId="875421164" sldId="286"/>
        </pc:sldMkLst>
      </pc:sldChg>
      <pc:sldChg chg="del">
        <pc:chgData name="D Callanan" userId="951668ec-da26-491a-9b8a-af24bfeff26b" providerId="ADAL" clId="{C22B4C1C-2BEF-43D1-817C-2E9C13BA389B}" dt="2022-07-13T11:47:01.565" v="16" actId="2696"/>
        <pc:sldMkLst>
          <pc:docMk/>
          <pc:sldMk cId="1249713901" sldId="287"/>
        </pc:sldMkLst>
      </pc:sldChg>
      <pc:sldChg chg="del">
        <pc:chgData name="D Callanan" userId="951668ec-da26-491a-9b8a-af24bfeff26b" providerId="ADAL" clId="{C22B4C1C-2BEF-43D1-817C-2E9C13BA389B}" dt="2022-07-13T11:47:01.614" v="18" actId="2696"/>
        <pc:sldMkLst>
          <pc:docMk/>
          <pc:sldMk cId="801519129" sldId="288"/>
        </pc:sldMkLst>
      </pc:sldChg>
      <pc:sldChg chg="del">
        <pc:chgData name="D Callanan" userId="951668ec-da26-491a-9b8a-af24bfeff26b" providerId="ADAL" clId="{C22B4C1C-2BEF-43D1-817C-2E9C13BA389B}" dt="2022-07-13T11:47:01.660" v="21" actId="2696"/>
        <pc:sldMkLst>
          <pc:docMk/>
          <pc:sldMk cId="2460558998" sldId="289"/>
        </pc:sldMkLst>
      </pc:sldChg>
      <pc:sldChg chg="del">
        <pc:chgData name="D Callanan" userId="951668ec-da26-491a-9b8a-af24bfeff26b" providerId="ADAL" clId="{C22B4C1C-2BEF-43D1-817C-2E9C13BA389B}" dt="2022-07-13T11:47:01.668" v="22" actId="2696"/>
        <pc:sldMkLst>
          <pc:docMk/>
          <pc:sldMk cId="1914097340" sldId="290"/>
        </pc:sldMkLst>
      </pc:sldChg>
      <pc:sldChg chg="del">
        <pc:chgData name="D Callanan" userId="951668ec-da26-491a-9b8a-af24bfeff26b" providerId="ADAL" clId="{C22B4C1C-2BEF-43D1-817C-2E9C13BA389B}" dt="2022-07-13T11:47:01.677" v="23" actId="2696"/>
        <pc:sldMkLst>
          <pc:docMk/>
          <pc:sldMk cId="2549287868" sldId="291"/>
        </pc:sldMkLst>
      </pc:sldChg>
      <pc:sldChg chg="del">
        <pc:chgData name="D Callanan" userId="951668ec-da26-491a-9b8a-af24bfeff26b" providerId="ADAL" clId="{C22B4C1C-2BEF-43D1-817C-2E9C13BA389B}" dt="2022-07-13T11:47:01.714" v="24" actId="2696"/>
        <pc:sldMkLst>
          <pc:docMk/>
          <pc:sldMk cId="194696109" sldId="292"/>
        </pc:sldMkLst>
      </pc:sldChg>
      <pc:sldChg chg="del">
        <pc:chgData name="D Callanan" userId="951668ec-da26-491a-9b8a-af24bfeff26b" providerId="ADAL" clId="{C22B4C1C-2BEF-43D1-817C-2E9C13BA389B}" dt="2022-07-13T11:47:02.376" v="37" actId="2696"/>
        <pc:sldMkLst>
          <pc:docMk/>
          <pc:sldMk cId="2563235936" sldId="293"/>
        </pc:sldMkLst>
      </pc:sldChg>
      <pc:sldChg chg="del">
        <pc:chgData name="D Callanan" userId="951668ec-da26-491a-9b8a-af24bfeff26b" providerId="ADAL" clId="{C22B4C1C-2BEF-43D1-817C-2E9C13BA389B}" dt="2022-07-13T11:47:02.390" v="38" actId="2696"/>
        <pc:sldMkLst>
          <pc:docMk/>
          <pc:sldMk cId="1925904353" sldId="294"/>
        </pc:sldMkLst>
      </pc:sldChg>
      <pc:sldChg chg="del">
        <pc:chgData name="D Callanan" userId="951668ec-da26-491a-9b8a-af24bfeff26b" providerId="ADAL" clId="{C22B4C1C-2BEF-43D1-817C-2E9C13BA389B}" dt="2022-07-13T11:47:02.455" v="40" actId="2696"/>
        <pc:sldMkLst>
          <pc:docMk/>
          <pc:sldMk cId="26780563" sldId="295"/>
        </pc:sldMkLst>
      </pc:sldChg>
      <pc:sldChg chg="del">
        <pc:chgData name="D Callanan" userId="951668ec-da26-491a-9b8a-af24bfeff26b" providerId="ADAL" clId="{C22B4C1C-2BEF-43D1-817C-2E9C13BA389B}" dt="2022-07-13T11:47:02.497" v="42" actId="2696"/>
        <pc:sldMkLst>
          <pc:docMk/>
          <pc:sldMk cId="2509974702" sldId="296"/>
        </pc:sldMkLst>
      </pc:sldChg>
      <pc:sldChg chg="del">
        <pc:chgData name="D Callanan" userId="951668ec-da26-491a-9b8a-af24bfeff26b" providerId="ADAL" clId="{C22B4C1C-2BEF-43D1-817C-2E9C13BA389B}" dt="2022-07-13T11:47:02.549" v="43" actId="2696"/>
        <pc:sldMkLst>
          <pc:docMk/>
          <pc:sldMk cId="186928010" sldId="297"/>
        </pc:sldMkLst>
      </pc:sldChg>
      <pc:sldChg chg="del">
        <pc:chgData name="D Callanan" userId="951668ec-da26-491a-9b8a-af24bfeff26b" providerId="ADAL" clId="{C22B4C1C-2BEF-43D1-817C-2E9C13BA389B}" dt="2022-07-13T11:47:02.627" v="44" actId="2696"/>
        <pc:sldMkLst>
          <pc:docMk/>
          <pc:sldMk cId="3089770042" sldId="298"/>
        </pc:sldMkLst>
      </pc:sldChg>
      <pc:sldChg chg="del">
        <pc:chgData name="D Callanan" userId="951668ec-da26-491a-9b8a-af24bfeff26b" providerId="ADAL" clId="{C22B4C1C-2BEF-43D1-817C-2E9C13BA389B}" dt="2022-07-13T11:47:02.757" v="45" actId="2696"/>
        <pc:sldMkLst>
          <pc:docMk/>
          <pc:sldMk cId="3005269683" sldId="299"/>
        </pc:sldMkLst>
      </pc:sldChg>
      <pc:sldChg chg="del">
        <pc:chgData name="D Callanan" userId="951668ec-da26-491a-9b8a-af24bfeff26b" providerId="ADAL" clId="{C22B4C1C-2BEF-43D1-817C-2E9C13BA389B}" dt="2022-07-13T11:47:02.770" v="46" actId="2696"/>
        <pc:sldMkLst>
          <pc:docMk/>
          <pc:sldMk cId="1624290598" sldId="301"/>
        </pc:sldMkLst>
      </pc:sldChg>
      <pc:sldChg chg="del">
        <pc:chgData name="D Callanan" userId="951668ec-da26-491a-9b8a-af24bfeff26b" providerId="ADAL" clId="{C22B4C1C-2BEF-43D1-817C-2E9C13BA389B}" dt="2022-07-13T11:47:02.782" v="47" actId="2696"/>
        <pc:sldMkLst>
          <pc:docMk/>
          <pc:sldMk cId="631815306" sldId="302"/>
        </pc:sldMkLst>
      </pc:sldChg>
      <pc:sldChg chg="del">
        <pc:chgData name="D Callanan" userId="951668ec-da26-491a-9b8a-af24bfeff26b" providerId="ADAL" clId="{C22B4C1C-2BEF-43D1-817C-2E9C13BA389B}" dt="2022-07-13T11:47:02.796" v="48" actId="2696"/>
        <pc:sldMkLst>
          <pc:docMk/>
          <pc:sldMk cId="2541291980" sldId="303"/>
        </pc:sldMkLst>
      </pc:sldChg>
      <pc:sldChg chg="del">
        <pc:chgData name="D Callanan" userId="951668ec-da26-491a-9b8a-af24bfeff26b" providerId="ADAL" clId="{C22B4C1C-2BEF-43D1-817C-2E9C13BA389B}" dt="2022-07-13T11:47:02.810" v="49" actId="2696"/>
        <pc:sldMkLst>
          <pc:docMk/>
          <pc:sldMk cId="2728547881" sldId="304"/>
        </pc:sldMkLst>
      </pc:sldChg>
      <pc:sldChg chg="del">
        <pc:chgData name="D Callanan" userId="951668ec-da26-491a-9b8a-af24bfeff26b" providerId="ADAL" clId="{C22B4C1C-2BEF-43D1-817C-2E9C13BA389B}" dt="2022-07-13T11:47:02.824" v="50" actId="2696"/>
        <pc:sldMkLst>
          <pc:docMk/>
          <pc:sldMk cId="1346718769" sldId="305"/>
        </pc:sldMkLst>
      </pc:sldChg>
      <pc:sldChg chg="del">
        <pc:chgData name="D Callanan" userId="951668ec-da26-491a-9b8a-af24bfeff26b" providerId="ADAL" clId="{C22B4C1C-2BEF-43D1-817C-2E9C13BA389B}" dt="2022-07-13T11:47:02.840" v="51" actId="2696"/>
        <pc:sldMkLst>
          <pc:docMk/>
          <pc:sldMk cId="3039071171" sldId="306"/>
        </pc:sldMkLst>
      </pc:sldChg>
      <pc:sldChg chg="del">
        <pc:chgData name="D Callanan" userId="951668ec-da26-491a-9b8a-af24bfeff26b" providerId="ADAL" clId="{C22B4C1C-2BEF-43D1-817C-2E9C13BA389B}" dt="2022-07-13T11:47:02.846" v="52" actId="2696"/>
        <pc:sldMkLst>
          <pc:docMk/>
          <pc:sldMk cId="3584917046" sldId="307"/>
        </pc:sldMkLst>
      </pc:sldChg>
      <pc:sldChg chg="del">
        <pc:chgData name="D Callanan" userId="951668ec-da26-491a-9b8a-af24bfeff26b" providerId="ADAL" clId="{C22B4C1C-2BEF-43D1-817C-2E9C13BA389B}" dt="2022-07-13T11:47:02.856" v="53" actId="2696"/>
        <pc:sldMkLst>
          <pc:docMk/>
          <pc:sldMk cId="3312107906" sldId="308"/>
        </pc:sldMkLst>
      </pc:sldChg>
      <pc:sldChg chg="del">
        <pc:chgData name="D Callanan" userId="951668ec-da26-491a-9b8a-af24bfeff26b" providerId="ADAL" clId="{C22B4C1C-2BEF-43D1-817C-2E9C13BA389B}" dt="2022-07-13T11:47:02.072" v="30" actId="2696"/>
        <pc:sldMkLst>
          <pc:docMk/>
          <pc:sldMk cId="3238574135" sldId="309"/>
        </pc:sldMkLst>
      </pc:sldChg>
      <pc:sldChg chg="del">
        <pc:chgData name="D Callanan" userId="951668ec-da26-491a-9b8a-af24bfeff26b" providerId="ADAL" clId="{C22B4C1C-2BEF-43D1-817C-2E9C13BA389B}" dt="2022-07-13T11:47:02.467" v="41" actId="2696"/>
        <pc:sldMkLst>
          <pc:docMk/>
          <pc:sldMk cId="1892240296" sldId="310"/>
        </pc:sldMkLst>
      </pc:sldChg>
      <pc:sldChg chg="del">
        <pc:chgData name="D Callanan" userId="951668ec-da26-491a-9b8a-af24bfeff26b" providerId="ADAL" clId="{C22B4C1C-2BEF-43D1-817C-2E9C13BA389B}" dt="2022-07-13T11:47:02.415" v="39" actId="2696"/>
        <pc:sldMkLst>
          <pc:docMk/>
          <pc:sldMk cId="1828895517" sldId="312"/>
        </pc:sldMkLst>
      </pc:sldChg>
      <pc:sldChg chg="del">
        <pc:chgData name="D Callanan" userId="951668ec-da26-491a-9b8a-af24bfeff26b" providerId="ADAL" clId="{C22B4C1C-2BEF-43D1-817C-2E9C13BA389B}" dt="2022-07-13T11:47:02.869" v="54" actId="2696"/>
        <pc:sldMkLst>
          <pc:docMk/>
          <pc:sldMk cId="1359447361" sldId="313"/>
        </pc:sldMkLst>
      </pc:sldChg>
      <pc:sldChg chg="del">
        <pc:chgData name="D Callanan" userId="951668ec-da26-491a-9b8a-af24bfeff26b" providerId="ADAL" clId="{C22B4C1C-2BEF-43D1-817C-2E9C13BA389B}" dt="2022-07-13T11:47:02.882" v="55" actId="2696"/>
        <pc:sldMkLst>
          <pc:docMk/>
          <pc:sldMk cId="1311971950" sldId="315"/>
        </pc:sldMkLst>
      </pc:sldChg>
      <pc:sldChg chg="del">
        <pc:chgData name="D Callanan" userId="951668ec-da26-491a-9b8a-af24bfeff26b" providerId="ADAL" clId="{C22B4C1C-2BEF-43D1-817C-2E9C13BA389B}" dt="2022-07-13T11:47:02.892" v="56" actId="2696"/>
        <pc:sldMkLst>
          <pc:docMk/>
          <pc:sldMk cId="1893375479" sldId="316"/>
        </pc:sldMkLst>
      </pc:sldChg>
      <pc:sldChg chg="del">
        <pc:chgData name="D Callanan" userId="951668ec-da26-491a-9b8a-af24bfeff26b" providerId="ADAL" clId="{C22B4C1C-2BEF-43D1-817C-2E9C13BA389B}" dt="2022-07-13T11:47:02.901" v="57" actId="2696"/>
        <pc:sldMkLst>
          <pc:docMk/>
          <pc:sldMk cId="3739670391" sldId="317"/>
        </pc:sldMkLst>
      </pc:sldChg>
      <pc:sldChg chg="del">
        <pc:chgData name="D Callanan" userId="951668ec-da26-491a-9b8a-af24bfeff26b" providerId="ADAL" clId="{C22B4C1C-2BEF-43D1-817C-2E9C13BA389B}" dt="2022-07-13T11:47:02.913" v="58" actId="2696"/>
        <pc:sldMkLst>
          <pc:docMk/>
          <pc:sldMk cId="3185514496" sldId="318"/>
        </pc:sldMkLst>
      </pc:sldChg>
      <pc:sldChg chg="del">
        <pc:chgData name="D Callanan" userId="951668ec-da26-491a-9b8a-af24bfeff26b" providerId="ADAL" clId="{C22B4C1C-2BEF-43D1-817C-2E9C13BA389B}" dt="2022-07-13T11:47:02.928" v="59" actId="2696"/>
        <pc:sldMkLst>
          <pc:docMk/>
          <pc:sldMk cId="1288071126" sldId="319"/>
        </pc:sldMkLst>
      </pc:sldChg>
      <pc:sldChg chg="del">
        <pc:chgData name="D Callanan" userId="951668ec-da26-491a-9b8a-af24bfeff26b" providerId="ADAL" clId="{C22B4C1C-2BEF-43D1-817C-2E9C13BA389B}" dt="2022-07-13T11:47:02.992" v="61" actId="2696"/>
        <pc:sldMkLst>
          <pc:docMk/>
          <pc:sldMk cId="562546122" sldId="320"/>
        </pc:sldMkLst>
      </pc:sldChg>
      <pc:sldChg chg="del">
        <pc:chgData name="D Callanan" userId="951668ec-da26-491a-9b8a-af24bfeff26b" providerId="ADAL" clId="{C22B4C1C-2BEF-43D1-817C-2E9C13BA389B}" dt="2022-07-13T11:47:03.002" v="62" actId="2696"/>
        <pc:sldMkLst>
          <pc:docMk/>
          <pc:sldMk cId="1992265542" sldId="321"/>
        </pc:sldMkLst>
      </pc:sldChg>
      <pc:sldChg chg="del">
        <pc:chgData name="D Callanan" userId="951668ec-da26-491a-9b8a-af24bfeff26b" providerId="ADAL" clId="{C22B4C1C-2BEF-43D1-817C-2E9C13BA389B}" dt="2022-07-13T11:47:03.021" v="64" actId="2696"/>
        <pc:sldMkLst>
          <pc:docMk/>
          <pc:sldMk cId="4041539200" sldId="322"/>
        </pc:sldMkLst>
      </pc:sldChg>
      <pc:sldChg chg="del">
        <pc:chgData name="D Callanan" userId="951668ec-da26-491a-9b8a-af24bfeff26b" providerId="ADAL" clId="{C22B4C1C-2BEF-43D1-817C-2E9C13BA389B}" dt="2022-07-13T11:47:03.011" v="63" actId="2696"/>
        <pc:sldMkLst>
          <pc:docMk/>
          <pc:sldMk cId="1991618123" sldId="323"/>
        </pc:sldMkLst>
      </pc:sldChg>
      <pc:sldChg chg="del">
        <pc:chgData name="D Callanan" userId="951668ec-da26-491a-9b8a-af24bfeff26b" providerId="ADAL" clId="{C22B4C1C-2BEF-43D1-817C-2E9C13BA389B}" dt="2022-07-13T11:47:03.035" v="66" actId="2696"/>
        <pc:sldMkLst>
          <pc:docMk/>
          <pc:sldMk cId="498380318" sldId="324"/>
        </pc:sldMkLst>
      </pc:sldChg>
      <pc:sldChg chg="del">
        <pc:chgData name="D Callanan" userId="951668ec-da26-491a-9b8a-af24bfeff26b" providerId="ADAL" clId="{C22B4C1C-2BEF-43D1-817C-2E9C13BA389B}" dt="2022-07-13T11:47:03.030" v="65" actId="2696"/>
        <pc:sldMkLst>
          <pc:docMk/>
          <pc:sldMk cId="2723706682" sldId="325"/>
        </pc:sldMkLst>
      </pc:sldChg>
      <pc:sldChg chg="del">
        <pc:chgData name="D Callanan" userId="951668ec-da26-491a-9b8a-af24bfeff26b" providerId="ADAL" clId="{C22B4C1C-2BEF-43D1-817C-2E9C13BA389B}" dt="2022-07-13T11:47:03.042" v="67" actId="2696"/>
        <pc:sldMkLst>
          <pc:docMk/>
          <pc:sldMk cId="2544512852" sldId="326"/>
        </pc:sldMkLst>
      </pc:sldChg>
      <pc:sldChg chg="del">
        <pc:chgData name="D Callanan" userId="951668ec-da26-491a-9b8a-af24bfeff26b" providerId="ADAL" clId="{C22B4C1C-2BEF-43D1-817C-2E9C13BA389B}" dt="2022-07-13T11:47:02.951" v="60" actId="2696"/>
        <pc:sldMkLst>
          <pc:docMk/>
          <pc:sldMk cId="3976513371" sldId="327"/>
        </pc:sldMkLst>
      </pc:sldChg>
      <pc:sldChg chg="del">
        <pc:chgData name="D Callanan" userId="951668ec-da26-491a-9b8a-af24bfeff26b" providerId="ADAL" clId="{C22B4C1C-2BEF-43D1-817C-2E9C13BA389B}" dt="2022-07-13T11:47:03.079" v="71" actId="2696"/>
        <pc:sldMkLst>
          <pc:docMk/>
          <pc:sldMk cId="325147035" sldId="328"/>
        </pc:sldMkLst>
      </pc:sldChg>
      <pc:sldChg chg="del">
        <pc:chgData name="D Callanan" userId="951668ec-da26-491a-9b8a-af24bfeff26b" providerId="ADAL" clId="{C22B4C1C-2BEF-43D1-817C-2E9C13BA389B}" dt="2022-07-13T11:47:03.090" v="72" actId="2696"/>
        <pc:sldMkLst>
          <pc:docMk/>
          <pc:sldMk cId="2706137829" sldId="329"/>
        </pc:sldMkLst>
      </pc:sldChg>
      <pc:sldChg chg="del">
        <pc:chgData name="D Callanan" userId="951668ec-da26-491a-9b8a-af24bfeff26b" providerId="ADAL" clId="{C22B4C1C-2BEF-43D1-817C-2E9C13BA389B}" dt="2022-07-13T11:47:03.099" v="73" actId="2696"/>
        <pc:sldMkLst>
          <pc:docMk/>
          <pc:sldMk cId="715340208" sldId="330"/>
        </pc:sldMkLst>
      </pc:sldChg>
      <pc:sldChg chg="del">
        <pc:chgData name="D Callanan" userId="951668ec-da26-491a-9b8a-af24bfeff26b" providerId="ADAL" clId="{C22B4C1C-2BEF-43D1-817C-2E9C13BA389B}" dt="2022-07-13T11:47:03.105" v="74" actId="2696"/>
        <pc:sldMkLst>
          <pc:docMk/>
          <pc:sldMk cId="1594563538" sldId="331"/>
        </pc:sldMkLst>
      </pc:sldChg>
      <pc:sldChg chg="del">
        <pc:chgData name="D Callanan" userId="951668ec-da26-491a-9b8a-af24bfeff26b" providerId="ADAL" clId="{C22B4C1C-2BEF-43D1-817C-2E9C13BA389B}" dt="2022-07-13T11:47:03.115" v="75" actId="2696"/>
        <pc:sldMkLst>
          <pc:docMk/>
          <pc:sldMk cId="230211623" sldId="332"/>
        </pc:sldMkLst>
      </pc:sldChg>
      <pc:sldChg chg="del">
        <pc:chgData name="D Callanan" userId="951668ec-da26-491a-9b8a-af24bfeff26b" providerId="ADAL" clId="{C22B4C1C-2BEF-43D1-817C-2E9C13BA389B}" dt="2022-07-13T11:47:03.172" v="77" actId="2696"/>
        <pc:sldMkLst>
          <pc:docMk/>
          <pc:sldMk cId="1313113376" sldId="334"/>
        </pc:sldMkLst>
      </pc:sldChg>
      <pc:sldChg chg="del">
        <pc:chgData name="D Callanan" userId="951668ec-da26-491a-9b8a-af24bfeff26b" providerId="ADAL" clId="{C22B4C1C-2BEF-43D1-817C-2E9C13BA389B}" dt="2022-07-13T11:47:03.182" v="78" actId="2696"/>
        <pc:sldMkLst>
          <pc:docMk/>
          <pc:sldMk cId="1319147601" sldId="335"/>
        </pc:sldMkLst>
      </pc:sldChg>
      <pc:sldChg chg="del">
        <pc:chgData name="D Callanan" userId="951668ec-da26-491a-9b8a-af24bfeff26b" providerId="ADAL" clId="{C22B4C1C-2BEF-43D1-817C-2E9C13BA389B}" dt="2022-07-13T11:47:03.204" v="79" actId="2696"/>
        <pc:sldMkLst>
          <pc:docMk/>
          <pc:sldMk cId="2233704563" sldId="336"/>
        </pc:sldMkLst>
      </pc:sldChg>
      <pc:sldChg chg="del">
        <pc:chgData name="D Callanan" userId="951668ec-da26-491a-9b8a-af24bfeff26b" providerId="ADAL" clId="{C22B4C1C-2BEF-43D1-817C-2E9C13BA389B}" dt="2022-07-13T11:47:03.218" v="80" actId="2696"/>
        <pc:sldMkLst>
          <pc:docMk/>
          <pc:sldMk cId="4147776807" sldId="338"/>
        </pc:sldMkLst>
      </pc:sldChg>
      <pc:sldChg chg="del">
        <pc:chgData name="D Callanan" userId="951668ec-da26-491a-9b8a-af24bfeff26b" providerId="ADAL" clId="{C22B4C1C-2BEF-43D1-817C-2E9C13BA389B}" dt="2022-07-13T11:47:03.227" v="81" actId="2696"/>
        <pc:sldMkLst>
          <pc:docMk/>
          <pc:sldMk cId="4018847641" sldId="339"/>
        </pc:sldMkLst>
      </pc:sldChg>
      <pc:sldChg chg="del">
        <pc:chgData name="D Callanan" userId="951668ec-da26-491a-9b8a-af24bfeff26b" providerId="ADAL" clId="{C22B4C1C-2BEF-43D1-817C-2E9C13BA389B}" dt="2022-07-13T11:47:03.242" v="82" actId="2696"/>
        <pc:sldMkLst>
          <pc:docMk/>
          <pc:sldMk cId="503442214" sldId="340"/>
        </pc:sldMkLst>
      </pc:sldChg>
      <pc:sldChg chg="del">
        <pc:chgData name="D Callanan" userId="951668ec-da26-491a-9b8a-af24bfeff26b" providerId="ADAL" clId="{C22B4C1C-2BEF-43D1-817C-2E9C13BA389B}" dt="2022-07-13T11:47:03.254" v="83" actId="2696"/>
        <pc:sldMkLst>
          <pc:docMk/>
          <pc:sldMk cId="66651286" sldId="341"/>
        </pc:sldMkLst>
      </pc:sldChg>
      <pc:sldChg chg="del">
        <pc:chgData name="D Callanan" userId="951668ec-da26-491a-9b8a-af24bfeff26b" providerId="ADAL" clId="{C22B4C1C-2BEF-43D1-817C-2E9C13BA389B}" dt="2022-07-13T11:47:03.052" v="68" actId="2696"/>
        <pc:sldMkLst>
          <pc:docMk/>
          <pc:sldMk cId="2664903906" sldId="342"/>
        </pc:sldMkLst>
      </pc:sldChg>
      <pc:sldChg chg="del">
        <pc:chgData name="D Callanan" userId="951668ec-da26-491a-9b8a-af24bfeff26b" providerId="ADAL" clId="{C22B4C1C-2BEF-43D1-817C-2E9C13BA389B}" dt="2022-07-13T11:47:03.061" v="69" actId="2696"/>
        <pc:sldMkLst>
          <pc:docMk/>
          <pc:sldMk cId="93543785" sldId="343"/>
        </pc:sldMkLst>
      </pc:sldChg>
      <pc:sldChg chg="del">
        <pc:chgData name="D Callanan" userId="951668ec-da26-491a-9b8a-af24bfeff26b" providerId="ADAL" clId="{C22B4C1C-2BEF-43D1-817C-2E9C13BA389B}" dt="2022-07-13T11:47:03.068" v="70" actId="2696"/>
        <pc:sldMkLst>
          <pc:docMk/>
          <pc:sldMk cId="2155140541" sldId="344"/>
        </pc:sldMkLst>
      </pc:sldChg>
      <pc:sldChg chg="del">
        <pc:chgData name="D Callanan" userId="951668ec-da26-491a-9b8a-af24bfeff26b" providerId="ADAL" clId="{C22B4C1C-2BEF-43D1-817C-2E9C13BA389B}" dt="2022-07-13T11:47:03.133" v="76" actId="2696"/>
        <pc:sldMkLst>
          <pc:docMk/>
          <pc:sldMk cId="539008761" sldId="345"/>
        </pc:sldMkLst>
      </pc:sldChg>
      <pc:sldChg chg="del">
        <pc:chgData name="D Callanan" userId="951668ec-da26-491a-9b8a-af24bfeff26b" providerId="ADAL" clId="{C22B4C1C-2BEF-43D1-817C-2E9C13BA389B}" dt="2022-07-13T11:47:02.061" v="29" actId="2696"/>
        <pc:sldMkLst>
          <pc:docMk/>
          <pc:sldMk cId="477834144" sldId="346"/>
        </pc:sldMkLst>
      </pc:sldChg>
      <pc:sldChg chg="del">
        <pc:chgData name="D Callanan" userId="951668ec-da26-491a-9b8a-af24bfeff26b" providerId="ADAL" clId="{C22B4C1C-2BEF-43D1-817C-2E9C13BA389B}" dt="2022-07-13T11:47:02.181" v="35" actId="2696"/>
        <pc:sldMkLst>
          <pc:docMk/>
          <pc:sldMk cId="1005871815" sldId="347"/>
        </pc:sldMkLst>
      </pc:sldChg>
      <pc:sldChg chg="del">
        <pc:chgData name="D Callanan" userId="951668ec-da26-491a-9b8a-af24bfeff26b" providerId="ADAL" clId="{C22B4C1C-2BEF-43D1-817C-2E9C13BA389B}" dt="2022-07-13T11:47:02.303" v="36" actId="2696"/>
        <pc:sldMkLst>
          <pc:docMk/>
          <pc:sldMk cId="2251614811" sldId="348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869CFA-A38E-4688-9FBF-7DE6859F5977}" type="datetimeFigureOut">
              <a:rPr lang="en-GB" smtClean="0"/>
              <a:t>13/07/2022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FCA296-7471-47BE-A709-A9F18BFE7E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08909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8032FD-E5D9-4C9D-A578-9A124EFDB3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A31593-E28B-44B4-AAE0-092B93B333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737BE8-6425-4996-8CF6-D459CEB299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3E08-0DC0-44F5-86AA-13B30064690D}" type="datetimeFigureOut">
              <a:rPr lang="en-GB" smtClean="0"/>
              <a:t>13/07/2022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A88642-341E-4EAF-8936-7F2C9ADD1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F1A0C5-DB9F-40C9-AC55-213D323E3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13EB-9D30-4991-AC00-09191254F1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2256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6758D8-7005-47E0-AE67-23BED7997A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9DEEBE-D4D0-40F3-9494-8721A72E7D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64039B-BB0D-4B02-AD18-988759396C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3E08-0DC0-44F5-86AA-13B30064690D}" type="datetimeFigureOut">
              <a:rPr lang="en-GB" smtClean="0"/>
              <a:t>13/07/2022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8B5608-393A-4B68-A0CA-F599E70029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DA2B12-2A70-41C6-89A8-AA99D78029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13EB-9D30-4991-AC00-09191254F1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4467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23D72C6-D1FC-4889-8D99-5F3A4BAF0A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3CD1DE-EFBF-4F79-8950-930C2562B8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91096B-80A5-4ED9-9F18-9713F391B5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3E08-0DC0-44F5-86AA-13B30064690D}" type="datetimeFigureOut">
              <a:rPr lang="en-GB" smtClean="0"/>
              <a:t>13/07/2022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929DE3-83F9-4E04-B1FC-370A522B0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B18D4A-C16F-4F5A-BB57-4ADAFFEA7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13EB-9D30-4991-AC00-09191254F1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0066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D57372-F647-4B1A-AF8D-E2DA058673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89D25E-B202-4867-8A5F-B1DE47714E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361A1D-748F-48CE-95FF-2060A4509C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3E08-0DC0-44F5-86AA-13B30064690D}" type="datetimeFigureOut">
              <a:rPr lang="en-GB" smtClean="0"/>
              <a:t>13/07/2022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B30B22-6976-43B9-B864-E1033EF2E2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14A1EF-B7B8-4770-9345-814CE91B9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13EB-9D30-4991-AC00-09191254F1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4533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967925-8571-4492-A0B3-E40CF23C9D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7094CB-04EF-44D8-95E2-FC61D3FC46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6EEBAA-1806-4A03-A439-4E61DE9B2A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3E08-0DC0-44F5-86AA-13B30064690D}" type="datetimeFigureOut">
              <a:rPr lang="en-GB" smtClean="0"/>
              <a:t>13/07/2022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291D89-EB10-43AE-BC64-15CD3FDE6B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8D6D9D-552B-4C9E-A09F-DC78C961D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13EB-9D30-4991-AC00-09191254F1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9372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9782E-C6EA-4526-939F-06D62260A1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0A6650-33E1-4106-8DB5-27CAB321A4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0975BB-949D-4E2B-B327-BB0212D7A0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24114E-3A32-4D02-9E79-555F7B287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3E08-0DC0-44F5-86AA-13B30064690D}" type="datetimeFigureOut">
              <a:rPr lang="en-GB" smtClean="0"/>
              <a:t>13/07/2022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BD5FA8-C9DD-479E-BE7F-1D508A9FB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4F24FC-6D13-46B7-9533-CEBD4068C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13EB-9D30-4991-AC00-09191254F1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30677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886DB7-51C3-400D-976E-2CAB38DAF4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138175-A98D-454D-A814-087AA9EED4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644AE7-6907-4F95-B1FB-FC59B46702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0F02204-443D-4891-ABCC-417AFD5A31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A3F1A3E-8D74-4B41-9442-048174657B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3C22755-201E-4C3F-871F-AED595CC7A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3E08-0DC0-44F5-86AA-13B30064690D}" type="datetimeFigureOut">
              <a:rPr lang="en-GB" smtClean="0"/>
              <a:t>13/07/2022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EC852D4-21DE-4BB9-990E-A16A8A672A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97E9391-C437-47B2-826E-5BFED874D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13EB-9D30-4991-AC00-09191254F1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40767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A05D65-DD67-4F45-88C5-AA81D55C43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300D4C-CEBC-449F-B081-CCA204EAC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3E08-0DC0-44F5-86AA-13B30064690D}" type="datetimeFigureOut">
              <a:rPr lang="en-GB" smtClean="0"/>
              <a:t>13/07/2022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9EFB92-15E3-471B-8A4D-A43E86C33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D20774-04E8-4C31-8C6C-3822C138F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13EB-9D30-4991-AC00-09191254F1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6416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03E7192-DBBD-4D8C-9E33-7A818F25B7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3E08-0DC0-44F5-86AA-13B30064690D}" type="datetimeFigureOut">
              <a:rPr lang="en-GB" smtClean="0"/>
              <a:t>13/07/2022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5609C40-EC44-4A82-8253-9B49DEBB42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4B95EA-F8CD-4805-9CF6-FBC64FF42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13EB-9D30-4991-AC00-09191254F1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0106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6A0027-69C1-43D5-8F15-496AFC572E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1A6121-A3EC-4033-894D-5FD424C321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C6E883-D39C-44FB-BE7E-79ED0A0037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79A3E3-EB8B-4C56-8034-05FD1D0598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3E08-0DC0-44F5-86AA-13B30064690D}" type="datetimeFigureOut">
              <a:rPr lang="en-GB" smtClean="0"/>
              <a:t>13/07/2022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D5DAD1-42CD-4B97-B001-665B6B1DC8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EB82FA-28AC-4162-A61C-A1608A6D9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13EB-9D30-4991-AC00-09191254F1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2270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EA7C66-D551-4F15-9821-21E6925C1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017D030-6DF7-4B2E-B98B-A90AA854ED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0658F2-273B-4091-AC53-B6D2A08E9C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46BBE5-E189-4ACF-822E-6C8E48DE70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3E08-0DC0-44F5-86AA-13B30064690D}" type="datetimeFigureOut">
              <a:rPr lang="en-GB" smtClean="0"/>
              <a:t>13/07/2022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FA4110-76E3-4387-8F4E-666BD12A7D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AF121B-EED1-4764-A6B2-BBC206F16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13EB-9D30-4991-AC00-09191254F1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68018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C408BD-3591-454B-AC8C-22CAB3ECC2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C6380D-FF8B-4D8A-9C12-D52E1BA21D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9ECE30-2C3E-45C3-95B8-6E379478DF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853E08-0DC0-44F5-86AA-13B30064690D}" type="datetimeFigureOut">
              <a:rPr lang="en-GB" smtClean="0"/>
              <a:t>13/07/2022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EDC2BF-63EE-43C7-8FE6-4449117A62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565FC1-9785-4DD2-9F2F-FFEB3DC3F3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9C13EB-9D30-4991-AC00-09191254F1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1651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D39995-A441-43E3-9FF7-F709A67C75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0383" y="428974"/>
            <a:ext cx="10408251" cy="1363111"/>
          </a:xfrm>
        </p:spPr>
        <p:txBody>
          <a:bodyPr>
            <a:noAutofit/>
          </a:bodyPr>
          <a:lstStyle/>
          <a:p>
            <a:r>
              <a:rPr lang="en-IE" dirty="0">
                <a:latin typeface="Book Antiqua"/>
              </a:rPr>
              <a:t>8Ge Pure Metals and Alloys  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36DBF2-AA2B-4147-AEE7-A07FF8175D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2000" y="1792085"/>
            <a:ext cx="10668000" cy="1636915"/>
          </a:xfr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IE" sz="3200" dirty="0"/>
              <a:t>Do Now: </a:t>
            </a:r>
          </a:p>
          <a:p>
            <a:r>
              <a:rPr lang="en-IE" sz="3200" dirty="0"/>
              <a:t>Put these in order of most to least reactive; copper, gold, silver, platinum, iron, sodium, potassium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C5593C-727B-44E4-B07D-586F5F6128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028043" y="339863"/>
            <a:ext cx="2743200" cy="365125"/>
          </a:xfrm>
        </p:spPr>
        <p:txBody>
          <a:bodyPr/>
          <a:lstStyle/>
          <a:p>
            <a:pPr algn="ctr"/>
            <a:fld id="{2A6A278D-FBDF-410C-8ABB-48CDFB3D7D2E}" type="datetime1">
              <a:rPr lang="en-IE" sz="3600" smtClean="0"/>
              <a:pPr algn="ctr"/>
              <a:t>13/07/2022</a:t>
            </a:fld>
            <a:endParaRPr lang="en-IE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71C5C08-C570-4164-9741-5B9D508427EA}"/>
              </a:ext>
            </a:extLst>
          </p:cNvPr>
          <p:cNvSpPr txBox="1"/>
          <p:nvPr/>
        </p:nvSpPr>
        <p:spPr>
          <a:xfrm>
            <a:off x="420757" y="230037"/>
            <a:ext cx="7665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3200" dirty="0">
                <a:solidFill>
                  <a:schemeClr val="bg1">
                    <a:lumMod val="50000"/>
                  </a:schemeClr>
                </a:solidFill>
              </a:rPr>
              <a:t>CW</a:t>
            </a:r>
            <a:endParaRPr lang="en-IE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7" name="Picture 6" descr="8G_p_024">
            <a:extLst>
              <a:ext uri="{FF2B5EF4-FFF2-40B4-BE49-F238E27FC236}">
                <a16:creationId xmlns:a16="http://schemas.microsoft.com/office/drawing/2014/main" id="{480EB12F-A960-45BC-9672-98B81A4B66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873"/>
          <a:stretch/>
        </p:blipFill>
        <p:spPr bwMode="auto">
          <a:xfrm>
            <a:off x="1923461" y="3830824"/>
            <a:ext cx="3255963" cy="2598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BBD8BE5-BF16-4C02-AC98-0A51015A72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2578" y="3830824"/>
            <a:ext cx="3255964" cy="2578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3560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38200" y="1465125"/>
            <a:ext cx="1100937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Pure substances have fixed melting points.</a:t>
            </a:r>
          </a:p>
          <a:p>
            <a:endParaRPr lang="en-GB" sz="4000" dirty="0"/>
          </a:p>
          <a:p>
            <a:r>
              <a:rPr lang="en-GB" sz="4000" dirty="0"/>
              <a:t>e.g.</a:t>
            </a:r>
          </a:p>
          <a:p>
            <a:endParaRPr lang="en-GB" sz="4000" dirty="0"/>
          </a:p>
          <a:p>
            <a:r>
              <a:rPr lang="en-GB" sz="4000" dirty="0"/>
              <a:t>Sugar</a:t>
            </a:r>
          </a:p>
          <a:p>
            <a:r>
              <a:rPr lang="en-GB" sz="4000" dirty="0"/>
              <a:t>Water</a:t>
            </a:r>
          </a:p>
          <a:p>
            <a:r>
              <a:rPr lang="en-GB" sz="4000" dirty="0"/>
              <a:t>Iron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919980" y="4031724"/>
            <a:ext cx="454152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0 °C</a:t>
            </a:r>
          </a:p>
          <a:p>
            <a:r>
              <a:rPr lang="en-GB" sz="4000" dirty="0"/>
              <a:t>186 °C</a:t>
            </a:r>
          </a:p>
          <a:p>
            <a:r>
              <a:rPr lang="en-GB" sz="4000" dirty="0"/>
              <a:t>1,538 °C</a:t>
            </a:r>
          </a:p>
          <a:p>
            <a:endParaRPr lang="en-GB" dirty="0"/>
          </a:p>
        </p:txBody>
      </p:sp>
      <p:cxnSp>
        <p:nvCxnSpPr>
          <p:cNvPr id="8" name="Straight Connector 7"/>
          <p:cNvCxnSpPr/>
          <p:nvPr/>
        </p:nvCxnSpPr>
        <p:spPr>
          <a:xfrm flipH="1" flipV="1">
            <a:off x="2379980" y="4356844"/>
            <a:ext cx="2316480" cy="78287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2532380" y="4468604"/>
            <a:ext cx="2164080" cy="43207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2186940" y="5576044"/>
            <a:ext cx="258064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6BBB80C-C317-4245-83C6-585923B255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/>
              <a:t>Melting Points</a:t>
            </a:r>
            <a:br>
              <a:rPr lang="en-GB" u="sng" dirty="0"/>
            </a:br>
            <a:endParaRPr lang="en-GB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497E456-AC3D-4B02-8FE8-82F54AD863D7}"/>
              </a:ext>
            </a:extLst>
          </p:cNvPr>
          <p:cNvGrpSpPr/>
          <p:nvPr/>
        </p:nvGrpSpPr>
        <p:grpSpPr>
          <a:xfrm>
            <a:off x="8993875" y="348516"/>
            <a:ext cx="3198125" cy="646331"/>
            <a:chOff x="8993875" y="93140"/>
            <a:chExt cx="3198125" cy="646331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1979C37-E73F-4786-87C5-9913C5ABF049}"/>
                </a:ext>
              </a:extLst>
            </p:cNvPr>
            <p:cNvSpPr txBox="1"/>
            <p:nvPr/>
          </p:nvSpPr>
          <p:spPr>
            <a:xfrm>
              <a:off x="8993875" y="93140"/>
              <a:ext cx="3198125" cy="646331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3600" dirty="0">
                  <a:solidFill>
                    <a:schemeClr val="bg1"/>
                  </a:solidFill>
                </a:rPr>
                <a:t>Write Down</a:t>
              </a: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6EC1A3EA-6FC2-4BED-9F39-F7273E9B1C4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993875" y="110755"/>
              <a:ext cx="648631" cy="6287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83088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4680" y="842602"/>
            <a:ext cx="6382641" cy="517279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02480" y="1808480"/>
            <a:ext cx="221488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2481" y="2489201"/>
            <a:ext cx="221297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4602480" y="2177812"/>
            <a:ext cx="22148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4602481" y="2560320"/>
            <a:ext cx="2212975" cy="101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920240" y="91440"/>
            <a:ext cx="8676640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800" dirty="0"/>
              <a:t>Add the labels ‘pure substance’ and ‘impure substance’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226561" y="2148542"/>
            <a:ext cx="35042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Pure substance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114800" y="1731536"/>
            <a:ext cx="35042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Impure substance</a:t>
            </a:r>
          </a:p>
        </p:txBody>
      </p:sp>
    </p:spTree>
    <p:extLst>
      <p:ext uri="{BB962C8B-B14F-4D97-AF65-F5344CB8AC3E}">
        <p14:creationId xmlns:p14="http://schemas.microsoft.com/office/powerpoint/2010/main" val="3521139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8164" y="886805"/>
            <a:ext cx="119082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Alloy                              Main metal                Added element                 Improved property                 Example of use        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1738" y="1869711"/>
            <a:ext cx="140838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Solder</a:t>
            </a:r>
          </a:p>
          <a:p>
            <a:endParaRPr lang="en-GB" sz="2000" dirty="0"/>
          </a:p>
          <a:p>
            <a:endParaRPr lang="en-GB" sz="2000" dirty="0"/>
          </a:p>
          <a:p>
            <a:endParaRPr lang="en-GB" sz="2000" dirty="0"/>
          </a:p>
          <a:p>
            <a:r>
              <a:rPr lang="en-GB" sz="2000" dirty="0"/>
              <a:t>Duralumin</a:t>
            </a:r>
          </a:p>
          <a:p>
            <a:endParaRPr lang="en-GB" sz="2000" dirty="0"/>
          </a:p>
          <a:p>
            <a:endParaRPr lang="en-GB" sz="2000" dirty="0"/>
          </a:p>
          <a:p>
            <a:endParaRPr lang="en-GB" sz="2000" dirty="0"/>
          </a:p>
          <a:p>
            <a:r>
              <a:rPr lang="en-GB" sz="2000" dirty="0"/>
              <a:t>Stainless steel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52649" y="1869711"/>
            <a:ext cx="140838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iron</a:t>
            </a:r>
          </a:p>
          <a:p>
            <a:endParaRPr lang="en-GB" sz="2000" dirty="0"/>
          </a:p>
          <a:p>
            <a:endParaRPr lang="en-GB" sz="2000" dirty="0"/>
          </a:p>
          <a:p>
            <a:endParaRPr lang="en-GB" sz="2000" dirty="0"/>
          </a:p>
          <a:p>
            <a:r>
              <a:rPr lang="en-GB" sz="2000" dirty="0"/>
              <a:t>aluminium</a:t>
            </a:r>
          </a:p>
          <a:p>
            <a:endParaRPr lang="en-GB" sz="2000" dirty="0"/>
          </a:p>
          <a:p>
            <a:endParaRPr lang="en-GB" sz="2000" dirty="0"/>
          </a:p>
          <a:p>
            <a:endParaRPr lang="en-GB" sz="2000" dirty="0"/>
          </a:p>
          <a:p>
            <a:r>
              <a:rPr lang="en-GB" sz="2000" dirty="0"/>
              <a:t>lead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833546" y="1592335"/>
            <a:ext cx="140838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Copper &amp;</a:t>
            </a:r>
          </a:p>
          <a:p>
            <a:r>
              <a:rPr lang="en-GB" sz="2000" dirty="0"/>
              <a:t>magnesium</a:t>
            </a:r>
          </a:p>
          <a:p>
            <a:endParaRPr lang="en-GB" sz="2000" dirty="0"/>
          </a:p>
          <a:p>
            <a:endParaRPr lang="en-GB" sz="2000" dirty="0"/>
          </a:p>
          <a:p>
            <a:endParaRPr lang="en-GB" sz="2000" dirty="0"/>
          </a:p>
          <a:p>
            <a:r>
              <a:rPr lang="en-GB" sz="2000" dirty="0"/>
              <a:t>tin</a:t>
            </a:r>
          </a:p>
          <a:p>
            <a:endParaRPr lang="en-GB" sz="2000" dirty="0"/>
          </a:p>
          <a:p>
            <a:endParaRPr lang="en-GB" sz="2000" dirty="0"/>
          </a:p>
          <a:p>
            <a:endParaRPr lang="en-GB" sz="2000" dirty="0"/>
          </a:p>
          <a:p>
            <a:r>
              <a:rPr lang="en-GB" sz="2000" dirty="0"/>
              <a:t>Carbon and chromium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908" y="1592335"/>
            <a:ext cx="1828800" cy="13239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5708" y="3011847"/>
            <a:ext cx="1905000" cy="8858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35258" y="4422510"/>
            <a:ext cx="1695450" cy="12954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441325" y="4423879"/>
            <a:ext cx="21230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Lower melting point than main metal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284187" y="3011847"/>
            <a:ext cx="24373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Lighter and stronger than main metal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218699" y="1599815"/>
            <a:ext cx="24373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Stronger and more corrosion resistant than main metal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916308" y="2486850"/>
            <a:ext cx="1435977" cy="367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solder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86038" y="3764096"/>
            <a:ext cx="1435977" cy="367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Duralumin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0878208" y="5254742"/>
            <a:ext cx="14359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Stainless steel</a:t>
            </a:r>
          </a:p>
        </p:txBody>
      </p:sp>
    </p:spTree>
    <p:extLst>
      <p:ext uri="{BB962C8B-B14F-4D97-AF65-F5344CB8AC3E}">
        <p14:creationId xmlns:p14="http://schemas.microsoft.com/office/powerpoint/2010/main" val="22891810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944" y="125517"/>
            <a:ext cx="3935031" cy="318913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9977" y="125517"/>
            <a:ext cx="3935031" cy="318913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125516"/>
            <a:ext cx="3935031" cy="318913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945" y="3460957"/>
            <a:ext cx="3935031" cy="318913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8369" y="3460957"/>
            <a:ext cx="3935031" cy="318913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1793" y="3460956"/>
            <a:ext cx="3935031" cy="3189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0765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689" y="158496"/>
            <a:ext cx="3878198" cy="31185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0711" y="158495"/>
            <a:ext cx="3878201" cy="311855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6560" y="158495"/>
            <a:ext cx="3878200" cy="311855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513" y="3590544"/>
            <a:ext cx="3878198" cy="311855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8362" y="3590544"/>
            <a:ext cx="3878198" cy="311855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4211" y="3590544"/>
            <a:ext cx="3878198" cy="311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9006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 rot="16200000">
            <a:off x="0" y="2414588"/>
            <a:ext cx="1906588" cy="13128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-1719571" y="1962020"/>
            <a:ext cx="6144939" cy="27057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2001587" y="1913626"/>
            <a:ext cx="6144939" cy="2705796"/>
          </a:xfrm>
          <a:prstGeom prst="rect">
            <a:avLst/>
          </a:prstGeom>
        </p:spPr>
      </p:pic>
      <p:pic>
        <p:nvPicPr>
          <p:cNvPr id="7" name="Content Placeholder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5804326" y="2622704"/>
            <a:ext cx="1870987" cy="128763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5674569" y="2084697"/>
            <a:ext cx="6144939" cy="2705796"/>
          </a:xfrm>
          <a:prstGeom prst="rect">
            <a:avLst/>
          </a:prstGeom>
        </p:spPr>
      </p:pic>
      <p:pic>
        <p:nvPicPr>
          <p:cNvPr id="9" name="Content Placeholder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9919127" y="2671099"/>
            <a:ext cx="1870987" cy="1287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3558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93259E-F402-40E1-8D12-47B26EBE84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 dirty="0"/>
              <a:t>Alloys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06DA89-C169-40D9-B836-A2CD4E3178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GB" sz="3600" dirty="0"/>
              <a:t>Alloys are a </a:t>
            </a:r>
            <a:r>
              <a:rPr lang="en-GB" sz="3600" u="sng" dirty="0"/>
              <a:t>mixture</a:t>
            </a:r>
            <a:r>
              <a:rPr lang="en-GB" sz="3600" b="1" u="sng" dirty="0"/>
              <a:t> </a:t>
            </a:r>
            <a:r>
              <a:rPr lang="en-GB" sz="3600" dirty="0"/>
              <a:t> of a metal element with another element. </a:t>
            </a:r>
          </a:p>
          <a:p>
            <a:r>
              <a:rPr lang="en-GB" sz="3600" dirty="0"/>
              <a:t>Bronze contains Cu and Sn (______ + ___) </a:t>
            </a:r>
          </a:p>
          <a:p>
            <a:r>
              <a:rPr lang="en-GB" sz="3600" dirty="0"/>
              <a:t>Brass contains Cu and Zn (______ + ____)</a:t>
            </a:r>
          </a:p>
          <a:p>
            <a:r>
              <a:rPr lang="en-GB" sz="3600" dirty="0"/>
              <a:t>Solder contains Pb and Sn (____ + ____)</a:t>
            </a:r>
          </a:p>
          <a:p>
            <a:r>
              <a:rPr lang="en-GB" sz="3600" dirty="0"/>
              <a:t>Stainless steal Fe and C and Cr(____ + ______ + _________)</a:t>
            </a:r>
          </a:p>
          <a:p>
            <a:r>
              <a:rPr lang="en-GB" sz="3600" dirty="0"/>
              <a:t>Duralumin Al, Cu + Mg (_________, ______, + __________)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4EA1470-6CF2-4EE1-89B4-F65741FD3DED}"/>
              </a:ext>
            </a:extLst>
          </p:cNvPr>
          <p:cNvSpPr txBox="1"/>
          <p:nvPr/>
        </p:nvSpPr>
        <p:spPr>
          <a:xfrm>
            <a:off x="5727810" y="2720023"/>
            <a:ext cx="231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chemeClr val="accent3">
                    <a:lumMod val="75000"/>
                  </a:schemeClr>
                </a:solidFill>
              </a:rPr>
              <a:t>copper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1DB0AFF-3DDF-436D-9A63-88E7CA75CC70}"/>
              </a:ext>
            </a:extLst>
          </p:cNvPr>
          <p:cNvSpPr txBox="1"/>
          <p:nvPr/>
        </p:nvSpPr>
        <p:spPr>
          <a:xfrm>
            <a:off x="7269403" y="2763711"/>
            <a:ext cx="1439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chemeClr val="accent3">
                    <a:lumMod val="75000"/>
                  </a:schemeClr>
                </a:solidFill>
              </a:rPr>
              <a:t>tin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7CD3240-AD23-4431-9927-3FE69136669F}"/>
              </a:ext>
            </a:extLst>
          </p:cNvPr>
          <p:cNvSpPr txBox="1"/>
          <p:nvPr/>
        </p:nvSpPr>
        <p:spPr>
          <a:xfrm>
            <a:off x="8988361" y="12264"/>
            <a:ext cx="3201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8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7FFD4B8-A7EC-43E2-9191-E6D5A241CC7C}"/>
              </a:ext>
            </a:extLst>
          </p:cNvPr>
          <p:cNvSpPr txBox="1"/>
          <p:nvPr/>
        </p:nvSpPr>
        <p:spPr>
          <a:xfrm>
            <a:off x="5392043" y="3336985"/>
            <a:ext cx="231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chemeClr val="accent3">
                    <a:lumMod val="75000"/>
                  </a:schemeClr>
                </a:solidFill>
              </a:rPr>
              <a:t>copper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5329529-948B-4A04-BEB7-94F045139D5B}"/>
              </a:ext>
            </a:extLst>
          </p:cNvPr>
          <p:cNvSpPr txBox="1"/>
          <p:nvPr/>
        </p:nvSpPr>
        <p:spPr>
          <a:xfrm>
            <a:off x="7066504" y="3321723"/>
            <a:ext cx="231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chemeClr val="accent3">
                    <a:lumMod val="75000"/>
                  </a:schemeClr>
                </a:solidFill>
              </a:rPr>
              <a:t>zinc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52280F3-8A99-407A-A629-C18D45AD2520}"/>
              </a:ext>
            </a:extLst>
          </p:cNvPr>
          <p:cNvSpPr txBox="1"/>
          <p:nvPr/>
        </p:nvSpPr>
        <p:spPr>
          <a:xfrm>
            <a:off x="5685727" y="3915586"/>
            <a:ext cx="231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chemeClr val="accent3">
                    <a:lumMod val="75000"/>
                  </a:schemeClr>
                </a:solidFill>
              </a:rPr>
              <a:t>lead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8D572D1-7D73-42BB-A0BC-ED8E77FD2040}"/>
              </a:ext>
            </a:extLst>
          </p:cNvPr>
          <p:cNvSpPr txBox="1"/>
          <p:nvPr/>
        </p:nvSpPr>
        <p:spPr>
          <a:xfrm>
            <a:off x="6853843" y="3886185"/>
            <a:ext cx="1439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chemeClr val="accent3">
                    <a:lumMod val="75000"/>
                  </a:schemeClr>
                </a:solidFill>
              </a:rPr>
              <a:t>tin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B184640-CD1F-4D2C-997A-392EE3F2F3E2}"/>
              </a:ext>
            </a:extLst>
          </p:cNvPr>
          <p:cNvSpPr txBox="1"/>
          <p:nvPr/>
        </p:nvSpPr>
        <p:spPr>
          <a:xfrm>
            <a:off x="6362471" y="4434414"/>
            <a:ext cx="1439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chemeClr val="accent3">
                    <a:lumMod val="75000"/>
                  </a:schemeClr>
                </a:solidFill>
              </a:rPr>
              <a:t>iron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E863D47-25D9-42F5-868E-860481F2E615}"/>
              </a:ext>
            </a:extLst>
          </p:cNvPr>
          <p:cNvSpPr txBox="1"/>
          <p:nvPr/>
        </p:nvSpPr>
        <p:spPr>
          <a:xfrm>
            <a:off x="7437566" y="4434412"/>
            <a:ext cx="19856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chemeClr val="accent3">
                    <a:lumMod val="75000"/>
                  </a:schemeClr>
                </a:solidFill>
              </a:rPr>
              <a:t>carbon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8FE413E-0999-42A9-8FEF-FEA5FFE5D7F7}"/>
              </a:ext>
            </a:extLst>
          </p:cNvPr>
          <p:cNvSpPr txBox="1"/>
          <p:nvPr/>
        </p:nvSpPr>
        <p:spPr>
          <a:xfrm>
            <a:off x="4996373" y="5071887"/>
            <a:ext cx="32966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chemeClr val="accent3">
                    <a:lumMod val="75000"/>
                  </a:schemeClr>
                </a:solidFill>
              </a:rPr>
              <a:t>aluminium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3C4ACAA-F642-46B1-A3E3-8E0B634248A9}"/>
              </a:ext>
            </a:extLst>
          </p:cNvPr>
          <p:cNvSpPr txBox="1"/>
          <p:nvPr/>
        </p:nvSpPr>
        <p:spPr>
          <a:xfrm>
            <a:off x="7019288" y="5039646"/>
            <a:ext cx="231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chemeClr val="accent3">
                    <a:lumMod val="75000"/>
                  </a:schemeClr>
                </a:solidFill>
              </a:rPr>
              <a:t>copper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3C6D5B9-E547-4439-864D-D5533FDB9BEF}"/>
              </a:ext>
            </a:extLst>
          </p:cNvPr>
          <p:cNvSpPr txBox="1"/>
          <p:nvPr/>
        </p:nvSpPr>
        <p:spPr>
          <a:xfrm>
            <a:off x="8858816" y="5061945"/>
            <a:ext cx="28786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chemeClr val="accent3">
                    <a:lumMod val="75000"/>
                  </a:schemeClr>
                </a:solidFill>
              </a:rPr>
              <a:t>magnesium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CB4D323-ABDB-4164-8AE1-99A61D818AC0}"/>
              </a:ext>
            </a:extLst>
          </p:cNvPr>
          <p:cNvSpPr txBox="1"/>
          <p:nvPr/>
        </p:nvSpPr>
        <p:spPr>
          <a:xfrm>
            <a:off x="9039204" y="4446109"/>
            <a:ext cx="26723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chemeClr val="accent3">
                    <a:lumMod val="75000"/>
                  </a:schemeClr>
                </a:solidFill>
              </a:rPr>
              <a:t>chromium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D9508A4-86BD-4A56-B719-5573B8AA0A18}"/>
              </a:ext>
            </a:extLst>
          </p:cNvPr>
          <p:cNvGrpSpPr/>
          <p:nvPr/>
        </p:nvGrpSpPr>
        <p:grpSpPr>
          <a:xfrm>
            <a:off x="7475764" y="302312"/>
            <a:ext cx="4716236" cy="659938"/>
            <a:chOff x="-1" y="411506"/>
            <a:chExt cx="4716236" cy="659938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B07A5B4-99B8-4805-9178-A93EABC97E38}"/>
                </a:ext>
              </a:extLst>
            </p:cNvPr>
            <p:cNvSpPr txBox="1"/>
            <p:nvPr/>
          </p:nvSpPr>
          <p:spPr>
            <a:xfrm>
              <a:off x="-1" y="411506"/>
              <a:ext cx="4716236" cy="65993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dirty="0">
                  <a:solidFill>
                    <a:schemeClr val="bg1"/>
                  </a:solidFill>
                </a:rPr>
                <a:t>Copy &amp; Complete</a:t>
              </a:r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90849159-8E9C-4720-9688-C91345EF575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6703" y="426441"/>
              <a:ext cx="648631" cy="6287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54523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8164" y="159930"/>
            <a:ext cx="10867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Alloys have different properties than the elements used to make them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8164" y="886805"/>
            <a:ext cx="119082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Alloy                              Main metal                Added element                 Improved property                 Example of use         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276" y="1592335"/>
            <a:ext cx="173289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Solder</a:t>
            </a:r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r>
              <a:rPr lang="en-GB" sz="2400" dirty="0"/>
              <a:t>Duralumin</a:t>
            </a:r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r>
              <a:rPr lang="en-GB" sz="2400" dirty="0"/>
              <a:t>Stainless steel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631194" y="1753044"/>
            <a:ext cx="163609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iron</a:t>
            </a:r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r>
              <a:rPr lang="en-GB" sz="2400" dirty="0"/>
              <a:t>aluminium</a:t>
            </a:r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r>
              <a:rPr lang="en-GB" sz="2400" dirty="0"/>
              <a:t>lead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833546" y="1592335"/>
            <a:ext cx="169545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Copper &amp;</a:t>
            </a:r>
          </a:p>
          <a:p>
            <a:r>
              <a:rPr lang="en-GB" sz="2400" dirty="0"/>
              <a:t>magnesium</a:t>
            </a:r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r>
              <a:rPr lang="en-GB" sz="2400" dirty="0"/>
              <a:t>tin</a:t>
            </a:r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r>
              <a:rPr lang="en-GB" sz="2400" dirty="0"/>
              <a:t>Carbon and chromium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908" y="1592335"/>
            <a:ext cx="1828800" cy="13239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5708" y="3011847"/>
            <a:ext cx="1905000" cy="88582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35258" y="4422510"/>
            <a:ext cx="1695450" cy="12954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441325" y="4423879"/>
            <a:ext cx="21230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Lower melting point than main metal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284187" y="3011847"/>
            <a:ext cx="24373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Lighter and stronger than main metal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218699" y="1599815"/>
            <a:ext cx="24373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Stronger and more corrosion resistant than main metal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0916308" y="2486850"/>
            <a:ext cx="1435977" cy="367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solder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0486038" y="3764096"/>
            <a:ext cx="1435977" cy="367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Duralumin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0878208" y="5254742"/>
            <a:ext cx="14359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Stainless steel</a:t>
            </a:r>
          </a:p>
        </p:txBody>
      </p:sp>
      <p:cxnSp>
        <p:nvCxnSpPr>
          <p:cNvPr id="24" name="Straight Connector 23"/>
          <p:cNvCxnSpPr/>
          <p:nvPr/>
        </p:nvCxnSpPr>
        <p:spPr>
          <a:xfrm>
            <a:off x="1149770" y="2165131"/>
            <a:ext cx="1502879" cy="217564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cxnSpLocks/>
            <a:endCxn id="11" idx="1"/>
          </p:cNvCxnSpPr>
          <p:nvPr/>
        </p:nvCxnSpPr>
        <p:spPr>
          <a:xfrm>
            <a:off x="1437560" y="3159218"/>
            <a:ext cx="1193634" cy="30198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1330365" y="2165131"/>
            <a:ext cx="1322284" cy="236965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3271822" y="2188064"/>
            <a:ext cx="1502879" cy="217564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3896631" y="2061480"/>
            <a:ext cx="907354" cy="129099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cxnSpLocks/>
            <a:endCxn id="12" idx="1"/>
          </p:cNvCxnSpPr>
          <p:nvPr/>
        </p:nvCxnSpPr>
        <p:spPr>
          <a:xfrm flipV="1">
            <a:off x="3330667" y="3669827"/>
            <a:ext cx="1502879" cy="86495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endCxn id="17" idx="1"/>
          </p:cNvCxnSpPr>
          <p:nvPr/>
        </p:nvCxnSpPr>
        <p:spPr>
          <a:xfrm>
            <a:off x="6122274" y="1924026"/>
            <a:ext cx="1161913" cy="144176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endCxn id="16" idx="1"/>
          </p:cNvCxnSpPr>
          <p:nvPr/>
        </p:nvCxnSpPr>
        <p:spPr>
          <a:xfrm>
            <a:off x="5309897" y="3383157"/>
            <a:ext cx="2131428" cy="154855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>
            <a:off x="6312777" y="1924026"/>
            <a:ext cx="814615" cy="266039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9108780" y="2295336"/>
            <a:ext cx="1324051" cy="266554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9077416" y="3461204"/>
            <a:ext cx="1057842" cy="7036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endCxn id="13" idx="1"/>
          </p:cNvCxnSpPr>
          <p:nvPr/>
        </p:nvCxnSpPr>
        <p:spPr>
          <a:xfrm flipV="1">
            <a:off x="9425354" y="2254323"/>
            <a:ext cx="576554" cy="255273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7570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456F01-34B8-4F4A-8E1B-27A1901648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6580"/>
            <a:ext cx="10515600" cy="53714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4000" dirty="0"/>
              <a:t>Metals are malleable because layers of atoms can slide over each other when under stress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F3C5782-C7B6-40CB-8EF3-0903F2B39D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5490" y="2863109"/>
            <a:ext cx="8281020" cy="3646375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16A7D7F3-D7EC-4C66-B96C-9E572C8A0F56}"/>
              </a:ext>
            </a:extLst>
          </p:cNvPr>
          <p:cNvGrpSpPr/>
          <p:nvPr/>
        </p:nvGrpSpPr>
        <p:grpSpPr>
          <a:xfrm>
            <a:off x="8993875" y="348516"/>
            <a:ext cx="3198125" cy="646331"/>
            <a:chOff x="8993875" y="93140"/>
            <a:chExt cx="3198125" cy="646331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546F7F7-8297-4F6C-B2E9-D6AD2718F1E0}"/>
                </a:ext>
              </a:extLst>
            </p:cNvPr>
            <p:cNvSpPr txBox="1"/>
            <p:nvPr/>
          </p:nvSpPr>
          <p:spPr>
            <a:xfrm>
              <a:off x="8993875" y="93140"/>
              <a:ext cx="3198125" cy="646331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3600" dirty="0">
                  <a:solidFill>
                    <a:schemeClr val="bg1"/>
                  </a:solidFill>
                </a:rPr>
                <a:t>Write Down</a:t>
              </a: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B7C19444-0BB0-418D-8031-B42902A8616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993875" y="110755"/>
              <a:ext cx="648631" cy="6287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972968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08B7CB-9EFA-4115-9440-4DEBCD5B04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1114" y="954768"/>
            <a:ext cx="5562600" cy="24742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4000" dirty="0"/>
              <a:t>This is a particle model of an alloy. How would the addition of larger atoms affect the malleability 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9218EEA-94AD-49F5-B877-A853D8F0F8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8370" y="165444"/>
            <a:ext cx="5010969" cy="344861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8B48347-B2EE-4CBA-BE22-D85D03206A84}"/>
              </a:ext>
            </a:extLst>
          </p:cNvPr>
          <p:cNvSpPr txBox="1"/>
          <p:nvPr/>
        </p:nvSpPr>
        <p:spPr>
          <a:xfrm>
            <a:off x="751114" y="4310742"/>
            <a:ext cx="1087482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chemeClr val="accent3">
                    <a:lumMod val="50000"/>
                  </a:schemeClr>
                </a:solidFill>
              </a:rPr>
              <a:t>In and alloy the different atoms jam up the structure so the layers cannot easily slide.</a:t>
            </a:r>
          </a:p>
        </p:txBody>
      </p:sp>
    </p:spTree>
    <p:extLst>
      <p:ext uri="{BB962C8B-B14F-4D97-AF65-F5344CB8AC3E}">
        <p14:creationId xmlns:p14="http://schemas.microsoft.com/office/powerpoint/2010/main" val="3078841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FB1D7B7-65DF-42A6-997F-7706370165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169" y="592092"/>
            <a:ext cx="11930831" cy="245928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432EF26-30C3-4025-8C45-BEB5B01413B1}"/>
              </a:ext>
            </a:extLst>
          </p:cNvPr>
          <p:cNvSpPr txBox="1"/>
          <p:nvPr/>
        </p:nvSpPr>
        <p:spPr>
          <a:xfrm>
            <a:off x="2794168" y="3806629"/>
            <a:ext cx="6603664" cy="181588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Plot the graph.</a:t>
            </a:r>
          </a:p>
          <a:p>
            <a:pPr algn="ctr"/>
            <a:endParaRPr lang="en-GB" sz="2800" dirty="0"/>
          </a:p>
          <a:p>
            <a:pPr algn="ctr"/>
            <a:r>
              <a:rPr lang="en-GB" sz="2800" dirty="0"/>
              <a:t>Describe how the melting point changes as the percentage of tin increases</a:t>
            </a:r>
            <a:r>
              <a:rPr lang="en-GB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324448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61ADA9E-ED3C-47FF-9257-511056C085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4925"/>
          <a:stretch/>
        </p:blipFill>
        <p:spPr>
          <a:xfrm>
            <a:off x="108857" y="159332"/>
            <a:ext cx="7380514" cy="6539335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391660C1-955B-43AC-84EE-34E85008CA07}"/>
              </a:ext>
            </a:extLst>
          </p:cNvPr>
          <p:cNvSpPr txBox="1"/>
          <p:nvPr/>
        </p:nvSpPr>
        <p:spPr>
          <a:xfrm>
            <a:off x="7924799" y="1698172"/>
            <a:ext cx="362699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accent3">
                    <a:lumMod val="50000"/>
                  </a:schemeClr>
                </a:solidFill>
              </a:rPr>
              <a:t>The melting point of solder steeply decreases down to 40% tin and then increases less steeply to 100% tin</a:t>
            </a:r>
          </a:p>
        </p:txBody>
      </p:sp>
    </p:spTree>
    <p:extLst>
      <p:ext uri="{BB962C8B-B14F-4D97-AF65-F5344CB8AC3E}">
        <p14:creationId xmlns:p14="http://schemas.microsoft.com/office/powerpoint/2010/main" val="2220140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EAFDA-C27D-47D1-8C6A-578427159E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 dirty="0"/>
              <a:t>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219AA2-D27D-41AC-ACE0-21EF67EFA3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GB" dirty="0"/>
              <a:t>Use your graph to identify the melting points of pure lead and pure tin.</a:t>
            </a:r>
          </a:p>
          <a:p>
            <a:pPr marL="514350" indent="-514350">
              <a:buAutoNum type="arabicPeriod"/>
            </a:pPr>
            <a:r>
              <a:rPr lang="en-GB" dirty="0"/>
              <a:t>Which mixture produces the solder with the lowest melting point?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Two old pieces of iron were tested. Iron X melted at exactly 1535°C. Iron Y melted between 1400 °C and 1450 °C. </a:t>
            </a:r>
          </a:p>
          <a:p>
            <a:pPr marL="514350" indent="-514350">
              <a:buFont typeface="+mj-lt"/>
              <a:buAutoNum type="arabicPeriod" startAt="3"/>
            </a:pPr>
            <a:r>
              <a:rPr lang="en-GB" dirty="0"/>
              <a:t>3. Which sample was pure iron? Explain. </a:t>
            </a:r>
          </a:p>
          <a:p>
            <a:pPr marL="514350" indent="-514350">
              <a:buFont typeface="+mj-lt"/>
              <a:buAutoNum type="arabicPeriod" startAt="3"/>
            </a:pPr>
            <a:r>
              <a:rPr lang="en-GB" dirty="0"/>
              <a:t>4. Suggest why most structures are made from iron alloys rather than pure iron.  </a:t>
            </a:r>
          </a:p>
        </p:txBody>
      </p:sp>
    </p:spTree>
    <p:extLst>
      <p:ext uri="{BB962C8B-B14F-4D97-AF65-F5344CB8AC3E}">
        <p14:creationId xmlns:p14="http://schemas.microsoft.com/office/powerpoint/2010/main" val="42925032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1B475E-CCE5-4717-9129-EF5AEF55E1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Answers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A2DB56-0FA9-4A9A-9D09-5F79CBFEA0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GB" sz="4000" dirty="0"/>
              <a:t>327 °C</a:t>
            </a:r>
          </a:p>
          <a:p>
            <a:pPr marL="514350" indent="-514350">
              <a:buAutoNum type="arabicPeriod"/>
            </a:pPr>
            <a:r>
              <a:rPr lang="en-GB" sz="4000" dirty="0"/>
              <a:t>60% Lead 40% tin</a:t>
            </a:r>
          </a:p>
          <a:p>
            <a:pPr marL="514350" indent="-514350">
              <a:buAutoNum type="arabicPeriod"/>
            </a:pPr>
            <a:r>
              <a:rPr lang="en-GB" sz="4000" dirty="0"/>
              <a:t>Sample X is the pure iron because it has a fixed melting point</a:t>
            </a:r>
          </a:p>
          <a:p>
            <a:pPr marL="514350" indent="-514350">
              <a:buAutoNum type="arabicPeriod"/>
            </a:pPr>
            <a:r>
              <a:rPr lang="en-GB" sz="4000" dirty="0"/>
              <a:t>Iron alloys are stronger and more corrosion resistant than iron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DD0CBE3-EA83-47AA-A6FE-D29F0C2D6429}"/>
              </a:ext>
            </a:extLst>
          </p:cNvPr>
          <p:cNvGrpSpPr/>
          <p:nvPr/>
        </p:nvGrpSpPr>
        <p:grpSpPr>
          <a:xfrm>
            <a:off x="8140459" y="365125"/>
            <a:ext cx="4051541" cy="703054"/>
            <a:chOff x="8137585" y="2780580"/>
            <a:chExt cx="4051541" cy="703054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253A1C0-25FC-4359-978B-36F237D136A6}"/>
                </a:ext>
              </a:extLst>
            </p:cNvPr>
            <p:cNvSpPr txBox="1"/>
            <p:nvPr/>
          </p:nvSpPr>
          <p:spPr>
            <a:xfrm>
              <a:off x="8137585" y="2780580"/>
              <a:ext cx="4051541" cy="646331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</p:spPr>
          <p:txBody>
            <a:bodyPr wrap="square" lIns="91440" tIns="45720" rIns="91440" bIns="45720" rtlCol="0" anchor="t">
              <a:spAutoFit/>
            </a:bodyPr>
            <a:lstStyle/>
            <a:p>
              <a:pPr algn="r"/>
              <a:r>
                <a:rPr lang="en-GB" sz="3600" dirty="0">
                  <a:solidFill>
                    <a:schemeClr val="bg1"/>
                  </a:solidFill>
                </a:rPr>
                <a:t>Check your work</a:t>
              </a:r>
              <a:endParaRPr lang="en-US" dirty="0">
                <a:cs typeface="Calibri Light"/>
              </a:endParaRPr>
            </a:p>
          </p:txBody>
        </p:sp>
        <p:pic>
          <p:nvPicPr>
            <p:cNvPr id="10" name="Graphic 19" descr="Magnifying glass">
              <a:extLst>
                <a:ext uri="{FF2B5EF4-FFF2-40B4-BE49-F238E27FC236}">
                  <a16:creationId xmlns:a16="http://schemas.microsoft.com/office/drawing/2014/main" id="{C59357CD-A363-4119-B92D-9F4CD46AE4D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327365" y="2784894"/>
              <a:ext cx="655609" cy="6987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98114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Custom 1">
      <a:majorFont>
        <a:latin typeface="Calibri Light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esson Template" id="{2DA26071-B6C7-420D-B94C-F2D93899AA9E}" vid="{EDE5C54A-3DAC-4F44-9F76-F1C5A8DBCF0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85BDED5D8F65547B3DEAB243A920A54" ma:contentTypeVersion="13" ma:contentTypeDescription="Create a new document." ma:contentTypeScope="" ma:versionID="3533871b204e0c38ba7cd6a94589e673">
  <xsd:schema xmlns:xsd="http://www.w3.org/2001/XMLSchema" xmlns:xs="http://www.w3.org/2001/XMLSchema" xmlns:p="http://schemas.microsoft.com/office/2006/metadata/properties" xmlns:ns3="caa02d93-d17b-4249-a0c5-afeca33be5b7" xmlns:ns4="b496163d-89a1-4d48-9d31-68cb6b4034b6" targetNamespace="http://schemas.microsoft.com/office/2006/metadata/properties" ma:root="true" ma:fieldsID="170aa816f38de3316155cc5a1cf245dd" ns3:_="" ns4:_="">
    <xsd:import namespace="caa02d93-d17b-4249-a0c5-afeca33be5b7"/>
    <xsd:import namespace="b496163d-89a1-4d48-9d31-68cb6b4034b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a02d93-d17b-4249-a0c5-afeca33be5b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96163d-89a1-4d48-9d31-68cb6b4034b6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4F59D8B-AD5D-482D-B675-434983FC9EF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43AA01A-5D06-4F61-94D3-74F5FE4D1B38}">
  <ds:schemaRefs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b496163d-89a1-4d48-9d31-68cb6b4034b6"/>
    <ds:schemaRef ds:uri="http://purl.org/dc/elements/1.1/"/>
    <ds:schemaRef ds:uri="http://purl.org/dc/dcmitype/"/>
    <ds:schemaRef ds:uri="http://purl.org/dc/terms/"/>
    <ds:schemaRef ds:uri="http://schemas.openxmlformats.org/package/2006/metadata/core-properties"/>
    <ds:schemaRef ds:uri="caa02d93-d17b-4249-a0c5-afeca33be5b7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198058A4-AAF7-4F9F-A5E9-7DCEEB4EC25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aa02d93-d17b-4249-a0c5-afeca33be5b7"/>
    <ds:schemaRef ds:uri="b496163d-89a1-4d48-9d31-68cb6b4034b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Lesson Template</Template>
  <TotalTime>237</TotalTime>
  <Words>470</Words>
  <Application>Microsoft Office PowerPoint</Application>
  <PresentationFormat>Widescreen</PresentationFormat>
  <Paragraphs>132</Paragraphs>
  <Slides>15</Slides>
  <Notes>0</Notes>
  <HiddenSlides>4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Book Antiqua</vt:lpstr>
      <vt:lpstr>Calibri</vt:lpstr>
      <vt:lpstr>Calibri Light</vt:lpstr>
      <vt:lpstr>Office Theme</vt:lpstr>
      <vt:lpstr>8Ge Pure Metals and Alloys  </vt:lpstr>
      <vt:lpstr>Alloys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</vt:lpstr>
      <vt:lpstr>Answers</vt:lpstr>
      <vt:lpstr>Melting Points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 Callanan</dc:creator>
  <cp:lastModifiedBy>D Callanan</cp:lastModifiedBy>
  <cp:revision>4</cp:revision>
  <dcterms:created xsi:type="dcterms:W3CDTF">2021-02-03T12:29:23Z</dcterms:created>
  <dcterms:modified xsi:type="dcterms:W3CDTF">2022-07-13T11:47:13Z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0x010100D85BDED5D8F65547B3DEAB243A920A54</vt:lpwstr>
  </property>
</Properties>
</file>