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49" r:id="rId5"/>
    <p:sldId id="348" r:id="rId6"/>
    <p:sldId id="260" r:id="rId7"/>
    <p:sldId id="337" r:id="rId8"/>
    <p:sldId id="338" r:id="rId9"/>
    <p:sldId id="266" r:id="rId10"/>
    <p:sldId id="310" r:id="rId11"/>
    <p:sldId id="311" r:id="rId12"/>
    <p:sldId id="339" r:id="rId13"/>
    <p:sldId id="268" r:id="rId14"/>
    <p:sldId id="33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0222DF5F-0A85-4BD8-BA8C-34F7608B7134}"/>
    <pc:docChg chg="delSld">
      <pc:chgData name="D Callanan" userId="951668ec-da26-491a-9b8a-af24bfeff26b" providerId="ADAL" clId="{0222DF5F-0A85-4BD8-BA8C-34F7608B7134}" dt="2022-07-08T13:27:48.801" v="0" actId="2696"/>
      <pc:docMkLst>
        <pc:docMk/>
      </pc:docMkLst>
      <pc:sldChg chg="del">
        <pc:chgData name="D Callanan" userId="951668ec-da26-491a-9b8a-af24bfeff26b" providerId="ADAL" clId="{0222DF5F-0A85-4BD8-BA8C-34F7608B7134}" dt="2022-07-08T13:27:48.801" v="0" actId="2696"/>
        <pc:sldMkLst>
          <pc:docMk/>
          <pc:sldMk cId="1348374017" sldId="257"/>
        </pc:sldMkLst>
      </pc:sldChg>
    </pc:docChg>
  </pc:docChgLst>
  <pc:docChgLst>
    <pc:chgData name="D Callanan" userId="951668ec-da26-491a-9b8a-af24bfeff26b" providerId="ADAL" clId="{E71AD66A-8362-4E3A-A399-8472E2D5CCA3}"/>
    <pc:docChg chg="custSel addSld delSld modSld">
      <pc:chgData name="D Callanan" userId="951668ec-da26-491a-9b8a-af24bfeff26b" providerId="ADAL" clId="{E71AD66A-8362-4E3A-A399-8472E2D5CCA3}" dt="2022-07-08T09:20:07.758" v="125" actId="1076"/>
      <pc:docMkLst>
        <pc:docMk/>
      </pc:docMkLst>
      <pc:sldChg chg="del">
        <pc:chgData name="D Callanan" userId="951668ec-da26-491a-9b8a-af24bfeff26b" providerId="ADAL" clId="{E71AD66A-8362-4E3A-A399-8472E2D5CCA3}" dt="2022-07-08T09:18:45.332" v="39" actId="2696"/>
        <pc:sldMkLst>
          <pc:docMk/>
          <pc:sldMk cId="3725783310" sldId="256"/>
        </pc:sldMkLst>
      </pc:sldChg>
      <pc:sldChg chg="addSp modSp">
        <pc:chgData name="D Callanan" userId="951668ec-da26-491a-9b8a-af24bfeff26b" providerId="ADAL" clId="{E71AD66A-8362-4E3A-A399-8472E2D5CCA3}" dt="2022-07-08T09:20:01.231" v="123" actId="164"/>
        <pc:sldMkLst>
          <pc:docMk/>
          <pc:sldMk cId="1348374017" sldId="257"/>
        </pc:sldMkLst>
        <pc:spChg chg="mod">
          <ac:chgData name="D Callanan" userId="951668ec-da26-491a-9b8a-af24bfeff26b" providerId="ADAL" clId="{E71AD66A-8362-4E3A-A399-8472E2D5CCA3}" dt="2022-07-08T09:20:01.231" v="123" actId="164"/>
          <ac:spMkLst>
            <pc:docMk/>
            <pc:sldMk cId="1348374017" sldId="257"/>
            <ac:spMk id="3" creationId="{0345C44C-7693-4CDF-B879-A3646F103717}"/>
          </ac:spMkLst>
        </pc:spChg>
        <pc:grpChg chg="add mod">
          <ac:chgData name="D Callanan" userId="951668ec-da26-491a-9b8a-af24bfeff26b" providerId="ADAL" clId="{E71AD66A-8362-4E3A-A399-8472E2D5CCA3}" dt="2022-07-08T09:20:01.231" v="123" actId="164"/>
          <ac:grpSpMkLst>
            <pc:docMk/>
            <pc:sldMk cId="1348374017" sldId="257"/>
            <ac:grpSpMk id="12" creationId="{6FE06C3C-7467-4D1D-8790-BA45723403D8}"/>
          </ac:grpSpMkLst>
        </pc:grpChg>
        <pc:picChg chg="mod">
          <ac:chgData name="D Callanan" userId="951668ec-da26-491a-9b8a-af24bfeff26b" providerId="ADAL" clId="{E71AD66A-8362-4E3A-A399-8472E2D5CCA3}" dt="2022-07-08T09:20:01.231" v="123" actId="164"/>
          <ac:picMkLst>
            <pc:docMk/>
            <pc:sldMk cId="1348374017" sldId="257"/>
            <ac:picMk id="2" creationId="{45EDFDC6-AC15-4DAA-940C-2F47F5B90999}"/>
          </ac:picMkLst>
        </pc:picChg>
      </pc:sldChg>
      <pc:sldChg chg="del">
        <pc:chgData name="D Callanan" userId="951668ec-da26-491a-9b8a-af24bfeff26b" providerId="ADAL" clId="{E71AD66A-8362-4E3A-A399-8472E2D5CCA3}" dt="2022-07-08T09:18:47.220" v="4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71AD66A-8362-4E3A-A399-8472E2D5CCA3}" dt="2022-07-08T09:18:41.974" v="38" actId="2696"/>
        <pc:sldMkLst>
          <pc:docMk/>
          <pc:sldMk cId="109857222" sldId="259"/>
        </pc:sldMkLst>
      </pc:sldChg>
      <pc:sldChg chg="del">
        <pc:chgData name="D Callanan" userId="951668ec-da26-491a-9b8a-af24bfeff26b" providerId="ADAL" clId="{E71AD66A-8362-4E3A-A399-8472E2D5CCA3}" dt="2022-07-08T09:19:01.089" v="116" actId="2696"/>
        <pc:sldMkLst>
          <pc:docMk/>
          <pc:sldMk cId="3444008611" sldId="261"/>
        </pc:sldMkLst>
      </pc:sldChg>
      <pc:sldChg chg="del">
        <pc:chgData name="D Callanan" userId="951668ec-da26-491a-9b8a-af24bfeff26b" providerId="ADAL" clId="{E71AD66A-8362-4E3A-A399-8472E2D5CCA3}" dt="2022-07-08T09:18:57.292" v="50" actId="2696"/>
        <pc:sldMkLst>
          <pc:docMk/>
          <pc:sldMk cId="2803629336" sldId="262"/>
        </pc:sldMkLst>
      </pc:sldChg>
      <pc:sldChg chg="del">
        <pc:chgData name="D Callanan" userId="951668ec-da26-491a-9b8a-af24bfeff26b" providerId="ADAL" clId="{E71AD66A-8362-4E3A-A399-8472E2D5CCA3}" dt="2022-07-08T09:18:57.311" v="51" actId="2696"/>
        <pc:sldMkLst>
          <pc:docMk/>
          <pc:sldMk cId="3431933654" sldId="263"/>
        </pc:sldMkLst>
      </pc:sldChg>
      <pc:sldChg chg="del">
        <pc:chgData name="D Callanan" userId="951668ec-da26-491a-9b8a-af24bfeff26b" providerId="ADAL" clId="{E71AD66A-8362-4E3A-A399-8472E2D5CCA3}" dt="2022-07-08T09:18:57.332" v="52" actId="2696"/>
        <pc:sldMkLst>
          <pc:docMk/>
          <pc:sldMk cId="3974886780" sldId="264"/>
        </pc:sldMkLst>
      </pc:sldChg>
      <pc:sldChg chg="del">
        <pc:chgData name="D Callanan" userId="951668ec-da26-491a-9b8a-af24bfeff26b" providerId="ADAL" clId="{E71AD66A-8362-4E3A-A399-8472E2D5CCA3}" dt="2022-07-08T09:18:57.265" v="48" actId="2696"/>
        <pc:sldMkLst>
          <pc:docMk/>
          <pc:sldMk cId="2413853578" sldId="265"/>
        </pc:sldMkLst>
      </pc:sldChg>
      <pc:sldChg chg="addSp delSp modSp">
        <pc:chgData name="D Callanan" userId="951668ec-da26-491a-9b8a-af24bfeff26b" providerId="ADAL" clId="{E71AD66A-8362-4E3A-A399-8472E2D5CCA3}" dt="2022-07-08T09:20:07.758" v="125" actId="1076"/>
        <pc:sldMkLst>
          <pc:docMk/>
          <pc:sldMk cId="3860622619" sldId="266"/>
        </pc:sldMkLst>
        <pc:spChg chg="mod">
          <ac:chgData name="D Callanan" userId="951668ec-da26-491a-9b8a-af24bfeff26b" providerId="ADAL" clId="{E71AD66A-8362-4E3A-A399-8472E2D5CCA3}" dt="2022-07-08T09:20:07.758" v="125" actId="1076"/>
          <ac:spMkLst>
            <pc:docMk/>
            <pc:sldMk cId="3860622619" sldId="266"/>
            <ac:spMk id="3" creationId="{00000000-0000-0000-0000-000000000000}"/>
          </ac:spMkLst>
        </pc:spChg>
        <pc:spChg chg="add del">
          <ac:chgData name="D Callanan" userId="951668ec-da26-491a-9b8a-af24bfeff26b" providerId="ADAL" clId="{E71AD66A-8362-4E3A-A399-8472E2D5CCA3}" dt="2022-07-08T09:19:40.950" v="122"/>
          <ac:spMkLst>
            <pc:docMk/>
            <pc:sldMk cId="3860622619" sldId="266"/>
            <ac:spMk id="4" creationId="{BE1F2105-5DBF-4E09-9ED4-546F968495AD}"/>
          </ac:spMkLst>
        </pc:spChg>
        <pc:grpChg chg="add">
          <ac:chgData name="D Callanan" userId="951668ec-da26-491a-9b8a-af24bfeff26b" providerId="ADAL" clId="{E71AD66A-8362-4E3A-A399-8472E2D5CCA3}" dt="2022-07-08T09:20:05.363" v="124"/>
          <ac:grpSpMkLst>
            <pc:docMk/>
            <pc:sldMk cId="3860622619" sldId="266"/>
            <ac:grpSpMk id="5" creationId="{379FB49F-4A1B-44BB-90ED-0EFC918BC70A}"/>
          </ac:grpSpMkLst>
        </pc:grpChg>
      </pc:sldChg>
      <pc:sldChg chg="del">
        <pc:chgData name="D Callanan" userId="951668ec-da26-491a-9b8a-af24bfeff26b" providerId="ADAL" clId="{E71AD66A-8362-4E3A-A399-8472E2D5CCA3}" dt="2022-07-08T09:18:57.236" v="43" actId="2696"/>
        <pc:sldMkLst>
          <pc:docMk/>
          <pc:sldMk cId="2217861169" sldId="269"/>
        </pc:sldMkLst>
      </pc:sldChg>
      <pc:sldChg chg="del">
        <pc:chgData name="D Callanan" userId="951668ec-da26-491a-9b8a-af24bfeff26b" providerId="ADAL" clId="{E71AD66A-8362-4E3A-A399-8472E2D5CCA3}" dt="2022-07-08T09:18:57.270" v="49" actId="2696"/>
        <pc:sldMkLst>
          <pc:docMk/>
          <pc:sldMk cId="2240092180" sldId="270"/>
        </pc:sldMkLst>
      </pc:sldChg>
      <pc:sldChg chg="del">
        <pc:chgData name="D Callanan" userId="951668ec-da26-491a-9b8a-af24bfeff26b" providerId="ADAL" clId="{E71AD66A-8362-4E3A-A399-8472E2D5CCA3}" dt="2022-07-08T09:18:57.195" v="41" actId="2696"/>
        <pc:sldMkLst>
          <pc:docMk/>
          <pc:sldMk cId="2537634977" sldId="271"/>
        </pc:sldMkLst>
      </pc:sldChg>
      <pc:sldChg chg="modSp del mod">
        <pc:chgData name="D Callanan" userId="951668ec-da26-491a-9b8a-af24bfeff26b" providerId="ADAL" clId="{E71AD66A-8362-4E3A-A399-8472E2D5CCA3}" dt="2022-07-08T09:18:57.921" v="53" actId="2696"/>
        <pc:sldMkLst>
          <pc:docMk/>
          <pc:sldMk cId="3827939025" sldId="273"/>
        </pc:sldMkLst>
        <pc:graphicFrameChg chg="mod">
          <ac:chgData name="D Callanan" userId="951668ec-da26-491a-9b8a-af24bfeff26b" providerId="ADAL" clId="{E71AD66A-8362-4E3A-A399-8472E2D5CCA3}" dt="2022-07-08T09:18:57.921" v="53" actId="2696"/>
          <ac:graphicFrameMkLst>
            <pc:docMk/>
            <pc:sldMk cId="3827939025" sldId="273"/>
            <ac:graphicFrameMk id="50178" creationId="{00000000-0000-0000-0000-000000000000}"/>
          </ac:graphicFrameMkLst>
        </pc:graphicFrameChg>
      </pc:sldChg>
      <pc:sldChg chg="del">
        <pc:chgData name="D Callanan" userId="951668ec-da26-491a-9b8a-af24bfeff26b" providerId="ADAL" clId="{E71AD66A-8362-4E3A-A399-8472E2D5CCA3}" dt="2022-07-08T09:18:57.927" v="54" actId="2696"/>
        <pc:sldMkLst>
          <pc:docMk/>
          <pc:sldMk cId="2203464524" sldId="274"/>
        </pc:sldMkLst>
      </pc:sldChg>
      <pc:sldChg chg="del">
        <pc:chgData name="D Callanan" userId="951668ec-da26-491a-9b8a-af24bfeff26b" providerId="ADAL" clId="{E71AD66A-8362-4E3A-A399-8472E2D5CCA3}" dt="2022-07-08T09:18:57.932" v="55" actId="2696"/>
        <pc:sldMkLst>
          <pc:docMk/>
          <pc:sldMk cId="3331122604" sldId="275"/>
        </pc:sldMkLst>
      </pc:sldChg>
      <pc:sldChg chg="del">
        <pc:chgData name="D Callanan" userId="951668ec-da26-491a-9b8a-af24bfeff26b" providerId="ADAL" clId="{E71AD66A-8362-4E3A-A399-8472E2D5CCA3}" dt="2022-07-08T09:18:57.937" v="56" actId="2696"/>
        <pc:sldMkLst>
          <pc:docMk/>
          <pc:sldMk cId="1860143499" sldId="276"/>
        </pc:sldMkLst>
      </pc:sldChg>
      <pc:sldChg chg="del">
        <pc:chgData name="D Callanan" userId="951668ec-da26-491a-9b8a-af24bfeff26b" providerId="ADAL" clId="{E71AD66A-8362-4E3A-A399-8472E2D5CCA3}" dt="2022-07-08T09:18:57.943" v="57" actId="2696"/>
        <pc:sldMkLst>
          <pc:docMk/>
          <pc:sldMk cId="3970912090" sldId="277"/>
        </pc:sldMkLst>
      </pc:sldChg>
      <pc:sldChg chg="del">
        <pc:chgData name="D Callanan" userId="951668ec-da26-491a-9b8a-af24bfeff26b" providerId="ADAL" clId="{E71AD66A-8362-4E3A-A399-8472E2D5CCA3}" dt="2022-07-08T09:18:57.949" v="58" actId="2696"/>
        <pc:sldMkLst>
          <pc:docMk/>
          <pc:sldMk cId="132075491" sldId="278"/>
        </pc:sldMkLst>
      </pc:sldChg>
      <pc:sldChg chg="del">
        <pc:chgData name="D Callanan" userId="951668ec-da26-491a-9b8a-af24bfeff26b" providerId="ADAL" clId="{E71AD66A-8362-4E3A-A399-8472E2D5CCA3}" dt="2022-07-08T09:18:57.962" v="59" actId="2696"/>
        <pc:sldMkLst>
          <pc:docMk/>
          <pc:sldMk cId="1361654593" sldId="279"/>
        </pc:sldMkLst>
      </pc:sldChg>
      <pc:sldChg chg="del">
        <pc:chgData name="D Callanan" userId="951668ec-da26-491a-9b8a-af24bfeff26b" providerId="ADAL" clId="{E71AD66A-8362-4E3A-A399-8472E2D5CCA3}" dt="2022-07-08T09:18:57.989" v="60" actId="2696"/>
        <pc:sldMkLst>
          <pc:docMk/>
          <pc:sldMk cId="2082095584" sldId="280"/>
        </pc:sldMkLst>
      </pc:sldChg>
      <pc:sldChg chg="del">
        <pc:chgData name="D Callanan" userId="951668ec-da26-491a-9b8a-af24bfeff26b" providerId="ADAL" clId="{E71AD66A-8362-4E3A-A399-8472E2D5CCA3}" dt="2022-07-08T09:18:58.010" v="61" actId="2696"/>
        <pc:sldMkLst>
          <pc:docMk/>
          <pc:sldMk cId="936967718" sldId="281"/>
        </pc:sldMkLst>
      </pc:sldChg>
      <pc:sldChg chg="del">
        <pc:chgData name="D Callanan" userId="951668ec-da26-491a-9b8a-af24bfeff26b" providerId="ADAL" clId="{E71AD66A-8362-4E3A-A399-8472E2D5CCA3}" dt="2022-07-08T09:18:58.018" v="62" actId="2696"/>
        <pc:sldMkLst>
          <pc:docMk/>
          <pc:sldMk cId="382670033" sldId="282"/>
        </pc:sldMkLst>
      </pc:sldChg>
      <pc:sldChg chg="del">
        <pc:chgData name="D Callanan" userId="951668ec-da26-491a-9b8a-af24bfeff26b" providerId="ADAL" clId="{E71AD66A-8362-4E3A-A399-8472E2D5CCA3}" dt="2022-07-08T09:18:58.027" v="63" actId="2696"/>
        <pc:sldMkLst>
          <pc:docMk/>
          <pc:sldMk cId="1356333105" sldId="283"/>
        </pc:sldMkLst>
      </pc:sldChg>
      <pc:sldChg chg="del">
        <pc:chgData name="D Callanan" userId="951668ec-da26-491a-9b8a-af24bfeff26b" providerId="ADAL" clId="{E71AD66A-8362-4E3A-A399-8472E2D5CCA3}" dt="2022-07-08T09:18:58.035" v="64" actId="2696"/>
        <pc:sldMkLst>
          <pc:docMk/>
          <pc:sldMk cId="4061640331" sldId="284"/>
        </pc:sldMkLst>
      </pc:sldChg>
      <pc:sldChg chg="del">
        <pc:chgData name="D Callanan" userId="951668ec-da26-491a-9b8a-af24bfeff26b" providerId="ADAL" clId="{E71AD66A-8362-4E3A-A399-8472E2D5CCA3}" dt="2022-07-08T09:18:58.047" v="65" actId="2696"/>
        <pc:sldMkLst>
          <pc:docMk/>
          <pc:sldMk cId="1354129381" sldId="285"/>
        </pc:sldMkLst>
      </pc:sldChg>
      <pc:sldChg chg="del">
        <pc:chgData name="D Callanan" userId="951668ec-da26-491a-9b8a-af24bfeff26b" providerId="ADAL" clId="{E71AD66A-8362-4E3A-A399-8472E2D5CCA3}" dt="2022-07-08T09:18:58.054" v="66" actId="2696"/>
        <pc:sldMkLst>
          <pc:docMk/>
          <pc:sldMk cId="1443881562" sldId="286"/>
        </pc:sldMkLst>
      </pc:sldChg>
      <pc:sldChg chg="del">
        <pc:chgData name="D Callanan" userId="951668ec-da26-491a-9b8a-af24bfeff26b" providerId="ADAL" clId="{E71AD66A-8362-4E3A-A399-8472E2D5CCA3}" dt="2022-07-08T09:18:58.068" v="68" actId="2696"/>
        <pc:sldMkLst>
          <pc:docMk/>
          <pc:sldMk cId="572109462" sldId="287"/>
        </pc:sldMkLst>
      </pc:sldChg>
      <pc:sldChg chg="del">
        <pc:chgData name="D Callanan" userId="951668ec-da26-491a-9b8a-af24bfeff26b" providerId="ADAL" clId="{E71AD66A-8362-4E3A-A399-8472E2D5CCA3}" dt="2022-07-08T09:18:58.090" v="71" actId="2696"/>
        <pc:sldMkLst>
          <pc:docMk/>
          <pc:sldMk cId="613069159" sldId="288"/>
        </pc:sldMkLst>
      </pc:sldChg>
      <pc:sldChg chg="del">
        <pc:chgData name="D Callanan" userId="951668ec-da26-491a-9b8a-af24bfeff26b" providerId="ADAL" clId="{E71AD66A-8362-4E3A-A399-8472E2D5CCA3}" dt="2022-07-08T09:18:58.095" v="72" actId="2696"/>
        <pc:sldMkLst>
          <pc:docMk/>
          <pc:sldMk cId="2516825145" sldId="289"/>
        </pc:sldMkLst>
      </pc:sldChg>
      <pc:sldChg chg="del">
        <pc:chgData name="D Callanan" userId="951668ec-da26-491a-9b8a-af24bfeff26b" providerId="ADAL" clId="{E71AD66A-8362-4E3A-A399-8472E2D5CCA3}" dt="2022-07-08T09:18:58.121" v="77" actId="2696"/>
        <pc:sldMkLst>
          <pc:docMk/>
          <pc:sldMk cId="26514801" sldId="290"/>
        </pc:sldMkLst>
      </pc:sldChg>
      <pc:sldChg chg="del">
        <pc:chgData name="D Callanan" userId="951668ec-da26-491a-9b8a-af24bfeff26b" providerId="ADAL" clId="{E71AD66A-8362-4E3A-A399-8472E2D5CCA3}" dt="2022-07-08T09:18:58.126" v="78" actId="2696"/>
        <pc:sldMkLst>
          <pc:docMk/>
          <pc:sldMk cId="3574313487" sldId="291"/>
        </pc:sldMkLst>
      </pc:sldChg>
      <pc:sldChg chg="del">
        <pc:chgData name="D Callanan" userId="951668ec-da26-491a-9b8a-af24bfeff26b" providerId="ADAL" clId="{E71AD66A-8362-4E3A-A399-8472E2D5CCA3}" dt="2022-07-08T09:18:58.133" v="79" actId="2696"/>
        <pc:sldMkLst>
          <pc:docMk/>
          <pc:sldMk cId="2990527889" sldId="292"/>
        </pc:sldMkLst>
      </pc:sldChg>
      <pc:sldChg chg="del">
        <pc:chgData name="D Callanan" userId="951668ec-da26-491a-9b8a-af24bfeff26b" providerId="ADAL" clId="{E71AD66A-8362-4E3A-A399-8472E2D5CCA3}" dt="2022-07-08T09:18:58.082" v="70" actId="2696"/>
        <pc:sldMkLst>
          <pc:docMk/>
          <pc:sldMk cId="2356531387" sldId="293"/>
        </pc:sldMkLst>
      </pc:sldChg>
      <pc:sldChg chg="del">
        <pc:chgData name="D Callanan" userId="951668ec-da26-491a-9b8a-af24bfeff26b" providerId="ADAL" clId="{E71AD66A-8362-4E3A-A399-8472E2D5CCA3}" dt="2022-07-08T09:18:58.098" v="73" actId="2696"/>
        <pc:sldMkLst>
          <pc:docMk/>
          <pc:sldMk cId="735147293" sldId="294"/>
        </pc:sldMkLst>
      </pc:sldChg>
      <pc:sldChg chg="del">
        <pc:chgData name="D Callanan" userId="951668ec-da26-491a-9b8a-af24bfeff26b" providerId="ADAL" clId="{E71AD66A-8362-4E3A-A399-8472E2D5CCA3}" dt="2022-07-08T09:18:58.102" v="74" actId="2696"/>
        <pc:sldMkLst>
          <pc:docMk/>
          <pc:sldMk cId="2094362689" sldId="295"/>
        </pc:sldMkLst>
      </pc:sldChg>
      <pc:sldChg chg="del">
        <pc:chgData name="D Callanan" userId="951668ec-da26-491a-9b8a-af24bfeff26b" providerId="ADAL" clId="{E71AD66A-8362-4E3A-A399-8472E2D5CCA3}" dt="2022-07-08T09:18:58.109" v="75" actId="2696"/>
        <pc:sldMkLst>
          <pc:docMk/>
          <pc:sldMk cId="3288313422" sldId="296"/>
        </pc:sldMkLst>
      </pc:sldChg>
      <pc:sldChg chg="del">
        <pc:chgData name="D Callanan" userId="951668ec-da26-491a-9b8a-af24bfeff26b" providerId="ADAL" clId="{E71AD66A-8362-4E3A-A399-8472E2D5CCA3}" dt="2022-07-08T09:18:58.139" v="80" actId="2696"/>
        <pc:sldMkLst>
          <pc:docMk/>
          <pc:sldMk cId="2073152457" sldId="297"/>
        </pc:sldMkLst>
      </pc:sldChg>
      <pc:sldChg chg="del">
        <pc:chgData name="D Callanan" userId="951668ec-da26-491a-9b8a-af24bfeff26b" providerId="ADAL" clId="{E71AD66A-8362-4E3A-A399-8472E2D5CCA3}" dt="2022-07-08T09:18:58.155" v="82" actId="2696"/>
        <pc:sldMkLst>
          <pc:docMk/>
          <pc:sldMk cId="1843478830" sldId="298"/>
        </pc:sldMkLst>
      </pc:sldChg>
      <pc:sldChg chg="del">
        <pc:chgData name="D Callanan" userId="951668ec-da26-491a-9b8a-af24bfeff26b" providerId="ADAL" clId="{E71AD66A-8362-4E3A-A399-8472E2D5CCA3}" dt="2022-07-08T09:18:58.161" v="83" actId="2696"/>
        <pc:sldMkLst>
          <pc:docMk/>
          <pc:sldMk cId="2263658626" sldId="299"/>
        </pc:sldMkLst>
      </pc:sldChg>
      <pc:sldChg chg="del">
        <pc:chgData name="D Callanan" userId="951668ec-da26-491a-9b8a-af24bfeff26b" providerId="ADAL" clId="{E71AD66A-8362-4E3A-A399-8472E2D5CCA3}" dt="2022-07-08T09:18:58.166" v="84" actId="2696"/>
        <pc:sldMkLst>
          <pc:docMk/>
          <pc:sldMk cId="1925031601" sldId="300"/>
        </pc:sldMkLst>
      </pc:sldChg>
      <pc:sldChg chg="del">
        <pc:chgData name="D Callanan" userId="951668ec-da26-491a-9b8a-af24bfeff26b" providerId="ADAL" clId="{E71AD66A-8362-4E3A-A399-8472E2D5CCA3}" dt="2022-07-08T09:18:58.173" v="85" actId="2696"/>
        <pc:sldMkLst>
          <pc:docMk/>
          <pc:sldMk cId="2144487797" sldId="301"/>
        </pc:sldMkLst>
      </pc:sldChg>
      <pc:sldChg chg="del">
        <pc:chgData name="D Callanan" userId="951668ec-da26-491a-9b8a-af24bfeff26b" providerId="ADAL" clId="{E71AD66A-8362-4E3A-A399-8472E2D5CCA3}" dt="2022-07-08T09:18:58.178" v="86" actId="2696"/>
        <pc:sldMkLst>
          <pc:docMk/>
          <pc:sldMk cId="67072550" sldId="302"/>
        </pc:sldMkLst>
      </pc:sldChg>
      <pc:sldChg chg="del">
        <pc:chgData name="D Callanan" userId="951668ec-da26-491a-9b8a-af24bfeff26b" providerId="ADAL" clId="{E71AD66A-8362-4E3A-A399-8472E2D5CCA3}" dt="2022-07-08T09:18:58.200" v="88" actId="2696"/>
        <pc:sldMkLst>
          <pc:docMk/>
          <pc:sldMk cId="418551833" sldId="303"/>
        </pc:sldMkLst>
      </pc:sldChg>
      <pc:sldChg chg="del">
        <pc:chgData name="D Callanan" userId="951668ec-da26-491a-9b8a-af24bfeff26b" providerId="ADAL" clId="{E71AD66A-8362-4E3A-A399-8472E2D5CCA3}" dt="2022-07-08T09:18:58.215" v="89" actId="2696"/>
        <pc:sldMkLst>
          <pc:docMk/>
          <pc:sldMk cId="2236139977" sldId="305"/>
        </pc:sldMkLst>
      </pc:sldChg>
      <pc:sldChg chg="del">
        <pc:chgData name="D Callanan" userId="951668ec-da26-491a-9b8a-af24bfeff26b" providerId="ADAL" clId="{E71AD66A-8362-4E3A-A399-8472E2D5CCA3}" dt="2022-07-08T09:18:58.241" v="90" actId="2696"/>
        <pc:sldMkLst>
          <pc:docMk/>
          <pc:sldMk cId="3689733126" sldId="306"/>
        </pc:sldMkLst>
      </pc:sldChg>
      <pc:sldChg chg="del">
        <pc:chgData name="D Callanan" userId="951668ec-da26-491a-9b8a-af24bfeff26b" providerId="ADAL" clId="{E71AD66A-8362-4E3A-A399-8472E2D5CCA3}" dt="2022-07-08T09:18:58.248" v="91" actId="2696"/>
        <pc:sldMkLst>
          <pc:docMk/>
          <pc:sldMk cId="1827416179" sldId="307"/>
        </pc:sldMkLst>
      </pc:sldChg>
      <pc:sldChg chg="del">
        <pc:chgData name="D Callanan" userId="951668ec-da26-491a-9b8a-af24bfeff26b" providerId="ADAL" clId="{E71AD66A-8362-4E3A-A399-8472E2D5CCA3}" dt="2022-07-08T09:18:58.147" v="81" actId="2696"/>
        <pc:sldMkLst>
          <pc:docMk/>
          <pc:sldMk cId="1018899453" sldId="308"/>
        </pc:sldMkLst>
      </pc:sldChg>
      <pc:sldChg chg="del">
        <pc:chgData name="D Callanan" userId="951668ec-da26-491a-9b8a-af24bfeff26b" providerId="ADAL" clId="{E71AD66A-8362-4E3A-A399-8472E2D5CCA3}" dt="2022-07-08T09:18:58.187" v="87" actId="2696"/>
        <pc:sldMkLst>
          <pc:docMk/>
          <pc:sldMk cId="1785317850" sldId="309"/>
        </pc:sldMkLst>
      </pc:sldChg>
      <pc:sldChg chg="del">
        <pc:chgData name="D Callanan" userId="951668ec-da26-491a-9b8a-af24bfeff26b" providerId="ADAL" clId="{E71AD66A-8362-4E3A-A399-8472E2D5CCA3}" dt="2022-07-08T09:18:58.256" v="93" actId="2696"/>
        <pc:sldMkLst>
          <pc:docMk/>
          <pc:sldMk cId="289361051" sldId="312"/>
        </pc:sldMkLst>
      </pc:sldChg>
      <pc:sldChg chg="del">
        <pc:chgData name="D Callanan" userId="951668ec-da26-491a-9b8a-af24bfeff26b" providerId="ADAL" clId="{E71AD66A-8362-4E3A-A399-8472E2D5CCA3}" dt="2022-07-08T09:18:58.260" v="94" actId="2696"/>
        <pc:sldMkLst>
          <pc:docMk/>
          <pc:sldMk cId="2772255055" sldId="313"/>
        </pc:sldMkLst>
      </pc:sldChg>
      <pc:sldChg chg="del">
        <pc:chgData name="D Callanan" userId="951668ec-da26-491a-9b8a-af24bfeff26b" providerId="ADAL" clId="{E71AD66A-8362-4E3A-A399-8472E2D5CCA3}" dt="2022-07-08T09:18:58.251" v="92" actId="2696"/>
        <pc:sldMkLst>
          <pc:docMk/>
          <pc:sldMk cId="1448738456" sldId="314"/>
        </pc:sldMkLst>
      </pc:sldChg>
      <pc:sldChg chg="del">
        <pc:chgData name="D Callanan" userId="951668ec-da26-491a-9b8a-af24bfeff26b" providerId="ADAL" clId="{E71AD66A-8362-4E3A-A399-8472E2D5CCA3}" dt="2022-07-08T09:18:58.263" v="95" actId="2696"/>
        <pc:sldMkLst>
          <pc:docMk/>
          <pc:sldMk cId="2439853309" sldId="315"/>
        </pc:sldMkLst>
      </pc:sldChg>
      <pc:sldChg chg="del">
        <pc:chgData name="D Callanan" userId="951668ec-da26-491a-9b8a-af24bfeff26b" providerId="ADAL" clId="{E71AD66A-8362-4E3A-A399-8472E2D5CCA3}" dt="2022-07-08T09:18:58.270" v="96" actId="2696"/>
        <pc:sldMkLst>
          <pc:docMk/>
          <pc:sldMk cId="1735089011" sldId="316"/>
        </pc:sldMkLst>
      </pc:sldChg>
      <pc:sldChg chg="del">
        <pc:chgData name="D Callanan" userId="951668ec-da26-491a-9b8a-af24bfeff26b" providerId="ADAL" clId="{E71AD66A-8362-4E3A-A399-8472E2D5CCA3}" dt="2022-07-08T09:18:58.276" v="97" actId="2696"/>
        <pc:sldMkLst>
          <pc:docMk/>
          <pc:sldMk cId="2682254589" sldId="317"/>
        </pc:sldMkLst>
      </pc:sldChg>
      <pc:sldChg chg="del">
        <pc:chgData name="D Callanan" userId="951668ec-da26-491a-9b8a-af24bfeff26b" providerId="ADAL" clId="{E71AD66A-8362-4E3A-A399-8472E2D5CCA3}" dt="2022-07-08T09:18:58.282" v="98" actId="2696"/>
        <pc:sldMkLst>
          <pc:docMk/>
          <pc:sldMk cId="2831474030" sldId="318"/>
        </pc:sldMkLst>
      </pc:sldChg>
      <pc:sldChg chg="del">
        <pc:chgData name="D Callanan" userId="951668ec-da26-491a-9b8a-af24bfeff26b" providerId="ADAL" clId="{E71AD66A-8362-4E3A-A399-8472E2D5CCA3}" dt="2022-07-08T09:18:58.286" v="99" actId="2696"/>
        <pc:sldMkLst>
          <pc:docMk/>
          <pc:sldMk cId="4032372459" sldId="319"/>
        </pc:sldMkLst>
      </pc:sldChg>
      <pc:sldChg chg="del">
        <pc:chgData name="D Callanan" userId="951668ec-da26-491a-9b8a-af24bfeff26b" providerId="ADAL" clId="{E71AD66A-8362-4E3A-A399-8472E2D5CCA3}" dt="2022-07-08T09:18:58.291" v="100" actId="2696"/>
        <pc:sldMkLst>
          <pc:docMk/>
          <pc:sldMk cId="1432177478" sldId="320"/>
        </pc:sldMkLst>
      </pc:sldChg>
      <pc:sldChg chg="del">
        <pc:chgData name="D Callanan" userId="951668ec-da26-491a-9b8a-af24bfeff26b" providerId="ADAL" clId="{E71AD66A-8362-4E3A-A399-8472E2D5CCA3}" dt="2022-07-08T09:18:58.295" v="101" actId="2696"/>
        <pc:sldMkLst>
          <pc:docMk/>
          <pc:sldMk cId="2712232033" sldId="321"/>
        </pc:sldMkLst>
      </pc:sldChg>
      <pc:sldChg chg="del">
        <pc:chgData name="D Callanan" userId="951668ec-da26-491a-9b8a-af24bfeff26b" providerId="ADAL" clId="{E71AD66A-8362-4E3A-A399-8472E2D5CCA3}" dt="2022-07-08T09:18:58.300" v="102" actId="2696"/>
        <pc:sldMkLst>
          <pc:docMk/>
          <pc:sldMk cId="977536834" sldId="322"/>
        </pc:sldMkLst>
      </pc:sldChg>
      <pc:sldChg chg="del">
        <pc:chgData name="D Callanan" userId="951668ec-da26-491a-9b8a-af24bfeff26b" providerId="ADAL" clId="{E71AD66A-8362-4E3A-A399-8472E2D5CCA3}" dt="2022-07-08T09:18:58.308" v="103" actId="2696"/>
        <pc:sldMkLst>
          <pc:docMk/>
          <pc:sldMk cId="2157573931" sldId="323"/>
        </pc:sldMkLst>
      </pc:sldChg>
      <pc:sldChg chg="del">
        <pc:chgData name="D Callanan" userId="951668ec-da26-491a-9b8a-af24bfeff26b" providerId="ADAL" clId="{E71AD66A-8362-4E3A-A399-8472E2D5CCA3}" dt="2022-07-08T09:18:58.314" v="104" actId="2696"/>
        <pc:sldMkLst>
          <pc:docMk/>
          <pc:sldMk cId="3058129690" sldId="324"/>
        </pc:sldMkLst>
      </pc:sldChg>
      <pc:sldChg chg="del">
        <pc:chgData name="D Callanan" userId="951668ec-da26-491a-9b8a-af24bfeff26b" providerId="ADAL" clId="{E71AD66A-8362-4E3A-A399-8472E2D5CCA3}" dt="2022-07-08T09:18:58.320" v="105" actId="2696"/>
        <pc:sldMkLst>
          <pc:docMk/>
          <pc:sldMk cId="994860450" sldId="325"/>
        </pc:sldMkLst>
      </pc:sldChg>
      <pc:sldChg chg="del">
        <pc:chgData name="D Callanan" userId="951668ec-da26-491a-9b8a-af24bfeff26b" providerId="ADAL" clId="{E71AD66A-8362-4E3A-A399-8472E2D5CCA3}" dt="2022-07-08T09:18:58.327" v="106" actId="2696"/>
        <pc:sldMkLst>
          <pc:docMk/>
          <pc:sldMk cId="606243666" sldId="326"/>
        </pc:sldMkLst>
      </pc:sldChg>
      <pc:sldChg chg="del">
        <pc:chgData name="D Callanan" userId="951668ec-da26-491a-9b8a-af24bfeff26b" providerId="ADAL" clId="{E71AD66A-8362-4E3A-A399-8472E2D5CCA3}" dt="2022-07-08T09:18:58.329" v="107" actId="2696"/>
        <pc:sldMkLst>
          <pc:docMk/>
          <pc:sldMk cId="1380043157" sldId="327"/>
        </pc:sldMkLst>
      </pc:sldChg>
      <pc:sldChg chg="del">
        <pc:chgData name="D Callanan" userId="951668ec-da26-491a-9b8a-af24bfeff26b" providerId="ADAL" clId="{E71AD66A-8362-4E3A-A399-8472E2D5CCA3}" dt="2022-07-08T09:18:58.339" v="108" actId="2696"/>
        <pc:sldMkLst>
          <pc:docMk/>
          <pc:sldMk cId="2913085391" sldId="328"/>
        </pc:sldMkLst>
      </pc:sldChg>
      <pc:sldChg chg="del">
        <pc:chgData name="D Callanan" userId="951668ec-da26-491a-9b8a-af24bfeff26b" providerId="ADAL" clId="{E71AD66A-8362-4E3A-A399-8472E2D5CCA3}" dt="2022-07-08T09:18:58.345" v="109" actId="2696"/>
        <pc:sldMkLst>
          <pc:docMk/>
          <pc:sldMk cId="828948057" sldId="329"/>
        </pc:sldMkLst>
      </pc:sldChg>
      <pc:sldChg chg="del">
        <pc:chgData name="D Callanan" userId="951668ec-da26-491a-9b8a-af24bfeff26b" providerId="ADAL" clId="{E71AD66A-8362-4E3A-A399-8472E2D5CCA3}" dt="2022-07-08T09:18:58.350" v="110" actId="2696"/>
        <pc:sldMkLst>
          <pc:docMk/>
          <pc:sldMk cId="3202383744" sldId="330"/>
        </pc:sldMkLst>
      </pc:sldChg>
      <pc:sldChg chg="del">
        <pc:chgData name="D Callanan" userId="951668ec-da26-491a-9b8a-af24bfeff26b" providerId="ADAL" clId="{E71AD66A-8362-4E3A-A399-8472E2D5CCA3}" dt="2022-07-08T09:18:58.357" v="111" actId="2696"/>
        <pc:sldMkLst>
          <pc:docMk/>
          <pc:sldMk cId="3733901293" sldId="331"/>
        </pc:sldMkLst>
      </pc:sldChg>
      <pc:sldChg chg="del">
        <pc:chgData name="D Callanan" userId="951668ec-da26-491a-9b8a-af24bfeff26b" providerId="ADAL" clId="{E71AD66A-8362-4E3A-A399-8472E2D5CCA3}" dt="2022-07-08T09:18:58.363" v="112" actId="2696"/>
        <pc:sldMkLst>
          <pc:docMk/>
          <pc:sldMk cId="1361254750" sldId="332"/>
        </pc:sldMkLst>
      </pc:sldChg>
      <pc:sldChg chg="del">
        <pc:chgData name="D Callanan" userId="951668ec-da26-491a-9b8a-af24bfeff26b" providerId="ADAL" clId="{E71AD66A-8362-4E3A-A399-8472E2D5CCA3}" dt="2022-07-08T09:18:58.368" v="113" actId="2696"/>
        <pc:sldMkLst>
          <pc:docMk/>
          <pc:sldMk cId="2288902717" sldId="333"/>
        </pc:sldMkLst>
      </pc:sldChg>
      <pc:sldChg chg="del">
        <pc:chgData name="D Callanan" userId="951668ec-da26-491a-9b8a-af24bfeff26b" providerId="ADAL" clId="{E71AD66A-8362-4E3A-A399-8472E2D5CCA3}" dt="2022-07-08T09:18:58.372" v="114" actId="2696"/>
        <pc:sldMkLst>
          <pc:docMk/>
          <pc:sldMk cId="2096648737" sldId="334"/>
        </pc:sldMkLst>
      </pc:sldChg>
      <pc:sldChg chg="del">
        <pc:chgData name="D Callanan" userId="951668ec-da26-491a-9b8a-af24bfeff26b" providerId="ADAL" clId="{E71AD66A-8362-4E3A-A399-8472E2D5CCA3}" dt="2022-07-08T09:18:58.377" v="115" actId="2696"/>
        <pc:sldMkLst>
          <pc:docMk/>
          <pc:sldMk cId="3827256668" sldId="335"/>
        </pc:sldMkLst>
      </pc:sldChg>
      <pc:sldChg chg="addSp modSp">
        <pc:chgData name="D Callanan" userId="951668ec-da26-491a-9b8a-af24bfeff26b" providerId="ADAL" clId="{E71AD66A-8362-4E3A-A399-8472E2D5CCA3}" dt="2022-07-08T09:19:26.578" v="119"/>
        <pc:sldMkLst>
          <pc:docMk/>
          <pc:sldMk cId="2358190371" sldId="338"/>
        </pc:sldMkLst>
        <pc:grpChg chg="add">
          <ac:chgData name="D Callanan" userId="951668ec-da26-491a-9b8a-af24bfeff26b" providerId="ADAL" clId="{E71AD66A-8362-4E3A-A399-8472E2D5CCA3}" dt="2022-07-08T09:19:26.578" v="119"/>
          <ac:grpSpMkLst>
            <pc:docMk/>
            <pc:sldMk cId="2358190371" sldId="338"/>
            <ac:grpSpMk id="5" creationId="{963441C8-A3B6-463F-9FAA-23C0AB15033A}"/>
          </ac:grpSpMkLst>
        </pc:grpChg>
        <pc:picChg chg="mod">
          <ac:chgData name="D Callanan" userId="951668ec-da26-491a-9b8a-af24bfeff26b" providerId="ADAL" clId="{E71AD66A-8362-4E3A-A399-8472E2D5CCA3}" dt="2022-07-08T09:19:24.262" v="118" actId="1076"/>
          <ac:picMkLst>
            <pc:docMk/>
            <pc:sldMk cId="2358190371" sldId="338"/>
            <ac:picMk id="2050" creationId="{00000000-0000-0000-0000-000000000000}"/>
          </ac:picMkLst>
        </pc:picChg>
      </pc:sldChg>
      <pc:sldChg chg="del">
        <pc:chgData name="D Callanan" userId="951668ec-da26-491a-9b8a-af24bfeff26b" providerId="ADAL" clId="{E71AD66A-8362-4E3A-A399-8472E2D5CCA3}" dt="2022-07-08T09:18:57.240" v="44" actId="2696"/>
        <pc:sldMkLst>
          <pc:docMk/>
          <pc:sldMk cId="1423179511" sldId="340"/>
        </pc:sldMkLst>
      </pc:sldChg>
      <pc:sldChg chg="del">
        <pc:chgData name="D Callanan" userId="951668ec-da26-491a-9b8a-af24bfeff26b" providerId="ADAL" clId="{E71AD66A-8362-4E3A-A399-8472E2D5CCA3}" dt="2022-07-08T09:18:57.244" v="45" actId="2696"/>
        <pc:sldMkLst>
          <pc:docMk/>
          <pc:sldMk cId="3473471992" sldId="341"/>
        </pc:sldMkLst>
      </pc:sldChg>
      <pc:sldChg chg="del">
        <pc:chgData name="D Callanan" userId="951668ec-da26-491a-9b8a-af24bfeff26b" providerId="ADAL" clId="{E71AD66A-8362-4E3A-A399-8472E2D5CCA3}" dt="2022-07-08T09:18:57.250" v="46" actId="2696"/>
        <pc:sldMkLst>
          <pc:docMk/>
          <pc:sldMk cId="3877686345" sldId="342"/>
        </pc:sldMkLst>
      </pc:sldChg>
      <pc:sldChg chg="del">
        <pc:chgData name="D Callanan" userId="951668ec-da26-491a-9b8a-af24bfeff26b" providerId="ADAL" clId="{E71AD66A-8362-4E3A-A399-8472E2D5CCA3}" dt="2022-07-08T09:18:57.260" v="47" actId="2696"/>
        <pc:sldMkLst>
          <pc:docMk/>
          <pc:sldMk cId="1919031792" sldId="343"/>
        </pc:sldMkLst>
      </pc:sldChg>
      <pc:sldChg chg="del">
        <pc:chgData name="D Callanan" userId="951668ec-da26-491a-9b8a-af24bfeff26b" providerId="ADAL" clId="{E71AD66A-8362-4E3A-A399-8472E2D5CCA3}" dt="2022-07-08T09:18:58.114" v="76" actId="2696"/>
        <pc:sldMkLst>
          <pc:docMk/>
          <pc:sldMk cId="3998479375" sldId="344"/>
        </pc:sldMkLst>
      </pc:sldChg>
      <pc:sldChg chg="del">
        <pc:chgData name="D Callanan" userId="951668ec-da26-491a-9b8a-af24bfeff26b" providerId="ADAL" clId="{E71AD66A-8362-4E3A-A399-8472E2D5CCA3}" dt="2022-07-08T09:18:58.075" v="69" actId="2696"/>
        <pc:sldMkLst>
          <pc:docMk/>
          <pc:sldMk cId="889399437" sldId="345"/>
        </pc:sldMkLst>
      </pc:sldChg>
      <pc:sldChg chg="del">
        <pc:chgData name="D Callanan" userId="951668ec-da26-491a-9b8a-af24bfeff26b" providerId="ADAL" clId="{E71AD66A-8362-4E3A-A399-8472E2D5CCA3}" dt="2022-07-08T09:18:58.061" v="67" actId="2696"/>
        <pc:sldMkLst>
          <pc:docMk/>
          <pc:sldMk cId="540457943" sldId="346"/>
        </pc:sldMkLst>
      </pc:sldChg>
      <pc:sldChg chg="del">
        <pc:chgData name="D Callanan" userId="951668ec-da26-491a-9b8a-af24bfeff26b" providerId="ADAL" clId="{E71AD66A-8362-4E3A-A399-8472E2D5CCA3}" dt="2022-07-08T09:18:57.201" v="42" actId="2696"/>
        <pc:sldMkLst>
          <pc:docMk/>
          <pc:sldMk cId="4272731311" sldId="347"/>
        </pc:sldMkLst>
      </pc:sldChg>
      <pc:sldChg chg="addSp delSp modSp add">
        <pc:chgData name="D Callanan" userId="951668ec-da26-491a-9b8a-af24bfeff26b" providerId="ADAL" clId="{E71AD66A-8362-4E3A-A399-8472E2D5CCA3}" dt="2022-07-08T09:18:30.804" v="37" actId="1076"/>
        <pc:sldMkLst>
          <pc:docMk/>
          <pc:sldMk cId="1199444426" sldId="349"/>
        </pc:sldMkLst>
        <pc:spChg chg="mod">
          <ac:chgData name="D Callanan" userId="951668ec-da26-491a-9b8a-af24bfeff26b" providerId="ADAL" clId="{E71AD66A-8362-4E3A-A399-8472E2D5CCA3}" dt="2022-07-08T09:18:06.987" v="29" actId="1076"/>
          <ac:spMkLst>
            <pc:docMk/>
            <pc:sldMk cId="1199444426" sldId="349"/>
            <ac:spMk id="2" creationId="{6CD39995-A441-43E3-9FF7-F709A67C7522}"/>
          </ac:spMkLst>
        </pc:spChg>
        <pc:spChg chg="mod">
          <ac:chgData name="D Callanan" userId="951668ec-da26-491a-9b8a-af24bfeff26b" providerId="ADAL" clId="{E71AD66A-8362-4E3A-A399-8472E2D5CCA3}" dt="2022-07-08T09:18:23.540" v="33" actId="14100"/>
          <ac:spMkLst>
            <pc:docMk/>
            <pc:sldMk cId="1199444426" sldId="349"/>
            <ac:spMk id="3" creationId="{3036DBF2-AA2B-4147-AEE7-A07FF8175DA5}"/>
          </ac:spMkLst>
        </pc:spChg>
        <pc:picChg chg="add mod">
          <ac:chgData name="D Callanan" userId="951668ec-da26-491a-9b8a-af24bfeff26b" providerId="ADAL" clId="{E71AD66A-8362-4E3A-A399-8472E2D5CCA3}" dt="2022-07-08T09:18:30.804" v="37" actId="1076"/>
          <ac:picMkLst>
            <pc:docMk/>
            <pc:sldMk cId="1199444426" sldId="349"/>
            <ac:picMk id="7" creationId="{48B8878E-E5F2-427D-8BFE-C46AB1C3887B}"/>
          </ac:picMkLst>
        </pc:picChg>
        <pc:picChg chg="del">
          <ac:chgData name="D Callanan" userId="951668ec-da26-491a-9b8a-af24bfeff26b" providerId="ADAL" clId="{E71AD66A-8362-4E3A-A399-8472E2D5CCA3}" dt="2022-07-08T09:18:08.690" v="30" actId="478"/>
          <ac:picMkLst>
            <pc:docMk/>
            <pc:sldMk cId="1199444426" sldId="349"/>
            <ac:picMk id="1026" creationId="{1B4DF7B1-1FAD-44F1-8B8E-7B236FFC9E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FBB4-5474-474F-B521-B53DF2502AB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1C7-7A61-4ED9-B353-F9D9323ED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037" y="814812"/>
            <a:ext cx="9975925" cy="1363111"/>
          </a:xfrm>
        </p:spPr>
        <p:txBody>
          <a:bodyPr>
            <a:normAutofit fontScale="90000"/>
          </a:bodyPr>
          <a:lstStyle/>
          <a:p>
            <a:r>
              <a:rPr lang="en-IE" sz="7200" dirty="0">
                <a:latin typeface="Book Antiqua"/>
              </a:rPr>
              <a:t>7Ja Switches and Current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100" y="2867863"/>
            <a:ext cx="4728900" cy="213444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4000" dirty="0"/>
              <a:t>Do Now: </a:t>
            </a:r>
          </a:p>
          <a:p>
            <a:r>
              <a:rPr lang="en-US" sz="4000" dirty="0"/>
              <a:t>How can you make a bulb light up?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48B8878E-E5F2-427D-8BFE-C46AB1C3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50" b="100000" l="64516" r="100000">
                        <a14:backgroundMark x1="95484" y1="71500" x2="96129" y2="75500"/>
                        <a14:backgroundMark x1="96129" y1="69500" x2="96774" y2="88750"/>
                        <a14:backgroundMark x1="67419" y1="92500" x2="67419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6" t="65190"/>
          <a:stretch/>
        </p:blipFill>
        <p:spPr bwMode="auto">
          <a:xfrm>
            <a:off x="6783280" y="2121445"/>
            <a:ext cx="2975833" cy="42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4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Circuit Symbols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3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Match the symbol to its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722" y="633413"/>
            <a:ext cx="41052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04B81F-A4AC-4457-A57B-7FCFD2DA32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0790" y="1037635"/>
          <a:ext cx="7350420" cy="5455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0140">
                  <a:extLst>
                    <a:ext uri="{9D8B030D-6E8A-4147-A177-3AD203B41FA5}">
                      <a16:colId xmlns:a16="http://schemas.microsoft.com/office/drawing/2014/main" val="3485438817"/>
                    </a:ext>
                  </a:extLst>
                </a:gridCol>
                <a:gridCol w="2450140">
                  <a:extLst>
                    <a:ext uri="{9D8B030D-6E8A-4147-A177-3AD203B41FA5}">
                      <a16:colId xmlns:a16="http://schemas.microsoft.com/office/drawing/2014/main" val="3057661364"/>
                    </a:ext>
                  </a:extLst>
                </a:gridCol>
                <a:gridCol w="2450140">
                  <a:extLst>
                    <a:ext uri="{9D8B030D-6E8A-4147-A177-3AD203B41FA5}">
                      <a16:colId xmlns:a16="http://schemas.microsoft.com/office/drawing/2014/main" val="2321140016"/>
                    </a:ext>
                  </a:extLst>
                </a:gridCol>
              </a:tblGrid>
              <a:tr h="283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Symbol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Component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945656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ammeter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616919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cell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675762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battery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730453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voltmeter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297257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variable resistor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3504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motor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46772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bulb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407822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witch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935308"/>
                  </a:ext>
                </a:extLst>
              </a:tr>
              <a:tr h="5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Resistor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11" marR="64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04970"/>
                  </a:ext>
                </a:extLst>
              </a:tr>
            </a:tbl>
          </a:graphicData>
        </a:graphic>
      </p:graphicFrame>
      <p:pic>
        <p:nvPicPr>
          <p:cNvPr id="8210" name="Picture 18" descr="open switch">
            <a:extLst>
              <a:ext uri="{FF2B5EF4-FFF2-40B4-BE49-F238E27FC236}">
                <a16:creationId xmlns:a16="http://schemas.microsoft.com/office/drawing/2014/main" id="{BE0C0AA0-42A6-4A5F-B576-5947E624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30" y="1357558"/>
            <a:ext cx="1287051" cy="4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variable resistor">
            <a:extLst>
              <a:ext uri="{FF2B5EF4-FFF2-40B4-BE49-F238E27FC236}">
                <a16:creationId xmlns:a16="http://schemas.microsoft.com/office/drawing/2014/main" id="{9B6D1E32-1CD9-4764-8636-D6B027E1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2" y="1962308"/>
            <a:ext cx="1073606" cy="5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voltmeter">
            <a:extLst>
              <a:ext uri="{FF2B5EF4-FFF2-40B4-BE49-F238E27FC236}">
                <a16:creationId xmlns:a16="http://schemas.microsoft.com/office/drawing/2014/main" id="{F0018C7A-B0D6-4CF7-AA84-02FB0B0D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28" y="2596999"/>
            <a:ext cx="5334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ammeter">
            <a:extLst>
              <a:ext uri="{FF2B5EF4-FFF2-40B4-BE49-F238E27FC236}">
                <a16:creationId xmlns:a16="http://schemas.microsoft.com/office/drawing/2014/main" id="{50248F36-CF89-41BA-9CA3-41FC8D0E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67" y="3139514"/>
            <a:ext cx="5715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ell">
            <a:extLst>
              <a:ext uri="{FF2B5EF4-FFF2-40B4-BE49-F238E27FC236}">
                <a16:creationId xmlns:a16="http://schemas.microsoft.com/office/drawing/2014/main" id="{48BD652D-5661-4CEE-984C-AF259406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03" y="3710604"/>
            <a:ext cx="5810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battery1">
            <a:extLst>
              <a:ext uri="{FF2B5EF4-FFF2-40B4-BE49-F238E27FC236}">
                <a16:creationId xmlns:a16="http://schemas.microsoft.com/office/drawing/2014/main" id="{A52D264B-9828-4B5D-86C9-5EBE91CD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41" y="4281694"/>
            <a:ext cx="14763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motor">
            <a:extLst>
              <a:ext uri="{FF2B5EF4-FFF2-40B4-BE49-F238E27FC236}">
                <a16:creationId xmlns:a16="http://schemas.microsoft.com/office/drawing/2014/main" id="{5801A79C-925F-4B9A-BDCF-5D10DED7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67" y="4824209"/>
            <a:ext cx="14763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resistor">
            <a:extLst>
              <a:ext uri="{FF2B5EF4-FFF2-40B4-BE49-F238E27FC236}">
                <a16:creationId xmlns:a16="http://schemas.microsoft.com/office/drawing/2014/main" id="{D7590199-F5F5-4A60-A6CE-7655C7E8D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7" b="13639"/>
          <a:stretch/>
        </p:blipFill>
        <p:spPr bwMode="auto">
          <a:xfrm>
            <a:off x="3051108" y="5381557"/>
            <a:ext cx="1249134" cy="5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ulb">
            <a:extLst>
              <a:ext uri="{FF2B5EF4-FFF2-40B4-BE49-F238E27FC236}">
                <a16:creationId xmlns:a16="http://schemas.microsoft.com/office/drawing/2014/main" id="{527058BD-08A4-4A80-A069-36D0A3A4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03" y="5975476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5B4444F-FC81-4FC6-B0EA-6158C4186AB5}"/>
              </a:ext>
            </a:extLst>
          </p:cNvPr>
          <p:cNvSpPr txBox="1">
            <a:spLocks/>
          </p:cNvSpPr>
          <p:nvPr/>
        </p:nvSpPr>
        <p:spPr>
          <a:xfrm>
            <a:off x="838200" y="3323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Circuit Symbols </a:t>
            </a:r>
          </a:p>
        </p:txBody>
      </p:sp>
    </p:spTree>
    <p:extLst>
      <p:ext uri="{BB962C8B-B14F-4D97-AF65-F5344CB8AC3E}">
        <p14:creationId xmlns:p14="http://schemas.microsoft.com/office/powerpoint/2010/main" val="203749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rtremblaycambridge.weebly.com/uploads/9/7/8/8/9788395/984597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4449"/>
          <a:stretch/>
        </p:blipFill>
        <p:spPr bwMode="auto">
          <a:xfrm>
            <a:off x="772795" y="0"/>
            <a:ext cx="10477500" cy="66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6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96570"/>
              </p:ext>
            </p:extLst>
          </p:nvPr>
        </p:nvGraphicFramePr>
        <p:xfrm>
          <a:off x="911764" y="1661842"/>
          <a:ext cx="1018629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14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09314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Wires</a:t>
                      </a:r>
                    </a:p>
                    <a:p>
                      <a:r>
                        <a:rPr lang="en-GB" sz="2800" dirty="0"/>
                        <a:t>Bulbs</a:t>
                      </a:r>
                    </a:p>
                    <a:p>
                      <a:r>
                        <a:rPr lang="en-GB" sz="2800" dirty="0"/>
                        <a:t>Batteries</a:t>
                      </a:r>
                    </a:p>
                    <a:p>
                      <a:r>
                        <a:rPr lang="en-GB" sz="2800" dirty="0"/>
                        <a:t>Conductors and Insulators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Circuit Symbols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129498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80196"/>
            <a:ext cx="9144000" cy="69564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Why are the bulbs not lighting up?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10" y="2384179"/>
            <a:ext cx="5250180" cy="35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80196"/>
            <a:ext cx="9144000" cy="69564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Why are the bulbs not lighting up?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10" y="2384179"/>
            <a:ext cx="5250180" cy="35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Flowing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8566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4000" dirty="0"/>
              <a:t>The </a:t>
            </a:r>
            <a:r>
              <a:rPr lang="en-GB" sz="4000" u="sng" dirty="0"/>
              <a:t>current</a:t>
            </a:r>
            <a:r>
              <a:rPr lang="en-GB" sz="4000" dirty="0"/>
              <a:t> is the amount of electricity flowing around a circuit.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4000" dirty="0"/>
              <a:t>The current carries </a:t>
            </a:r>
            <a:r>
              <a:rPr lang="en-GB" sz="4000" u="sng" dirty="0"/>
              <a:t>energy</a:t>
            </a:r>
            <a:r>
              <a:rPr lang="en-GB" sz="4000" dirty="0"/>
              <a:t> to bulbs or other </a:t>
            </a:r>
            <a:r>
              <a:rPr lang="en-GB" sz="4000" u="sng" dirty="0"/>
              <a:t>components.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4000" dirty="0"/>
              <a:t>There must be a </a:t>
            </a:r>
            <a:r>
              <a:rPr lang="en-GB" sz="4000" u="sng" dirty="0"/>
              <a:t>complete circuit</a:t>
            </a:r>
            <a:r>
              <a:rPr lang="en-GB" sz="4000" dirty="0"/>
              <a:t> or the current </a:t>
            </a:r>
            <a:r>
              <a:rPr lang="en-GB" sz="4000" u="sng" dirty="0"/>
              <a:t>will not</a:t>
            </a:r>
            <a:r>
              <a:rPr lang="en-GB" sz="4000" dirty="0"/>
              <a:t> flow.</a:t>
            </a:r>
          </a:p>
        </p:txBody>
      </p:sp>
      <p:pic>
        <p:nvPicPr>
          <p:cNvPr id="2050" name="Picture 2" descr="Image result for electric curr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t="38653" r="15963" b="9014"/>
          <a:stretch/>
        </p:blipFill>
        <p:spPr bwMode="auto">
          <a:xfrm rot="16200000">
            <a:off x="7062699" y="2520628"/>
            <a:ext cx="5620871" cy="29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63441C8-A3B6-463F-9FAA-23C0AB15033A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1A9B5F-EE67-492A-8B8F-0A32BBB22622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3EAD27-1F40-4F26-890E-6377CE0A4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19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9799"/>
            <a:ext cx="10515600" cy="530669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Electric current can flow freely in a conductor but cannot flow through an insulator </a:t>
            </a:r>
            <a:br>
              <a:rPr lang="en-GB" sz="4400" dirty="0"/>
            </a:br>
            <a:endParaRPr lang="en-GB" sz="440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An example of a conductor is……………………</a:t>
            </a:r>
            <a:br>
              <a:rPr lang="en-GB" sz="4400" dirty="0"/>
            </a:br>
            <a:endParaRPr lang="en-GB" sz="440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An example of an insulator is……………………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9FB49F-4A1B-44BB-90ED-0EFC918BC70A}"/>
              </a:ext>
            </a:extLst>
          </p:cNvPr>
          <p:cNvGrpSpPr/>
          <p:nvPr/>
        </p:nvGrpSpPr>
        <p:grpSpPr>
          <a:xfrm>
            <a:off x="-1" y="411506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EEDF2B-5145-402F-AA27-6F6B3F6E2C3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0DAB34-58DD-41A5-ACBB-FF2D91D3D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2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E107-AB2E-4AAF-A315-D57271CA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Conductor or Insulator?</a:t>
            </a:r>
            <a:endParaRPr lang="en-US" dirty="0"/>
          </a:p>
        </p:txBody>
      </p:sp>
      <p:pic>
        <p:nvPicPr>
          <p:cNvPr id="4" name="Picture 4" descr="A picture containing phone&#10;&#10;Description generated with very high confidence">
            <a:extLst>
              <a:ext uri="{FF2B5EF4-FFF2-40B4-BE49-F238E27FC236}">
                <a16:creationId xmlns:a16="http://schemas.microsoft.com/office/drawing/2014/main" id="{A819E8F3-9041-4052-B4CA-31C17BA0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01" y="1829621"/>
            <a:ext cx="4770407" cy="3561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B201-C461-4F31-A175-9A8BFA4C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1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700"/>
              </a:spcAft>
              <a:buNone/>
            </a:pPr>
            <a:r>
              <a:rPr lang="en-US" sz="3600" dirty="0">
                <a:cs typeface="Calibri Light"/>
              </a:rPr>
              <a:t>Connect the different items into the circuit and see if they allow current to flow? </a:t>
            </a: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 sz="3600" dirty="0">
                <a:cs typeface="Calibri Light"/>
              </a:rPr>
              <a:t>If they don't have current to flow, does that mean they have high or low resistance?</a:t>
            </a:r>
          </a:p>
        </p:txBody>
      </p:sp>
    </p:spTree>
    <p:extLst>
      <p:ext uri="{BB962C8B-B14F-4D97-AF65-F5344CB8AC3E}">
        <p14:creationId xmlns:p14="http://schemas.microsoft.com/office/powerpoint/2010/main" val="198671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DB69E72-A7CA-48C2-A893-42711822C1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4156" y="1363424"/>
          <a:ext cx="9242001" cy="402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09">
                  <a:extLst>
                    <a:ext uri="{9D8B030D-6E8A-4147-A177-3AD203B41FA5}">
                      <a16:colId xmlns:a16="http://schemas.microsoft.com/office/drawing/2014/main" val="706697075"/>
                    </a:ext>
                  </a:extLst>
                </a:gridCol>
                <a:gridCol w="6734792">
                  <a:extLst>
                    <a:ext uri="{9D8B030D-6E8A-4147-A177-3AD203B41FA5}">
                      <a16:colId xmlns:a16="http://schemas.microsoft.com/office/drawing/2014/main" val="240190015"/>
                    </a:ext>
                  </a:extLst>
                </a:gridCol>
              </a:tblGrid>
              <a:tr h="8055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Conductor or Insulator?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035401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160594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79708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64836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4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2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1118505"/>
            <a:ext cx="4754880" cy="3924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14" y="1586838"/>
            <a:ext cx="4615091" cy="3115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647" y="403693"/>
            <a:ext cx="635892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/>
              <a:t>Are these the same circuit?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965" y="5116420"/>
            <a:ext cx="7109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The bulbs are not lit because…</a:t>
            </a:r>
          </a:p>
        </p:txBody>
      </p:sp>
    </p:spTree>
    <p:extLst>
      <p:ext uri="{BB962C8B-B14F-4D97-AF65-F5344CB8AC3E}">
        <p14:creationId xmlns:p14="http://schemas.microsoft.com/office/powerpoint/2010/main" val="153012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3D2789-EB29-4CF2-A295-F479699B4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822F7-A9EE-4104-A1F3-56508833D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70B3DC-5099-4D9C-A394-7AD37413A527}">
  <ds:schemaRefs>
    <ds:schemaRef ds:uri="caa02d93-d17b-4249-a0c5-afeca33be5b7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b496163d-89a1-4d48-9d31-68cb6b4034b6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85</TotalTime>
  <Words>227</Words>
  <Application>Microsoft Office PowerPoint</Application>
  <PresentationFormat>Widescreen</PresentationFormat>
  <Paragraphs>72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Comic Sans MS</vt:lpstr>
      <vt:lpstr>Times New Roman</vt:lpstr>
      <vt:lpstr>Office Theme</vt:lpstr>
      <vt:lpstr>7Ja Switches and Current </vt:lpstr>
      <vt:lpstr>PowerPoint Presentation</vt:lpstr>
      <vt:lpstr>PowerPoint Presentation</vt:lpstr>
      <vt:lpstr>PowerPoint Presentation</vt:lpstr>
      <vt:lpstr>Flowing Electricity</vt:lpstr>
      <vt:lpstr>PowerPoint Presentation</vt:lpstr>
      <vt:lpstr>Conductor or Insulator?</vt:lpstr>
      <vt:lpstr>PowerPoint Presentation</vt:lpstr>
      <vt:lpstr>PowerPoint Presentation</vt:lpstr>
      <vt:lpstr>Circuit Symbols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5</cp:revision>
  <dcterms:created xsi:type="dcterms:W3CDTF">2021-01-14T13:33:13Z</dcterms:created>
  <dcterms:modified xsi:type="dcterms:W3CDTF">2022-07-08T13:27:50Z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