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9" r:id="rId4"/>
    <p:sldId id="260"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B72"/>
    <a:srgbClr val="BA2385"/>
    <a:srgbClr val="FAF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4C146-D9B9-4B5A-A028-77CF0DCE19C7}" v="493" dt="2021-06-16T08:50:51.709"/>
    <p1510:client id="{5B1B011D-04B3-7C49-76F3-9EB62032D7B8}" v="696" dt="2021-06-16T08:53:22.858"/>
    <p1510:client id="{7A021281-6636-77A3-5BAA-0306378D149D}" v="102" dt="2021-06-16T08:19:20.532"/>
    <p1510:client id="{D89D1E42-34F1-4BB9-9624-B6E1B7BDAF68}" v="236" dt="2021-06-16T08:23:59.136"/>
    <p1510:client id="{FCA7BD40-335C-417E-9EE9-62B245F9FEC8}" v="549" dt="2021-06-16T08:53:59.629"/>
    <p1510:client id="{FFF25C67-F5ED-65E8-BE11-68FB602220FD}" v="29" dt="2021-06-16T08:01:41.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08:49:42.394"/>
    </inkml:context>
    <inkml:brush xml:id="br0">
      <inkml:brushProperty name="width" value="0.1" units="cm"/>
      <inkml:brushProperty name="height" value="0.1" units="cm"/>
    </inkml:brush>
  </inkml:definitions>
  <inkml:trace contextRef="#ctx0" brushRef="#br0">10186 7964 16383 0 0,'0'0'-16383'0'0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08:49:42.724"/>
    </inkml:context>
    <inkml:brush xml:id="br0">
      <inkml:brushProperty name="width" value="0.1" units="cm"/>
      <inkml:brushProperty name="height" value="0.1" units="cm"/>
    </inkml:brush>
  </inkml:definitions>
  <inkml:trace contextRef="#ctx0" brushRef="#br0">10186 7964 16383 0 0,'0'0'-16383'0'0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6-16T08:49:44.742"/>
    </inkml:context>
    <inkml:brush xml:id="br0">
      <inkml:brushProperty name="width" value="0.1" units="cm"/>
      <inkml:brushProperty name="height" value="0.1" units="cm"/>
    </inkml:brush>
  </inkml:definitions>
  <inkml:trace contextRef="#ctx0" brushRef="#br0">12515 8361 16383 0 0,'0'0'-16383'0'0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7/18/2021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104261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3E54A-A8CA-48C1-9504-691B58049D29}" type="datetimeFigureOut">
              <a:rPr lang="en-US" dirty="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2476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6C806-BBF7-471C-9527-881CE2266695}" type="datetimeFigureOut">
              <a:rPr lang="en-US" dirty="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706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C94063-DF36-4330-A365-08DA1FA5B7D6}" type="datetimeFigureOut">
              <a:rPr lang="en-US" dirty="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5318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192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CFA4AC-08CC-42CE-BD01-C191750A04EC}" type="datetimeFigureOut">
              <a:rPr lang="en-US" dirty="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72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A7A723-92A7-435B-B681-F25B092FEFEB}" type="datetimeFigureOut">
              <a:rPr lang="en-US" dirty="0"/>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5880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70639-886C-4FCF-9EAB-ABB5DA3F3F4A}" type="datetimeFigureOut">
              <a:rPr lang="en-US" dirty="0"/>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7139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5676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3193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9855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7/18/2021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707716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37A74A-568F-4FF0-8EE0-06B63EDF88F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a:stretch/>
        </p:blipFill>
        <p:spPr>
          <a:xfrm>
            <a:off x="-56028" y="10"/>
            <a:ext cx="12191999" cy="6857990"/>
          </a:xfrm>
          <a:prstGeom prst="rect">
            <a:avLst/>
          </a:prstGeom>
        </p:spPr>
      </p:pic>
      <p:sp>
        <p:nvSpPr>
          <p:cNvPr id="2" name="Title 1"/>
          <p:cNvSpPr>
            <a:spLocks noGrp="1"/>
          </p:cNvSpPr>
          <p:nvPr>
            <p:ph type="ctrTitle"/>
          </p:nvPr>
        </p:nvSpPr>
        <p:spPr>
          <a:xfrm>
            <a:off x="6170624" y="1143000"/>
            <a:ext cx="5303520" cy="2984701"/>
          </a:xfrm>
        </p:spPr>
        <p:txBody>
          <a:bodyPr anchor="b">
            <a:normAutofit/>
          </a:bodyPr>
          <a:lstStyle/>
          <a:p>
            <a:r>
              <a:rPr lang="en-US" sz="6000">
                <a:solidFill>
                  <a:srgbClr val="FFFFFF"/>
                </a:solidFill>
                <a:cs typeface="Calibri Light"/>
              </a:rPr>
              <a:t>Recent news</a:t>
            </a:r>
          </a:p>
        </p:txBody>
      </p:sp>
      <p:sp>
        <p:nvSpPr>
          <p:cNvPr id="3" name="Subtitle 2"/>
          <p:cNvSpPr>
            <a:spLocks noGrp="1"/>
          </p:cNvSpPr>
          <p:nvPr>
            <p:ph type="subTitle" idx="1"/>
          </p:nvPr>
        </p:nvSpPr>
        <p:spPr>
          <a:xfrm>
            <a:off x="6170624" y="4452109"/>
            <a:ext cx="5259376" cy="1318071"/>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34B1C-D7E1-4FA3-9AB4-828090AA4D7B}"/>
              </a:ext>
            </a:extLst>
          </p:cNvPr>
          <p:cNvSpPr>
            <a:spLocks noGrp="1"/>
          </p:cNvSpPr>
          <p:nvPr>
            <p:ph type="title"/>
          </p:nvPr>
        </p:nvSpPr>
        <p:spPr>
          <a:xfrm>
            <a:off x="972810" y="824029"/>
            <a:ext cx="3092718" cy="5528734"/>
          </a:xfrm>
          <a:noFill/>
        </p:spPr>
        <p:txBody>
          <a:bodyPr anchor="t">
            <a:normAutofit/>
          </a:bodyPr>
          <a:lstStyle/>
          <a:p>
            <a:r>
              <a:rPr lang="en-US" sz="2800">
                <a:solidFill>
                  <a:srgbClr val="FFFFFF"/>
                </a:solidFill>
              </a:rPr>
              <a:t>Corana Virus news   </a:t>
            </a:r>
            <a:br>
              <a:rPr lang="en-US" sz="2800"/>
            </a:br>
            <a:br>
              <a:rPr lang="en-US" sz="2800"/>
            </a:br>
            <a:br>
              <a:rPr lang="en-US" sz="2800"/>
            </a:br>
            <a:r>
              <a:rPr lang="en-US" sz="2000">
                <a:solidFill>
                  <a:srgbClr val="FFFFFF"/>
                </a:solidFill>
              </a:rPr>
              <a:t>Corona Virus deaths have decreased since the rise from the 6th of December to the 6th of March. Boris Johnson says Covid restrictions will end on the 19th of July.</a:t>
            </a:r>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01420B-DF6A-4B63-9AD3-062A67684C19}"/>
              </a:ext>
            </a:extLst>
          </p:cNvPr>
          <p:cNvSpPr>
            <a:spLocks noGrp="1"/>
          </p:cNvSpPr>
          <p:nvPr>
            <p:ph idx="1"/>
          </p:nvPr>
        </p:nvSpPr>
        <p:spPr>
          <a:xfrm>
            <a:off x="4810692" y="508995"/>
            <a:ext cx="5827472" cy="1391273"/>
          </a:xfrm>
        </p:spPr>
        <p:txBody>
          <a:bodyPr vert="horz" lIns="91440" tIns="45720" rIns="91440" bIns="45720" rtlCol="0" anchor="t">
            <a:normAutofit/>
          </a:bodyPr>
          <a:lstStyle/>
          <a:p>
            <a:pPr marL="0" indent="0">
              <a:buNone/>
            </a:pPr>
            <a:r>
              <a:rPr lang="en-US" sz="2400"/>
              <a:t>Current deaths:</a:t>
            </a:r>
          </a:p>
          <a:p>
            <a:pPr marL="0" indent="0">
              <a:buNone/>
            </a:pPr>
            <a:r>
              <a:rPr lang="en-US" sz="2400">
                <a:ea typeface="+mn-lt"/>
                <a:cs typeface="+mn-lt"/>
              </a:rPr>
              <a:t>128K</a:t>
            </a:r>
            <a:endParaRPr lang="en-US"/>
          </a:p>
          <a:p>
            <a:endParaRPr lang="en-US" sz="2400"/>
          </a:p>
        </p:txBody>
      </p:sp>
      <p:sp>
        <p:nvSpPr>
          <p:cNvPr id="4" name="Diagonal Stripe 3">
            <a:extLst>
              <a:ext uri="{FF2B5EF4-FFF2-40B4-BE49-F238E27FC236}">
                <a16:creationId xmlns:a16="http://schemas.microsoft.com/office/drawing/2014/main" id="{57F9472F-037F-4855-AF74-EF4FAA451DBE}"/>
              </a:ext>
            </a:extLst>
          </p:cNvPr>
          <p:cNvSpPr/>
          <p:nvPr/>
        </p:nvSpPr>
        <p:spPr>
          <a:xfrm>
            <a:off x="10053918" y="4697507"/>
            <a:ext cx="4359087" cy="4325470"/>
          </a:xfrm>
          <a:prstGeom prst="diagStripe">
            <a:avLst/>
          </a:prstGeom>
          <a:solidFill>
            <a:srgbClr val="FAF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a:extLst>
              <a:ext uri="{FF2B5EF4-FFF2-40B4-BE49-F238E27FC236}">
                <a16:creationId xmlns:a16="http://schemas.microsoft.com/office/drawing/2014/main" id="{2E947CE0-31A3-4E5A-B46B-25947DFD6438}"/>
              </a:ext>
            </a:extLst>
          </p:cNvPr>
          <p:cNvSpPr/>
          <p:nvPr/>
        </p:nvSpPr>
        <p:spPr>
          <a:xfrm>
            <a:off x="9168653" y="4058771"/>
            <a:ext cx="4359087" cy="4325470"/>
          </a:xfrm>
          <a:prstGeom prst="diagStripe">
            <a:avLst/>
          </a:prstGeom>
          <a:solidFill>
            <a:srgbClr val="BA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B1F92D05-218F-4BC5-837B-D0369AC4EF69}"/>
              </a:ext>
            </a:extLst>
          </p:cNvPr>
          <p:cNvSpPr/>
          <p:nvPr/>
        </p:nvSpPr>
        <p:spPr>
          <a:xfrm>
            <a:off x="-4104715" y="3425639"/>
            <a:ext cx="918882" cy="91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8B6D05-3707-4E43-A5D6-A2A3B0D1F0BD}"/>
              </a:ext>
            </a:extLst>
          </p:cNvPr>
          <p:cNvSpPr/>
          <p:nvPr/>
        </p:nvSpPr>
        <p:spPr>
          <a:xfrm>
            <a:off x="-622487" y="-241487"/>
            <a:ext cx="3451410" cy="9188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D76DD-ACE7-4D4F-BAFF-2CD9CE99EA28}"/>
              </a:ext>
            </a:extLst>
          </p:cNvPr>
          <p:cNvSpPr/>
          <p:nvPr/>
        </p:nvSpPr>
        <p:spPr>
          <a:xfrm>
            <a:off x="47065" y="4439771"/>
            <a:ext cx="918882" cy="918882"/>
          </a:xfrm>
          <a:prstGeom prst="ellipse">
            <a:avLst/>
          </a:prstGeom>
          <a:solidFill>
            <a:srgbClr val="BAD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Chart, histogram&#10;&#10;Description automatically generated">
            <a:extLst>
              <a:ext uri="{FF2B5EF4-FFF2-40B4-BE49-F238E27FC236}">
                <a16:creationId xmlns:a16="http://schemas.microsoft.com/office/drawing/2014/main" id="{75A9C279-DA9C-43C4-BF5E-BE852D0362B7}"/>
              </a:ext>
            </a:extLst>
          </p:cNvPr>
          <p:cNvPicPr>
            <a:picLocks noChangeAspect="1"/>
          </p:cNvPicPr>
          <p:nvPr/>
        </p:nvPicPr>
        <p:blipFill>
          <a:blip r:embed="rId2"/>
          <a:stretch>
            <a:fillRect/>
          </a:stretch>
        </p:blipFill>
        <p:spPr>
          <a:xfrm>
            <a:off x="4377018" y="1970239"/>
            <a:ext cx="5880846" cy="2928729"/>
          </a:xfrm>
          <a:prstGeom prst="rect">
            <a:avLst/>
          </a:prstGeom>
        </p:spPr>
      </p:pic>
    </p:spTree>
    <p:extLst>
      <p:ext uri="{BB962C8B-B14F-4D97-AF65-F5344CB8AC3E}">
        <p14:creationId xmlns:p14="http://schemas.microsoft.com/office/powerpoint/2010/main" val="1427506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4B1C-D7E1-4FA3-9AB4-828090AA4D7B}"/>
              </a:ext>
            </a:extLst>
          </p:cNvPr>
          <p:cNvSpPr>
            <a:spLocks noGrp="1"/>
          </p:cNvSpPr>
          <p:nvPr>
            <p:ph type="title"/>
          </p:nvPr>
        </p:nvSpPr>
        <p:spPr>
          <a:xfrm>
            <a:off x="2358077" y="281492"/>
            <a:ext cx="3075836" cy="1325562"/>
          </a:xfrm>
        </p:spPr>
        <p:txBody>
          <a:bodyPr>
            <a:normAutofit/>
          </a:bodyPr>
          <a:lstStyle/>
          <a:p>
            <a:r>
              <a:rPr lang="en-US" sz="2700"/>
              <a:t>Nasa finding sightings of UAP's.    ---&gt;</a:t>
            </a:r>
          </a:p>
        </p:txBody>
      </p:sp>
      <p:sp>
        <p:nvSpPr>
          <p:cNvPr id="28" name="Rectangle 27">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Content Placeholder 24">
            <a:extLst>
              <a:ext uri="{FF2B5EF4-FFF2-40B4-BE49-F238E27FC236}">
                <a16:creationId xmlns:a16="http://schemas.microsoft.com/office/drawing/2014/main" id="{FAB6DB6C-2823-43E6-9D05-F138C5763CA8}"/>
              </a:ext>
            </a:extLst>
          </p:cNvPr>
          <p:cNvSpPr>
            <a:spLocks noGrp="1"/>
          </p:cNvSpPr>
          <p:nvPr>
            <p:ph idx="1"/>
          </p:nvPr>
        </p:nvSpPr>
        <p:spPr>
          <a:xfrm>
            <a:off x="923724" y="1416290"/>
            <a:ext cx="3075836" cy="3576024"/>
          </a:xfrm>
        </p:spPr>
        <p:txBody>
          <a:bodyPr vert="horz" lIns="91440" tIns="45720" rIns="91440" bIns="45720" rtlCol="0" anchor="t">
            <a:normAutofit/>
          </a:bodyPr>
          <a:lstStyle/>
          <a:p>
            <a:r>
              <a:rPr lang="en-US" sz="1400"/>
              <a:t>The UAP's have been seen in America and the government have pictures of it but some people still don’t believe them </a:t>
            </a:r>
          </a:p>
          <a:p>
            <a:r>
              <a:rPr lang="en-US" sz="1400"/>
              <a:t>Some experts/people who work in Nasa say; </a:t>
            </a:r>
          </a:p>
          <a:p>
            <a:pPr marL="0" indent="0">
              <a:buNone/>
            </a:pPr>
            <a:endParaRPr lang="en-US" sz="1400"/>
          </a:p>
          <a:p>
            <a:endParaRPr lang="en-US" sz="1400"/>
          </a:p>
        </p:txBody>
      </p:sp>
      <p:pic>
        <p:nvPicPr>
          <p:cNvPr id="5" name="Picture 5" descr="A picture containing text&#10;&#10;Description automatically generated">
            <a:extLst>
              <a:ext uri="{FF2B5EF4-FFF2-40B4-BE49-F238E27FC236}">
                <a16:creationId xmlns:a16="http://schemas.microsoft.com/office/drawing/2014/main" id="{46449247-3722-4429-B78B-FEE2AF84F922}"/>
              </a:ext>
            </a:extLst>
          </p:cNvPr>
          <p:cNvPicPr>
            <a:picLocks noChangeAspect="1"/>
          </p:cNvPicPr>
          <p:nvPr/>
        </p:nvPicPr>
        <p:blipFill rotWithShape="1">
          <a:blip r:embed="rId2"/>
          <a:srcRect l="20940" r="17660" b="-1"/>
          <a:stretch/>
        </p:blipFill>
        <p:spPr>
          <a:xfrm>
            <a:off x="4639057" y="10"/>
            <a:ext cx="7552944" cy="6857990"/>
          </a:xfrm>
          <a:prstGeom prst="rect">
            <a:avLst/>
          </a:prstGeom>
        </p:spPr>
      </p:pic>
      <p:sp>
        <p:nvSpPr>
          <p:cNvPr id="4" name="Diagonal Stripe 3">
            <a:extLst>
              <a:ext uri="{FF2B5EF4-FFF2-40B4-BE49-F238E27FC236}">
                <a16:creationId xmlns:a16="http://schemas.microsoft.com/office/drawing/2014/main" id="{57F9472F-037F-4855-AF74-EF4FAA451DBE}"/>
              </a:ext>
            </a:extLst>
          </p:cNvPr>
          <p:cNvSpPr/>
          <p:nvPr/>
        </p:nvSpPr>
        <p:spPr>
          <a:xfrm>
            <a:off x="10053918" y="4697507"/>
            <a:ext cx="4359087" cy="4325470"/>
          </a:xfrm>
          <a:prstGeom prst="diagStripe">
            <a:avLst/>
          </a:prstGeom>
          <a:solidFill>
            <a:srgbClr val="FAF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a:extLst>
              <a:ext uri="{FF2B5EF4-FFF2-40B4-BE49-F238E27FC236}">
                <a16:creationId xmlns:a16="http://schemas.microsoft.com/office/drawing/2014/main" id="{2E947CE0-31A3-4E5A-B46B-25947DFD6438}"/>
              </a:ext>
            </a:extLst>
          </p:cNvPr>
          <p:cNvSpPr/>
          <p:nvPr/>
        </p:nvSpPr>
        <p:spPr>
          <a:xfrm>
            <a:off x="9168653" y="4058771"/>
            <a:ext cx="4359087" cy="4325470"/>
          </a:xfrm>
          <a:prstGeom prst="diagStripe">
            <a:avLst/>
          </a:prstGeom>
          <a:solidFill>
            <a:srgbClr val="BA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1C8B6D05-3707-4E43-A5D6-A2A3B0D1F0BD}"/>
              </a:ext>
            </a:extLst>
          </p:cNvPr>
          <p:cNvSpPr/>
          <p:nvPr/>
        </p:nvSpPr>
        <p:spPr>
          <a:xfrm>
            <a:off x="-622487" y="-241487"/>
            <a:ext cx="3451410" cy="9188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D76DD-ACE7-4D4F-BAFF-2CD9CE99EA28}"/>
              </a:ext>
            </a:extLst>
          </p:cNvPr>
          <p:cNvSpPr/>
          <p:nvPr/>
        </p:nvSpPr>
        <p:spPr>
          <a:xfrm>
            <a:off x="47065" y="4439771"/>
            <a:ext cx="918882" cy="918882"/>
          </a:xfrm>
          <a:prstGeom prst="ellipse">
            <a:avLst/>
          </a:prstGeom>
          <a:solidFill>
            <a:srgbClr val="BAD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1F92D05-218F-4BC5-837B-D0369AC4EF69}"/>
              </a:ext>
            </a:extLst>
          </p:cNvPr>
          <p:cNvSpPr/>
          <p:nvPr/>
        </p:nvSpPr>
        <p:spPr>
          <a:xfrm>
            <a:off x="-4104715" y="3425639"/>
            <a:ext cx="918882" cy="91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1D3B83-E1E6-40C1-B91D-8B931CB602D8}"/>
              </a:ext>
            </a:extLst>
          </p:cNvPr>
          <p:cNvSpPr txBox="1"/>
          <p:nvPr/>
        </p:nvSpPr>
        <p:spPr>
          <a:xfrm>
            <a:off x="970430" y="3088342"/>
            <a:ext cx="341555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entury Schoolbook"/>
              </a:rPr>
              <a:t>Thomas Bania: Do any of us believe these are actual flying saucers from outer space? No. but there really isn’t enough information to evaluate what is going on.</a:t>
            </a:r>
          </a:p>
        </p:txBody>
      </p:sp>
      <p:sp>
        <p:nvSpPr>
          <p:cNvPr id="6" name="TextBox 5">
            <a:extLst>
              <a:ext uri="{FF2B5EF4-FFF2-40B4-BE49-F238E27FC236}">
                <a16:creationId xmlns:a16="http://schemas.microsoft.com/office/drawing/2014/main" id="{477B7BD0-CC89-4AB8-8327-DF743D7341B4}"/>
              </a:ext>
            </a:extLst>
          </p:cNvPr>
          <p:cNvSpPr txBox="1"/>
          <p:nvPr/>
        </p:nvSpPr>
        <p:spPr>
          <a:xfrm>
            <a:off x="970430" y="4343399"/>
            <a:ext cx="37965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entury Schoolbook"/>
              </a:rPr>
              <a:t>Weinstein: It could be truly a UFO. I never want to say something could never be. It could be a phenomenon caused by nature—just a weather phenomenon. We learn something new every day, we’re flying at higher altitude than we’ve ever flown before, so maybe we’re seeing things that would look differently at a lower altitude. </a:t>
            </a:r>
          </a:p>
        </p:txBody>
      </p:sp>
    </p:spTree>
    <p:extLst>
      <p:ext uri="{BB962C8B-B14F-4D97-AF65-F5344CB8AC3E}">
        <p14:creationId xmlns:p14="http://schemas.microsoft.com/office/powerpoint/2010/main" val="403811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34B1C-D7E1-4FA3-9AB4-828090AA4D7B}"/>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Bitcoin value is going down </a:t>
            </a:r>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01420B-DF6A-4B63-9AD3-062A67684C19}"/>
              </a:ext>
            </a:extLst>
          </p:cNvPr>
          <p:cNvSpPr>
            <a:spLocks noGrp="1"/>
          </p:cNvSpPr>
          <p:nvPr>
            <p:ph idx="1"/>
          </p:nvPr>
        </p:nvSpPr>
        <p:spPr>
          <a:xfrm>
            <a:off x="4821898" y="643466"/>
            <a:ext cx="5827472" cy="5571067"/>
          </a:xfrm>
        </p:spPr>
        <p:txBody>
          <a:bodyPr vert="horz" lIns="91440" tIns="45720" rIns="91440" bIns="45720" rtlCol="0" anchor="t">
            <a:normAutofit/>
          </a:bodyPr>
          <a:lstStyle/>
          <a:p>
            <a:r>
              <a:rPr lang="en-US"/>
              <a:t>Bitcoin Price Falls Below $8,000, Down 42% Since Start of the Year in 2019 and it still is and Invester's started not looking for it and investing for other things. </a:t>
            </a:r>
            <a:endParaRPr lang="en-US" sz="2400"/>
          </a:p>
          <a:p>
            <a:endParaRPr lang="en-US" sz="2400"/>
          </a:p>
        </p:txBody>
      </p:sp>
      <p:sp>
        <p:nvSpPr>
          <p:cNvPr id="4" name="Diagonal Stripe 3">
            <a:extLst>
              <a:ext uri="{FF2B5EF4-FFF2-40B4-BE49-F238E27FC236}">
                <a16:creationId xmlns:a16="http://schemas.microsoft.com/office/drawing/2014/main" id="{57F9472F-037F-4855-AF74-EF4FAA451DBE}"/>
              </a:ext>
            </a:extLst>
          </p:cNvPr>
          <p:cNvSpPr/>
          <p:nvPr/>
        </p:nvSpPr>
        <p:spPr>
          <a:xfrm>
            <a:off x="10053918" y="4697507"/>
            <a:ext cx="4359087" cy="4325470"/>
          </a:xfrm>
          <a:prstGeom prst="diagStripe">
            <a:avLst/>
          </a:prstGeom>
          <a:solidFill>
            <a:srgbClr val="FAF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a:extLst>
              <a:ext uri="{FF2B5EF4-FFF2-40B4-BE49-F238E27FC236}">
                <a16:creationId xmlns:a16="http://schemas.microsoft.com/office/drawing/2014/main" id="{2E947CE0-31A3-4E5A-B46B-25947DFD6438}"/>
              </a:ext>
            </a:extLst>
          </p:cNvPr>
          <p:cNvSpPr/>
          <p:nvPr/>
        </p:nvSpPr>
        <p:spPr>
          <a:xfrm>
            <a:off x="9168653" y="4058771"/>
            <a:ext cx="4359087" cy="4325470"/>
          </a:xfrm>
          <a:prstGeom prst="diagStripe">
            <a:avLst/>
          </a:prstGeom>
          <a:solidFill>
            <a:srgbClr val="BA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B1F92D05-218F-4BC5-837B-D0369AC4EF69}"/>
              </a:ext>
            </a:extLst>
          </p:cNvPr>
          <p:cNvSpPr/>
          <p:nvPr/>
        </p:nvSpPr>
        <p:spPr>
          <a:xfrm>
            <a:off x="-4104715" y="3425639"/>
            <a:ext cx="918882" cy="91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8B6D05-3707-4E43-A5D6-A2A3B0D1F0BD}"/>
              </a:ext>
            </a:extLst>
          </p:cNvPr>
          <p:cNvSpPr/>
          <p:nvPr/>
        </p:nvSpPr>
        <p:spPr>
          <a:xfrm>
            <a:off x="-622487" y="-241487"/>
            <a:ext cx="3451410" cy="9188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D76DD-ACE7-4D4F-BAFF-2CD9CE99EA28}"/>
              </a:ext>
            </a:extLst>
          </p:cNvPr>
          <p:cNvSpPr/>
          <p:nvPr/>
        </p:nvSpPr>
        <p:spPr>
          <a:xfrm>
            <a:off x="47065" y="4439771"/>
            <a:ext cx="918882" cy="918882"/>
          </a:xfrm>
          <a:prstGeom prst="ellipse">
            <a:avLst/>
          </a:prstGeom>
          <a:solidFill>
            <a:srgbClr val="BAD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DD3CD804-9A17-4C4C-871C-4D97F0006397}"/>
              </a:ext>
            </a:extLst>
          </p:cNvPr>
          <p:cNvPicPr>
            <a:picLocks noChangeAspect="1"/>
          </p:cNvPicPr>
          <p:nvPr/>
        </p:nvPicPr>
        <p:blipFill rotWithShape="1">
          <a:blip r:embed="rId2"/>
          <a:srcRect t="16055" b="6155"/>
          <a:stretch/>
        </p:blipFill>
        <p:spPr>
          <a:xfrm>
            <a:off x="4926106" y="2188381"/>
            <a:ext cx="5463057" cy="2710400"/>
          </a:xfrm>
          <a:prstGeom prst="rect">
            <a:avLst/>
          </a:prstGeom>
        </p:spPr>
      </p:pic>
      <p:sp>
        <p:nvSpPr>
          <p:cNvPr id="6" name="TextBox 5">
            <a:extLst>
              <a:ext uri="{FF2B5EF4-FFF2-40B4-BE49-F238E27FC236}">
                <a16:creationId xmlns:a16="http://schemas.microsoft.com/office/drawing/2014/main" id="{B44701DF-2900-42A5-AE5A-B4D4AFE384D2}"/>
              </a:ext>
            </a:extLst>
          </p:cNvPr>
          <p:cNvSpPr txBox="1"/>
          <p:nvPr/>
        </p:nvSpPr>
        <p:spPr>
          <a:xfrm>
            <a:off x="2091017" y="527348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8" name="Graphic 9" descr="Bitcoin with solid fill">
            <a:extLst>
              <a:ext uri="{FF2B5EF4-FFF2-40B4-BE49-F238E27FC236}">
                <a16:creationId xmlns:a16="http://schemas.microsoft.com/office/drawing/2014/main" id="{1BA732AC-BEB3-4B92-A400-AEFF8C2896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743" y="2137914"/>
            <a:ext cx="3272286" cy="3229154"/>
          </a:xfrm>
          <a:prstGeom prst="rect">
            <a:avLst/>
          </a:prstGeom>
        </p:spPr>
      </p:pic>
    </p:spTree>
    <p:extLst>
      <p:ext uri="{BB962C8B-B14F-4D97-AF65-F5344CB8AC3E}">
        <p14:creationId xmlns:p14="http://schemas.microsoft.com/office/powerpoint/2010/main" val="47769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5">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34B1C-D7E1-4FA3-9AB4-828090AA4D7B}"/>
              </a:ext>
            </a:extLst>
          </p:cNvPr>
          <p:cNvSpPr>
            <a:spLocks noGrp="1"/>
          </p:cNvSpPr>
          <p:nvPr>
            <p:ph type="title"/>
          </p:nvPr>
        </p:nvSpPr>
        <p:spPr>
          <a:xfrm>
            <a:off x="1046033" y="4809089"/>
            <a:ext cx="4010820" cy="1615461"/>
          </a:xfrm>
        </p:spPr>
        <p:txBody>
          <a:bodyPr vert="horz" lIns="91440" tIns="45720" rIns="91440" bIns="45720" rtlCol="0" anchor="ctr">
            <a:noAutofit/>
          </a:bodyPr>
          <a:lstStyle/>
          <a:p>
            <a:r>
              <a:rPr lang="en-US" sz="1600"/>
              <a:t>Chicken nugget sold for over almost £100,000 in online auction.</a:t>
            </a:r>
            <a:br>
              <a:rPr lang="en-US" sz="1600"/>
            </a:br>
            <a:br>
              <a:rPr lang="en-US" sz="1600"/>
            </a:br>
            <a:r>
              <a:rPr lang="en-US" sz="1600">
                <a:ea typeface="+mj-lt"/>
                <a:cs typeface="+mj-lt"/>
              </a:rPr>
              <a:t>An American seller called </a:t>
            </a:r>
            <a:r>
              <a:rPr lang="en-US" sz="1600" err="1">
                <a:ea typeface="+mj-lt"/>
                <a:cs typeface="+mj-lt"/>
              </a:rPr>
              <a:t>polizna</a:t>
            </a:r>
            <a:r>
              <a:rPr lang="en-US" sz="1600">
                <a:ea typeface="+mj-lt"/>
                <a:cs typeface="+mj-lt"/>
              </a:rPr>
              <a:t> put the McDonald's treat up on the online auction site Ebay after spotting it in a meal from the fast food restaurant.</a:t>
            </a:r>
            <a:endParaRPr lang="en-US" sz="1600"/>
          </a:p>
          <a:p>
            <a:r>
              <a:rPr lang="en-US" sz="1600">
                <a:ea typeface="+mj-lt"/>
                <a:cs typeface="+mj-lt"/>
              </a:rPr>
              <a:t>The nugget is shaped like the crewmates featured in the game, and had more than 180 bidders before the auction finally closed just after 8am (UK time) on Friday.</a:t>
            </a:r>
            <a:endParaRPr lang="en-US" sz="1600"/>
          </a:p>
          <a:p>
            <a:endParaRPr lang="en-US" sz="1600"/>
          </a:p>
        </p:txBody>
      </p:sp>
      <p:pic>
        <p:nvPicPr>
          <p:cNvPr id="5" name="Picture 5" descr="A picture containing square&#10;&#10;Description automatically generated">
            <a:extLst>
              <a:ext uri="{FF2B5EF4-FFF2-40B4-BE49-F238E27FC236}">
                <a16:creationId xmlns:a16="http://schemas.microsoft.com/office/drawing/2014/main" id="{2A6F6AD6-7870-44B6-ABB7-95C244546A8E}"/>
              </a:ext>
            </a:extLst>
          </p:cNvPr>
          <p:cNvPicPr>
            <a:picLocks noChangeAspect="1"/>
          </p:cNvPicPr>
          <p:nvPr/>
        </p:nvPicPr>
        <p:blipFill rotWithShape="1">
          <a:blip r:embed="rId2"/>
          <a:srcRect t="23285" b="7952"/>
          <a:stretch/>
        </p:blipFill>
        <p:spPr>
          <a:xfrm>
            <a:off x="20" y="1"/>
            <a:ext cx="11292820" cy="4212708"/>
          </a:xfrm>
          <a:prstGeom prst="rect">
            <a:avLst/>
          </a:prstGeom>
        </p:spPr>
      </p:pic>
      <p:cxnSp>
        <p:nvCxnSpPr>
          <p:cNvPr id="28" name="Straight Connector 27">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01420B-DF6A-4B63-9AD3-062A67684C19}"/>
              </a:ext>
            </a:extLst>
          </p:cNvPr>
          <p:cNvSpPr>
            <a:spLocks noGrp="1"/>
          </p:cNvSpPr>
          <p:nvPr>
            <p:ph idx="1"/>
          </p:nvPr>
        </p:nvSpPr>
        <p:spPr>
          <a:xfrm>
            <a:off x="5288640" y="4564673"/>
            <a:ext cx="5665871" cy="1615463"/>
          </a:xfrm>
        </p:spPr>
        <p:txBody>
          <a:bodyPr vert="horz" lIns="91440" tIns="45720" rIns="91440" bIns="45720" rtlCol="0" anchor="ctr">
            <a:normAutofit/>
          </a:bodyPr>
          <a:lstStyle/>
          <a:p>
            <a:endParaRPr lang="en-US" sz="1600"/>
          </a:p>
          <a:p>
            <a:endParaRPr lang="en-US" sz="1600"/>
          </a:p>
        </p:txBody>
      </p:sp>
      <p:sp>
        <p:nvSpPr>
          <p:cNvPr id="4" name="Diagonal Stripe 3">
            <a:extLst>
              <a:ext uri="{FF2B5EF4-FFF2-40B4-BE49-F238E27FC236}">
                <a16:creationId xmlns:a16="http://schemas.microsoft.com/office/drawing/2014/main" id="{57F9472F-037F-4855-AF74-EF4FAA451DBE}"/>
              </a:ext>
            </a:extLst>
          </p:cNvPr>
          <p:cNvSpPr/>
          <p:nvPr/>
        </p:nvSpPr>
        <p:spPr>
          <a:xfrm>
            <a:off x="10053918" y="4697507"/>
            <a:ext cx="4359087" cy="4325470"/>
          </a:xfrm>
          <a:prstGeom prst="diagStripe">
            <a:avLst/>
          </a:prstGeom>
          <a:solidFill>
            <a:srgbClr val="FAF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a:extLst>
              <a:ext uri="{FF2B5EF4-FFF2-40B4-BE49-F238E27FC236}">
                <a16:creationId xmlns:a16="http://schemas.microsoft.com/office/drawing/2014/main" id="{2E947CE0-31A3-4E5A-B46B-25947DFD6438}"/>
              </a:ext>
            </a:extLst>
          </p:cNvPr>
          <p:cNvSpPr/>
          <p:nvPr/>
        </p:nvSpPr>
        <p:spPr>
          <a:xfrm>
            <a:off x="9168653" y="4058771"/>
            <a:ext cx="4359087" cy="4325470"/>
          </a:xfrm>
          <a:prstGeom prst="diagStripe">
            <a:avLst/>
          </a:prstGeom>
          <a:solidFill>
            <a:srgbClr val="BA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1C8B6D05-3707-4E43-A5D6-A2A3B0D1F0BD}"/>
              </a:ext>
            </a:extLst>
          </p:cNvPr>
          <p:cNvSpPr/>
          <p:nvPr/>
        </p:nvSpPr>
        <p:spPr>
          <a:xfrm>
            <a:off x="-622487" y="-241487"/>
            <a:ext cx="3451410" cy="9188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D76DD-ACE7-4D4F-BAFF-2CD9CE99EA28}"/>
              </a:ext>
            </a:extLst>
          </p:cNvPr>
          <p:cNvSpPr/>
          <p:nvPr/>
        </p:nvSpPr>
        <p:spPr>
          <a:xfrm>
            <a:off x="47065" y="4439771"/>
            <a:ext cx="918882" cy="918882"/>
          </a:xfrm>
          <a:prstGeom prst="ellipse">
            <a:avLst/>
          </a:prstGeom>
          <a:solidFill>
            <a:srgbClr val="BAD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1F92D05-218F-4BC5-837B-D0369AC4EF69}"/>
              </a:ext>
            </a:extLst>
          </p:cNvPr>
          <p:cNvSpPr/>
          <p:nvPr/>
        </p:nvSpPr>
        <p:spPr>
          <a:xfrm>
            <a:off x="-4104715" y="3425639"/>
            <a:ext cx="918882" cy="91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42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34B1C-D7E1-4FA3-9AB4-828090AA4D7B}"/>
              </a:ext>
            </a:extLst>
          </p:cNvPr>
          <p:cNvSpPr>
            <a:spLocks noGrp="1"/>
          </p:cNvSpPr>
          <p:nvPr>
            <p:ph type="title"/>
          </p:nvPr>
        </p:nvSpPr>
        <p:spPr>
          <a:xfrm>
            <a:off x="965198" y="1181348"/>
            <a:ext cx="3260806" cy="4990852"/>
          </a:xfrm>
          <a:noFill/>
        </p:spPr>
        <p:txBody>
          <a:bodyPr anchor="t">
            <a:normAutofit/>
          </a:bodyPr>
          <a:lstStyle/>
          <a:p>
            <a:r>
              <a:rPr lang="en-US" sz="2800">
                <a:solidFill>
                  <a:srgbClr val="FFFFFF"/>
                </a:solidFill>
              </a:rPr>
              <a:t>MADE BY EDWARD,SHION,OLIVIER </a:t>
            </a:r>
          </a:p>
        </p:txBody>
      </p:sp>
      <p:sp useBgFill="1">
        <p:nvSpPr>
          <p:cNvPr id="21" name="Rectangle 20">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01420B-DF6A-4B63-9AD3-062A67684C19}"/>
              </a:ext>
            </a:extLst>
          </p:cNvPr>
          <p:cNvSpPr>
            <a:spLocks noGrp="1"/>
          </p:cNvSpPr>
          <p:nvPr>
            <p:ph idx="1"/>
          </p:nvPr>
        </p:nvSpPr>
        <p:spPr>
          <a:xfrm>
            <a:off x="4452104" y="677084"/>
            <a:ext cx="5827472" cy="5571067"/>
          </a:xfrm>
        </p:spPr>
        <p:txBody>
          <a:bodyPr vert="horz" lIns="91440" tIns="45720" rIns="91440" bIns="45720" rtlCol="0" anchor="t">
            <a:normAutofit/>
          </a:bodyPr>
          <a:lstStyle/>
          <a:p>
            <a:endParaRPr lang="en-US"/>
          </a:p>
          <a:p>
            <a:endParaRPr lang="en-US" sz="2400"/>
          </a:p>
        </p:txBody>
      </p:sp>
      <p:sp>
        <p:nvSpPr>
          <p:cNvPr id="4" name="Diagonal Stripe 3">
            <a:extLst>
              <a:ext uri="{FF2B5EF4-FFF2-40B4-BE49-F238E27FC236}">
                <a16:creationId xmlns:a16="http://schemas.microsoft.com/office/drawing/2014/main" id="{57F9472F-037F-4855-AF74-EF4FAA451DBE}"/>
              </a:ext>
            </a:extLst>
          </p:cNvPr>
          <p:cNvSpPr/>
          <p:nvPr/>
        </p:nvSpPr>
        <p:spPr>
          <a:xfrm>
            <a:off x="10053918" y="4697507"/>
            <a:ext cx="4359087" cy="4325470"/>
          </a:xfrm>
          <a:prstGeom prst="diagStripe">
            <a:avLst/>
          </a:prstGeom>
          <a:solidFill>
            <a:srgbClr val="FAF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a:extLst>
              <a:ext uri="{FF2B5EF4-FFF2-40B4-BE49-F238E27FC236}">
                <a16:creationId xmlns:a16="http://schemas.microsoft.com/office/drawing/2014/main" id="{2E947CE0-31A3-4E5A-B46B-25947DFD6438}"/>
              </a:ext>
            </a:extLst>
          </p:cNvPr>
          <p:cNvSpPr/>
          <p:nvPr/>
        </p:nvSpPr>
        <p:spPr>
          <a:xfrm>
            <a:off x="9168653" y="4058771"/>
            <a:ext cx="4359087" cy="4325470"/>
          </a:xfrm>
          <a:prstGeom prst="diagStripe">
            <a:avLst/>
          </a:prstGeom>
          <a:solidFill>
            <a:srgbClr val="BA23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B1F92D05-218F-4BC5-837B-D0369AC4EF69}"/>
              </a:ext>
            </a:extLst>
          </p:cNvPr>
          <p:cNvSpPr/>
          <p:nvPr/>
        </p:nvSpPr>
        <p:spPr>
          <a:xfrm>
            <a:off x="-4104715" y="3425639"/>
            <a:ext cx="918882" cy="9188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8B6D05-3707-4E43-A5D6-A2A3B0D1F0BD}"/>
              </a:ext>
            </a:extLst>
          </p:cNvPr>
          <p:cNvSpPr/>
          <p:nvPr/>
        </p:nvSpPr>
        <p:spPr>
          <a:xfrm>
            <a:off x="-622487" y="-241487"/>
            <a:ext cx="3451410" cy="91888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3D76DD-ACE7-4D4F-BAFF-2CD9CE99EA28}"/>
              </a:ext>
            </a:extLst>
          </p:cNvPr>
          <p:cNvSpPr/>
          <p:nvPr/>
        </p:nvSpPr>
        <p:spPr>
          <a:xfrm>
            <a:off x="47065" y="4439771"/>
            <a:ext cx="918882" cy="918882"/>
          </a:xfrm>
          <a:prstGeom prst="ellipse">
            <a:avLst/>
          </a:prstGeom>
          <a:solidFill>
            <a:srgbClr val="BADB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Icon&#10;&#10;Description automatically generated">
            <a:extLst>
              <a:ext uri="{FF2B5EF4-FFF2-40B4-BE49-F238E27FC236}">
                <a16:creationId xmlns:a16="http://schemas.microsoft.com/office/drawing/2014/main" id="{0E58C69E-1FAF-45BB-B2B8-17126F069CFA}"/>
              </a:ext>
            </a:extLst>
          </p:cNvPr>
          <p:cNvPicPr>
            <a:picLocks noChangeAspect="1"/>
          </p:cNvPicPr>
          <p:nvPr/>
        </p:nvPicPr>
        <p:blipFill>
          <a:blip r:embed="rId2"/>
          <a:stretch>
            <a:fillRect/>
          </a:stretch>
        </p:blipFill>
        <p:spPr>
          <a:xfrm rot="8160000" flipV="1">
            <a:off x="6922973" y="7480098"/>
            <a:ext cx="195024" cy="17561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D8931FF-0ABD-4685-B363-3D38B9AA88E1}"/>
                  </a:ext>
                </a:extLst>
              </p14:cNvPr>
              <p14:cNvContentPartPr/>
              <p14:nvPr/>
            </p14:nvContentPartPr>
            <p14:xfrm>
              <a:off x="6141067" y="7134211"/>
              <a:ext cx="19050" cy="19050"/>
            </p14:xfrm>
          </p:contentPart>
        </mc:Choice>
        <mc:Fallback xmlns="">
          <p:pic>
            <p:nvPicPr>
              <p:cNvPr id="5" name="Ink 4">
                <a:extLst>
                  <a:ext uri="{FF2B5EF4-FFF2-40B4-BE49-F238E27FC236}">
                    <a16:creationId xmlns:a16="http://schemas.microsoft.com/office/drawing/2014/main" id="{1D8931FF-0ABD-4685-B363-3D38B9AA88E1}"/>
                  </a:ext>
                </a:extLst>
              </p:cNvPr>
              <p:cNvPicPr/>
              <p:nvPr/>
            </p:nvPicPr>
            <p:blipFill>
              <a:blip r:embed="rId4"/>
              <a:stretch>
                <a:fillRect/>
              </a:stretch>
            </p:blipFill>
            <p:spPr>
              <a:xfrm>
                <a:off x="5188567" y="6181711"/>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B919C69-F1F8-4599-B0D2-A7AA57847E1B}"/>
                  </a:ext>
                </a:extLst>
              </p14:cNvPr>
              <p14:cNvContentPartPr/>
              <p14:nvPr/>
            </p14:nvContentPartPr>
            <p14:xfrm>
              <a:off x="6141067" y="7134211"/>
              <a:ext cx="19050" cy="19050"/>
            </p14:xfrm>
          </p:contentPart>
        </mc:Choice>
        <mc:Fallback xmlns="">
          <p:pic>
            <p:nvPicPr>
              <p:cNvPr id="8" name="Ink 7">
                <a:extLst>
                  <a:ext uri="{FF2B5EF4-FFF2-40B4-BE49-F238E27FC236}">
                    <a16:creationId xmlns:a16="http://schemas.microsoft.com/office/drawing/2014/main" id="{2B919C69-F1F8-4599-B0D2-A7AA57847E1B}"/>
                  </a:ext>
                </a:extLst>
              </p:cNvPr>
              <p:cNvPicPr/>
              <p:nvPr/>
            </p:nvPicPr>
            <p:blipFill>
              <a:blip r:embed="rId4"/>
              <a:stretch>
                <a:fillRect/>
              </a:stretch>
            </p:blipFill>
            <p:spPr>
              <a:xfrm>
                <a:off x="5188567" y="6181711"/>
                <a:ext cx="1905000" cy="190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0813123-51A3-4ACA-B77F-3A2E2273A21C}"/>
                  </a:ext>
                </a:extLst>
              </p14:cNvPr>
              <p14:cNvContentPartPr/>
              <p14:nvPr/>
            </p14:nvContentPartPr>
            <p14:xfrm>
              <a:off x="7430606" y="7354019"/>
              <a:ext cx="19050" cy="19050"/>
            </p14:xfrm>
          </p:contentPart>
        </mc:Choice>
        <mc:Fallback xmlns="">
          <p:pic>
            <p:nvPicPr>
              <p:cNvPr id="14" name="Ink 13">
                <a:extLst>
                  <a:ext uri="{FF2B5EF4-FFF2-40B4-BE49-F238E27FC236}">
                    <a16:creationId xmlns:a16="http://schemas.microsoft.com/office/drawing/2014/main" id="{80813123-51A3-4ACA-B77F-3A2E2273A21C}"/>
                  </a:ext>
                </a:extLst>
              </p:cNvPr>
              <p:cNvPicPr/>
              <p:nvPr/>
            </p:nvPicPr>
            <p:blipFill>
              <a:blip r:embed="rId4"/>
              <a:stretch>
                <a:fillRect/>
              </a:stretch>
            </p:blipFill>
            <p:spPr>
              <a:xfrm>
                <a:off x="6478106" y="6401519"/>
                <a:ext cx="1905000" cy="1905000"/>
              </a:xfrm>
              <a:prstGeom prst="rect">
                <a:avLst/>
              </a:prstGeom>
            </p:spPr>
          </p:pic>
        </mc:Fallback>
      </mc:AlternateContent>
      <p:pic>
        <p:nvPicPr>
          <p:cNvPr id="12" name="Picture 14" descr="A picture containing text, clipart&#10;&#10;Description automatically generated">
            <a:extLst>
              <a:ext uri="{FF2B5EF4-FFF2-40B4-BE49-F238E27FC236}">
                <a16:creationId xmlns:a16="http://schemas.microsoft.com/office/drawing/2014/main" id="{029AEB98-C9A7-4935-B82F-DCD4B13DF03F}"/>
              </a:ext>
            </a:extLst>
          </p:cNvPr>
          <p:cNvPicPr>
            <a:picLocks noChangeAspect="1"/>
          </p:cNvPicPr>
          <p:nvPr/>
        </p:nvPicPr>
        <p:blipFill>
          <a:blip r:embed="rId7"/>
          <a:stretch>
            <a:fillRect/>
          </a:stretch>
        </p:blipFill>
        <p:spPr>
          <a:xfrm>
            <a:off x="5067300" y="1714221"/>
            <a:ext cx="2628900" cy="2824442"/>
          </a:xfrm>
          <a:prstGeom prst="rect">
            <a:avLst/>
          </a:prstGeom>
        </p:spPr>
      </p:pic>
    </p:spTree>
    <p:extLst>
      <p:ext uri="{BB962C8B-B14F-4D97-AF65-F5344CB8AC3E}">
        <p14:creationId xmlns:p14="http://schemas.microsoft.com/office/powerpoint/2010/main" val="3982307371"/>
      </p:ext>
    </p:extLst>
  </p:cSld>
  <p:clrMapOvr>
    <a:masterClrMapping/>
  </p:clrMapOvr>
  <p:transition spd="slow">
    <p:comb/>
  </p:transition>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300</Words>
  <Application>Microsoft Office PowerPoint</Application>
  <PresentationFormat>Widescreen</PresentationFormat>
  <Paragraphs>14</Paragraphs>
  <Slides>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Schoolbook</vt:lpstr>
      <vt:lpstr>Wingdings 2</vt:lpstr>
      <vt:lpstr>View</vt:lpstr>
      <vt:lpstr>Recent news</vt:lpstr>
      <vt:lpstr>Corana Virus news      Corona Virus deaths have decreased since the rise from the 6th of December to the 6th of March. Boris Johnson says Covid restrictions will end on the 19th of July.</vt:lpstr>
      <vt:lpstr>Nasa finding sightings of UAP's.    ---&gt;</vt:lpstr>
      <vt:lpstr>Bitcoin value is going down </vt:lpstr>
      <vt:lpstr>Chicken nugget sold for over almost £100,000 in online auction.  An American seller called polizna put the McDonald's treat up on the online auction site Ebay after spotting it in a meal from the fast food restaurant. The nugget is shaped like the crewmates featured in the game, and had more than 180 bidders before the auction finally closed just after 8am (UK time) on Friday. </vt:lpstr>
      <vt:lpstr>MADE BY EDWARD,SHION,OLIVIER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Butt</dc:creator>
  <cp:lastModifiedBy>Simone</cp:lastModifiedBy>
  <cp:revision>3</cp:revision>
  <dcterms:created xsi:type="dcterms:W3CDTF">2021-06-16T07:59:26Z</dcterms:created>
  <dcterms:modified xsi:type="dcterms:W3CDTF">2021-07-18T14:36:20Z</dcterms:modified>
</cp:coreProperties>
</file>