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42" r:id="rId5"/>
    <p:sldId id="256" r:id="rId6"/>
    <p:sldId id="328" r:id="rId7"/>
    <p:sldId id="329" r:id="rId8"/>
    <p:sldId id="330" r:id="rId9"/>
    <p:sldId id="331" r:id="rId10"/>
    <p:sldId id="332" r:id="rId11"/>
    <p:sldId id="345" r:id="rId12"/>
    <p:sldId id="334" r:id="rId13"/>
    <p:sldId id="335" r:id="rId14"/>
    <p:sldId id="336" r:id="rId15"/>
    <p:sldId id="338" r:id="rId16"/>
    <p:sldId id="339" r:id="rId17"/>
    <p:sldId id="340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22B4C1C-2BEF-43D1-817C-2E9C13BA389B}"/>
    <pc:docChg chg="delSld modSld sldOrd">
      <pc:chgData name="D Callanan" userId="951668ec-da26-491a-9b8a-af24bfeff26b" providerId="ADAL" clId="{C22B4C1C-2BEF-43D1-817C-2E9C13BA389B}" dt="2022-07-13T11:37:17.499" v="166" actId="1076"/>
      <pc:docMkLst>
        <pc:docMk/>
      </pc:docMkLst>
      <pc:sldChg chg="modSp ord modTransition">
        <pc:chgData name="D Callanan" userId="951668ec-da26-491a-9b8a-af24bfeff26b" providerId="ADAL" clId="{C22B4C1C-2BEF-43D1-817C-2E9C13BA389B}" dt="2022-07-13T11:36:25.171" v="152" actId="20577"/>
        <pc:sldMkLst>
          <pc:docMk/>
          <pc:sldMk cId="3725783310" sldId="256"/>
        </pc:sldMkLst>
        <pc:graphicFrameChg chg="mod modGraphic">
          <ac:chgData name="D Callanan" userId="951668ec-da26-491a-9b8a-af24bfeff26b" providerId="ADAL" clId="{C22B4C1C-2BEF-43D1-817C-2E9C13BA389B}" dt="2022-07-13T11:36:25.171" v="152" actId="20577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C22B4C1C-2BEF-43D1-817C-2E9C13BA389B}" dt="2022-07-13T11:36:28.739" v="153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22B4C1C-2BEF-43D1-817C-2E9C13BA389B}" dt="2022-07-13T11:34:05.082" v="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C22B4C1C-2BEF-43D1-817C-2E9C13BA389B}" dt="2022-07-13T11:34:05.095" v="1" actId="2696"/>
        <pc:sldMkLst>
          <pc:docMk/>
          <pc:sldMk cId="1733982501" sldId="260"/>
        </pc:sldMkLst>
      </pc:sldChg>
      <pc:sldChg chg="del">
        <pc:chgData name="D Callanan" userId="951668ec-da26-491a-9b8a-af24bfeff26b" providerId="ADAL" clId="{C22B4C1C-2BEF-43D1-817C-2E9C13BA389B}" dt="2022-07-13T11:34:18.030" v="7" actId="2696"/>
        <pc:sldMkLst>
          <pc:docMk/>
          <pc:sldMk cId="430536941" sldId="261"/>
        </pc:sldMkLst>
      </pc:sldChg>
      <pc:sldChg chg="del">
        <pc:chgData name="D Callanan" userId="951668ec-da26-491a-9b8a-af24bfeff26b" providerId="ADAL" clId="{C22B4C1C-2BEF-43D1-817C-2E9C13BA389B}" dt="2022-07-13T11:34:18.038" v="8" actId="2696"/>
        <pc:sldMkLst>
          <pc:docMk/>
          <pc:sldMk cId="2993730315" sldId="262"/>
        </pc:sldMkLst>
      </pc:sldChg>
      <pc:sldChg chg="del">
        <pc:chgData name="D Callanan" userId="951668ec-da26-491a-9b8a-af24bfeff26b" providerId="ADAL" clId="{C22B4C1C-2BEF-43D1-817C-2E9C13BA389B}" dt="2022-07-13T11:34:18.044" v="9" actId="2696"/>
        <pc:sldMkLst>
          <pc:docMk/>
          <pc:sldMk cId="1812292546" sldId="263"/>
        </pc:sldMkLst>
      </pc:sldChg>
      <pc:sldChg chg="del">
        <pc:chgData name="D Callanan" userId="951668ec-da26-491a-9b8a-af24bfeff26b" providerId="ADAL" clId="{C22B4C1C-2BEF-43D1-817C-2E9C13BA389B}" dt="2022-07-13T11:34:18.052" v="10" actId="2696"/>
        <pc:sldMkLst>
          <pc:docMk/>
          <pc:sldMk cId="4095584100" sldId="264"/>
        </pc:sldMkLst>
      </pc:sldChg>
      <pc:sldChg chg="del">
        <pc:chgData name="D Callanan" userId="951668ec-da26-491a-9b8a-af24bfeff26b" providerId="ADAL" clId="{C22B4C1C-2BEF-43D1-817C-2E9C13BA389B}" dt="2022-07-13T11:34:18.059" v="11" actId="2696"/>
        <pc:sldMkLst>
          <pc:docMk/>
          <pc:sldMk cId="1680111318" sldId="265"/>
        </pc:sldMkLst>
      </pc:sldChg>
      <pc:sldChg chg="del">
        <pc:chgData name="D Callanan" userId="951668ec-da26-491a-9b8a-af24bfeff26b" providerId="ADAL" clId="{C22B4C1C-2BEF-43D1-817C-2E9C13BA389B}" dt="2022-07-13T11:34:18.067" v="12" actId="2696"/>
        <pc:sldMkLst>
          <pc:docMk/>
          <pc:sldMk cId="1508384817" sldId="266"/>
        </pc:sldMkLst>
      </pc:sldChg>
      <pc:sldChg chg="del">
        <pc:chgData name="D Callanan" userId="951668ec-da26-491a-9b8a-af24bfeff26b" providerId="ADAL" clId="{C22B4C1C-2BEF-43D1-817C-2E9C13BA389B}" dt="2022-07-13T11:34:18.084" v="13" actId="2696"/>
        <pc:sldMkLst>
          <pc:docMk/>
          <pc:sldMk cId="1150222202" sldId="267"/>
        </pc:sldMkLst>
      </pc:sldChg>
      <pc:sldChg chg="del">
        <pc:chgData name="D Callanan" userId="951668ec-da26-491a-9b8a-af24bfeff26b" providerId="ADAL" clId="{C22B4C1C-2BEF-43D1-817C-2E9C13BA389B}" dt="2022-07-13T11:34:18.095" v="14" actId="2696"/>
        <pc:sldMkLst>
          <pc:docMk/>
          <pc:sldMk cId="1326987889" sldId="268"/>
        </pc:sldMkLst>
      </pc:sldChg>
      <pc:sldChg chg="del">
        <pc:chgData name="D Callanan" userId="951668ec-da26-491a-9b8a-af24bfeff26b" providerId="ADAL" clId="{C22B4C1C-2BEF-43D1-817C-2E9C13BA389B}" dt="2022-07-13T11:34:18.178" v="17" actId="2696"/>
        <pc:sldMkLst>
          <pc:docMk/>
          <pc:sldMk cId="3542693151" sldId="269"/>
        </pc:sldMkLst>
      </pc:sldChg>
      <pc:sldChg chg="del">
        <pc:chgData name="D Callanan" userId="951668ec-da26-491a-9b8a-af24bfeff26b" providerId="ADAL" clId="{C22B4C1C-2BEF-43D1-817C-2E9C13BA389B}" dt="2022-07-13T11:34:18.120" v="15" actId="2696"/>
        <pc:sldMkLst>
          <pc:docMk/>
          <pc:sldMk cId="1566117650" sldId="270"/>
        </pc:sldMkLst>
      </pc:sldChg>
      <pc:sldChg chg="del">
        <pc:chgData name="D Callanan" userId="951668ec-da26-491a-9b8a-af24bfeff26b" providerId="ADAL" clId="{C22B4C1C-2BEF-43D1-817C-2E9C13BA389B}" dt="2022-07-13T11:34:18.213" v="19" actId="2696"/>
        <pc:sldMkLst>
          <pc:docMk/>
          <pc:sldMk cId="3491953429" sldId="271"/>
        </pc:sldMkLst>
      </pc:sldChg>
      <pc:sldChg chg="del">
        <pc:chgData name="D Callanan" userId="951668ec-da26-491a-9b8a-af24bfeff26b" providerId="ADAL" clId="{C22B4C1C-2BEF-43D1-817C-2E9C13BA389B}" dt="2022-07-13T11:34:18.225" v="20" actId="2696"/>
        <pc:sldMkLst>
          <pc:docMk/>
          <pc:sldMk cId="1333227804" sldId="272"/>
        </pc:sldMkLst>
      </pc:sldChg>
      <pc:sldChg chg="del">
        <pc:chgData name="D Callanan" userId="951668ec-da26-491a-9b8a-af24bfeff26b" providerId="ADAL" clId="{C22B4C1C-2BEF-43D1-817C-2E9C13BA389B}" dt="2022-07-13T11:34:05.112" v="2" actId="2696"/>
        <pc:sldMkLst>
          <pc:docMk/>
          <pc:sldMk cId="1632485293" sldId="273"/>
        </pc:sldMkLst>
      </pc:sldChg>
      <pc:sldChg chg="del">
        <pc:chgData name="D Callanan" userId="951668ec-da26-491a-9b8a-af24bfeff26b" providerId="ADAL" clId="{C22B4C1C-2BEF-43D1-817C-2E9C13BA389B}" dt="2022-07-13T11:34:05.125" v="3" actId="2696"/>
        <pc:sldMkLst>
          <pc:docMk/>
          <pc:sldMk cId="3364476141" sldId="274"/>
        </pc:sldMkLst>
      </pc:sldChg>
      <pc:sldChg chg="del">
        <pc:chgData name="D Callanan" userId="951668ec-da26-491a-9b8a-af24bfeff26b" providerId="ADAL" clId="{C22B4C1C-2BEF-43D1-817C-2E9C13BA389B}" dt="2022-07-13T11:34:18.007" v="4" actId="2696"/>
        <pc:sldMkLst>
          <pc:docMk/>
          <pc:sldMk cId="109857222" sldId="275"/>
        </pc:sldMkLst>
      </pc:sldChg>
      <pc:sldChg chg="del">
        <pc:chgData name="D Callanan" userId="951668ec-da26-491a-9b8a-af24bfeff26b" providerId="ADAL" clId="{C22B4C1C-2BEF-43D1-817C-2E9C13BA389B}" dt="2022-07-13T11:34:18.015" v="5" actId="2696"/>
        <pc:sldMkLst>
          <pc:docMk/>
          <pc:sldMk cId="1251039105" sldId="276"/>
        </pc:sldMkLst>
      </pc:sldChg>
      <pc:sldChg chg="del">
        <pc:chgData name="D Callanan" userId="951668ec-da26-491a-9b8a-af24bfeff26b" providerId="ADAL" clId="{C22B4C1C-2BEF-43D1-817C-2E9C13BA389B}" dt="2022-07-13T11:34:18.023" v="6" actId="2696"/>
        <pc:sldMkLst>
          <pc:docMk/>
          <pc:sldMk cId="366073560" sldId="277"/>
        </pc:sldMkLst>
      </pc:sldChg>
      <pc:sldChg chg="del">
        <pc:chgData name="D Callanan" userId="951668ec-da26-491a-9b8a-af24bfeff26b" providerId="ADAL" clId="{C22B4C1C-2BEF-43D1-817C-2E9C13BA389B}" dt="2022-07-13T11:34:18.387" v="25" actId="2696"/>
        <pc:sldMkLst>
          <pc:docMk/>
          <pc:sldMk cId="2122181946" sldId="279"/>
        </pc:sldMkLst>
      </pc:sldChg>
      <pc:sldChg chg="del">
        <pc:chgData name="D Callanan" userId="951668ec-da26-491a-9b8a-af24bfeff26b" providerId="ADAL" clId="{C22B4C1C-2BEF-43D1-817C-2E9C13BA389B}" dt="2022-07-13T11:34:18.442" v="26" actId="2696"/>
        <pc:sldMkLst>
          <pc:docMk/>
          <pc:sldMk cId="2357029278" sldId="280"/>
        </pc:sldMkLst>
      </pc:sldChg>
      <pc:sldChg chg="del">
        <pc:chgData name="D Callanan" userId="951668ec-da26-491a-9b8a-af24bfeff26b" providerId="ADAL" clId="{C22B4C1C-2BEF-43D1-817C-2E9C13BA389B}" dt="2022-07-13T11:34:18.595" v="27" actId="2696"/>
        <pc:sldMkLst>
          <pc:docMk/>
          <pc:sldMk cId="1182647970" sldId="281"/>
        </pc:sldMkLst>
      </pc:sldChg>
      <pc:sldChg chg="del">
        <pc:chgData name="D Callanan" userId="951668ec-da26-491a-9b8a-af24bfeff26b" providerId="ADAL" clId="{C22B4C1C-2BEF-43D1-817C-2E9C13BA389B}" dt="2022-07-13T11:34:18.604" v="28" actId="2696"/>
        <pc:sldMkLst>
          <pc:docMk/>
          <pc:sldMk cId="665733231" sldId="282"/>
        </pc:sldMkLst>
      </pc:sldChg>
      <pc:sldChg chg="del">
        <pc:chgData name="D Callanan" userId="951668ec-da26-491a-9b8a-af24bfeff26b" providerId="ADAL" clId="{C22B4C1C-2BEF-43D1-817C-2E9C13BA389B}" dt="2022-07-13T11:34:18.642" v="31" actId="2696"/>
        <pc:sldMkLst>
          <pc:docMk/>
          <pc:sldMk cId="4054810804" sldId="283"/>
        </pc:sldMkLst>
      </pc:sldChg>
      <pc:sldChg chg="del">
        <pc:chgData name="D Callanan" userId="951668ec-da26-491a-9b8a-af24bfeff26b" providerId="ADAL" clId="{C22B4C1C-2BEF-43D1-817C-2E9C13BA389B}" dt="2022-07-13T11:34:18.651" v="32" actId="2696"/>
        <pc:sldMkLst>
          <pc:docMk/>
          <pc:sldMk cId="271793534" sldId="284"/>
        </pc:sldMkLst>
      </pc:sldChg>
      <pc:sldChg chg="del">
        <pc:chgData name="D Callanan" userId="951668ec-da26-491a-9b8a-af24bfeff26b" providerId="ADAL" clId="{C22B4C1C-2BEF-43D1-817C-2E9C13BA389B}" dt="2022-07-13T11:34:18.690" v="34" actId="2696"/>
        <pc:sldMkLst>
          <pc:docMk/>
          <pc:sldMk cId="434006322" sldId="285"/>
        </pc:sldMkLst>
      </pc:sldChg>
      <pc:sldChg chg="del">
        <pc:chgData name="D Callanan" userId="951668ec-da26-491a-9b8a-af24bfeff26b" providerId="ADAL" clId="{C22B4C1C-2BEF-43D1-817C-2E9C13BA389B}" dt="2022-07-13T11:34:18.662" v="33" actId="2696"/>
        <pc:sldMkLst>
          <pc:docMk/>
          <pc:sldMk cId="875421164" sldId="286"/>
        </pc:sldMkLst>
      </pc:sldChg>
      <pc:sldChg chg="del">
        <pc:chgData name="D Callanan" userId="951668ec-da26-491a-9b8a-af24bfeff26b" providerId="ADAL" clId="{C22B4C1C-2BEF-43D1-817C-2E9C13BA389B}" dt="2022-07-13T11:34:18.146" v="16" actId="2696"/>
        <pc:sldMkLst>
          <pc:docMk/>
          <pc:sldMk cId="1249713901" sldId="287"/>
        </pc:sldMkLst>
      </pc:sldChg>
      <pc:sldChg chg="del">
        <pc:chgData name="D Callanan" userId="951668ec-da26-491a-9b8a-af24bfeff26b" providerId="ADAL" clId="{C22B4C1C-2BEF-43D1-817C-2E9C13BA389B}" dt="2022-07-13T11:34:18.192" v="18" actId="2696"/>
        <pc:sldMkLst>
          <pc:docMk/>
          <pc:sldMk cId="801519129" sldId="288"/>
        </pc:sldMkLst>
      </pc:sldChg>
      <pc:sldChg chg="del">
        <pc:chgData name="D Callanan" userId="951668ec-da26-491a-9b8a-af24bfeff26b" providerId="ADAL" clId="{C22B4C1C-2BEF-43D1-817C-2E9C13BA389B}" dt="2022-07-13T11:34:18.233" v="21" actId="2696"/>
        <pc:sldMkLst>
          <pc:docMk/>
          <pc:sldMk cId="2460558998" sldId="289"/>
        </pc:sldMkLst>
      </pc:sldChg>
      <pc:sldChg chg="del">
        <pc:chgData name="D Callanan" userId="951668ec-da26-491a-9b8a-af24bfeff26b" providerId="ADAL" clId="{C22B4C1C-2BEF-43D1-817C-2E9C13BA389B}" dt="2022-07-13T11:34:18.241" v="22" actId="2696"/>
        <pc:sldMkLst>
          <pc:docMk/>
          <pc:sldMk cId="1914097340" sldId="290"/>
        </pc:sldMkLst>
      </pc:sldChg>
      <pc:sldChg chg="del">
        <pc:chgData name="D Callanan" userId="951668ec-da26-491a-9b8a-af24bfeff26b" providerId="ADAL" clId="{C22B4C1C-2BEF-43D1-817C-2E9C13BA389B}" dt="2022-07-13T11:34:18.250" v="23" actId="2696"/>
        <pc:sldMkLst>
          <pc:docMk/>
          <pc:sldMk cId="2549287868" sldId="291"/>
        </pc:sldMkLst>
      </pc:sldChg>
      <pc:sldChg chg="del">
        <pc:chgData name="D Callanan" userId="951668ec-da26-491a-9b8a-af24bfeff26b" providerId="ADAL" clId="{C22B4C1C-2BEF-43D1-817C-2E9C13BA389B}" dt="2022-07-13T11:34:18.286" v="24" actId="2696"/>
        <pc:sldMkLst>
          <pc:docMk/>
          <pc:sldMk cId="194696109" sldId="292"/>
        </pc:sldMkLst>
      </pc:sldChg>
      <pc:sldChg chg="del">
        <pc:chgData name="D Callanan" userId="951668ec-da26-491a-9b8a-af24bfeff26b" providerId="ADAL" clId="{C22B4C1C-2BEF-43D1-817C-2E9C13BA389B}" dt="2022-07-13T11:34:18.933" v="37" actId="2696"/>
        <pc:sldMkLst>
          <pc:docMk/>
          <pc:sldMk cId="2563235936" sldId="293"/>
        </pc:sldMkLst>
      </pc:sldChg>
      <pc:sldChg chg="del">
        <pc:chgData name="D Callanan" userId="951668ec-da26-491a-9b8a-af24bfeff26b" providerId="ADAL" clId="{C22B4C1C-2BEF-43D1-817C-2E9C13BA389B}" dt="2022-07-13T11:34:18.946" v="38" actId="2696"/>
        <pc:sldMkLst>
          <pc:docMk/>
          <pc:sldMk cId="1925904353" sldId="294"/>
        </pc:sldMkLst>
      </pc:sldChg>
      <pc:sldChg chg="del">
        <pc:chgData name="D Callanan" userId="951668ec-da26-491a-9b8a-af24bfeff26b" providerId="ADAL" clId="{C22B4C1C-2BEF-43D1-817C-2E9C13BA389B}" dt="2022-07-13T11:34:19.010" v="40" actId="2696"/>
        <pc:sldMkLst>
          <pc:docMk/>
          <pc:sldMk cId="26780563" sldId="295"/>
        </pc:sldMkLst>
      </pc:sldChg>
      <pc:sldChg chg="del">
        <pc:chgData name="D Callanan" userId="951668ec-da26-491a-9b8a-af24bfeff26b" providerId="ADAL" clId="{C22B4C1C-2BEF-43D1-817C-2E9C13BA389B}" dt="2022-07-13T11:34:19.050" v="42" actId="2696"/>
        <pc:sldMkLst>
          <pc:docMk/>
          <pc:sldMk cId="2509974702" sldId="296"/>
        </pc:sldMkLst>
      </pc:sldChg>
      <pc:sldChg chg="del">
        <pc:chgData name="D Callanan" userId="951668ec-da26-491a-9b8a-af24bfeff26b" providerId="ADAL" clId="{C22B4C1C-2BEF-43D1-817C-2E9C13BA389B}" dt="2022-07-13T11:34:19.100" v="43" actId="2696"/>
        <pc:sldMkLst>
          <pc:docMk/>
          <pc:sldMk cId="186928010" sldId="297"/>
        </pc:sldMkLst>
      </pc:sldChg>
      <pc:sldChg chg="del">
        <pc:chgData name="D Callanan" userId="951668ec-da26-491a-9b8a-af24bfeff26b" providerId="ADAL" clId="{C22B4C1C-2BEF-43D1-817C-2E9C13BA389B}" dt="2022-07-13T11:34:19.173" v="44" actId="2696"/>
        <pc:sldMkLst>
          <pc:docMk/>
          <pc:sldMk cId="3089770042" sldId="298"/>
        </pc:sldMkLst>
      </pc:sldChg>
      <pc:sldChg chg="del">
        <pc:chgData name="D Callanan" userId="951668ec-da26-491a-9b8a-af24bfeff26b" providerId="ADAL" clId="{C22B4C1C-2BEF-43D1-817C-2E9C13BA389B}" dt="2022-07-13T11:34:19.301" v="45" actId="2696"/>
        <pc:sldMkLst>
          <pc:docMk/>
          <pc:sldMk cId="3005269683" sldId="299"/>
        </pc:sldMkLst>
      </pc:sldChg>
      <pc:sldChg chg="del">
        <pc:chgData name="D Callanan" userId="951668ec-da26-491a-9b8a-af24bfeff26b" providerId="ADAL" clId="{C22B4C1C-2BEF-43D1-817C-2E9C13BA389B}" dt="2022-07-13T11:34:19.314" v="46" actId="2696"/>
        <pc:sldMkLst>
          <pc:docMk/>
          <pc:sldMk cId="1624290598" sldId="301"/>
        </pc:sldMkLst>
      </pc:sldChg>
      <pc:sldChg chg="del">
        <pc:chgData name="D Callanan" userId="951668ec-da26-491a-9b8a-af24bfeff26b" providerId="ADAL" clId="{C22B4C1C-2BEF-43D1-817C-2E9C13BA389B}" dt="2022-07-13T11:34:19.327" v="47" actId="2696"/>
        <pc:sldMkLst>
          <pc:docMk/>
          <pc:sldMk cId="631815306" sldId="302"/>
        </pc:sldMkLst>
      </pc:sldChg>
      <pc:sldChg chg="del">
        <pc:chgData name="D Callanan" userId="951668ec-da26-491a-9b8a-af24bfeff26b" providerId="ADAL" clId="{C22B4C1C-2BEF-43D1-817C-2E9C13BA389B}" dt="2022-07-13T11:34:19.341" v="48" actId="2696"/>
        <pc:sldMkLst>
          <pc:docMk/>
          <pc:sldMk cId="2541291980" sldId="303"/>
        </pc:sldMkLst>
      </pc:sldChg>
      <pc:sldChg chg="del">
        <pc:chgData name="D Callanan" userId="951668ec-da26-491a-9b8a-af24bfeff26b" providerId="ADAL" clId="{C22B4C1C-2BEF-43D1-817C-2E9C13BA389B}" dt="2022-07-13T11:34:19.354" v="49" actId="2696"/>
        <pc:sldMkLst>
          <pc:docMk/>
          <pc:sldMk cId="2728547881" sldId="304"/>
        </pc:sldMkLst>
      </pc:sldChg>
      <pc:sldChg chg="del">
        <pc:chgData name="D Callanan" userId="951668ec-da26-491a-9b8a-af24bfeff26b" providerId="ADAL" clId="{C22B4C1C-2BEF-43D1-817C-2E9C13BA389B}" dt="2022-07-13T11:34:19.368" v="50" actId="2696"/>
        <pc:sldMkLst>
          <pc:docMk/>
          <pc:sldMk cId="1346718769" sldId="305"/>
        </pc:sldMkLst>
      </pc:sldChg>
      <pc:sldChg chg="del">
        <pc:chgData name="D Callanan" userId="951668ec-da26-491a-9b8a-af24bfeff26b" providerId="ADAL" clId="{C22B4C1C-2BEF-43D1-817C-2E9C13BA389B}" dt="2022-07-13T11:34:19.382" v="51" actId="2696"/>
        <pc:sldMkLst>
          <pc:docMk/>
          <pc:sldMk cId="3039071171" sldId="306"/>
        </pc:sldMkLst>
      </pc:sldChg>
      <pc:sldChg chg="del">
        <pc:chgData name="D Callanan" userId="951668ec-da26-491a-9b8a-af24bfeff26b" providerId="ADAL" clId="{C22B4C1C-2BEF-43D1-817C-2E9C13BA389B}" dt="2022-07-13T11:34:19.390" v="52" actId="2696"/>
        <pc:sldMkLst>
          <pc:docMk/>
          <pc:sldMk cId="3584917046" sldId="307"/>
        </pc:sldMkLst>
      </pc:sldChg>
      <pc:sldChg chg="del">
        <pc:chgData name="D Callanan" userId="951668ec-da26-491a-9b8a-af24bfeff26b" providerId="ADAL" clId="{C22B4C1C-2BEF-43D1-817C-2E9C13BA389B}" dt="2022-07-13T11:34:19.398" v="53" actId="2696"/>
        <pc:sldMkLst>
          <pc:docMk/>
          <pc:sldMk cId="3312107906" sldId="308"/>
        </pc:sldMkLst>
      </pc:sldChg>
      <pc:sldChg chg="del">
        <pc:chgData name="D Callanan" userId="951668ec-da26-491a-9b8a-af24bfeff26b" providerId="ADAL" clId="{C22B4C1C-2BEF-43D1-817C-2E9C13BA389B}" dt="2022-07-13T11:34:18.630" v="30" actId="2696"/>
        <pc:sldMkLst>
          <pc:docMk/>
          <pc:sldMk cId="3238574135" sldId="309"/>
        </pc:sldMkLst>
      </pc:sldChg>
      <pc:sldChg chg="del">
        <pc:chgData name="D Callanan" userId="951668ec-da26-491a-9b8a-af24bfeff26b" providerId="ADAL" clId="{C22B4C1C-2BEF-43D1-817C-2E9C13BA389B}" dt="2022-07-13T11:34:19.021" v="41" actId="2696"/>
        <pc:sldMkLst>
          <pc:docMk/>
          <pc:sldMk cId="1892240296" sldId="310"/>
        </pc:sldMkLst>
      </pc:sldChg>
      <pc:sldChg chg="del">
        <pc:chgData name="D Callanan" userId="951668ec-da26-491a-9b8a-af24bfeff26b" providerId="ADAL" clId="{C22B4C1C-2BEF-43D1-817C-2E9C13BA389B}" dt="2022-07-13T11:34:18.971" v="39" actId="2696"/>
        <pc:sldMkLst>
          <pc:docMk/>
          <pc:sldMk cId="1828895517" sldId="312"/>
        </pc:sldMkLst>
      </pc:sldChg>
      <pc:sldChg chg="del">
        <pc:chgData name="D Callanan" userId="951668ec-da26-491a-9b8a-af24bfeff26b" providerId="ADAL" clId="{C22B4C1C-2BEF-43D1-817C-2E9C13BA389B}" dt="2022-07-13T11:34:19.411" v="54" actId="2696"/>
        <pc:sldMkLst>
          <pc:docMk/>
          <pc:sldMk cId="1359447361" sldId="313"/>
        </pc:sldMkLst>
      </pc:sldChg>
      <pc:sldChg chg="del">
        <pc:chgData name="D Callanan" userId="951668ec-da26-491a-9b8a-af24bfeff26b" providerId="ADAL" clId="{C22B4C1C-2BEF-43D1-817C-2E9C13BA389B}" dt="2022-07-13T11:34:19.425" v="55" actId="2696"/>
        <pc:sldMkLst>
          <pc:docMk/>
          <pc:sldMk cId="1311971950" sldId="315"/>
        </pc:sldMkLst>
      </pc:sldChg>
      <pc:sldChg chg="del">
        <pc:chgData name="D Callanan" userId="951668ec-da26-491a-9b8a-af24bfeff26b" providerId="ADAL" clId="{C22B4C1C-2BEF-43D1-817C-2E9C13BA389B}" dt="2022-07-13T11:34:19.436" v="56" actId="2696"/>
        <pc:sldMkLst>
          <pc:docMk/>
          <pc:sldMk cId="1893375479" sldId="316"/>
        </pc:sldMkLst>
      </pc:sldChg>
      <pc:sldChg chg="del">
        <pc:chgData name="D Callanan" userId="951668ec-da26-491a-9b8a-af24bfeff26b" providerId="ADAL" clId="{C22B4C1C-2BEF-43D1-817C-2E9C13BA389B}" dt="2022-07-13T11:34:19.442" v="57" actId="2696"/>
        <pc:sldMkLst>
          <pc:docMk/>
          <pc:sldMk cId="3739670391" sldId="317"/>
        </pc:sldMkLst>
      </pc:sldChg>
      <pc:sldChg chg="del">
        <pc:chgData name="D Callanan" userId="951668ec-da26-491a-9b8a-af24bfeff26b" providerId="ADAL" clId="{C22B4C1C-2BEF-43D1-817C-2E9C13BA389B}" dt="2022-07-13T11:34:19.456" v="58" actId="2696"/>
        <pc:sldMkLst>
          <pc:docMk/>
          <pc:sldMk cId="3185514496" sldId="318"/>
        </pc:sldMkLst>
      </pc:sldChg>
      <pc:sldChg chg="del">
        <pc:chgData name="D Callanan" userId="951668ec-da26-491a-9b8a-af24bfeff26b" providerId="ADAL" clId="{C22B4C1C-2BEF-43D1-817C-2E9C13BA389B}" dt="2022-07-13T11:34:19.471" v="59" actId="2696"/>
        <pc:sldMkLst>
          <pc:docMk/>
          <pc:sldMk cId="1288071126" sldId="319"/>
        </pc:sldMkLst>
      </pc:sldChg>
      <pc:sldChg chg="del">
        <pc:chgData name="D Callanan" userId="951668ec-da26-491a-9b8a-af24bfeff26b" providerId="ADAL" clId="{C22B4C1C-2BEF-43D1-817C-2E9C13BA389B}" dt="2022-07-13T11:34:19.533" v="61" actId="2696"/>
        <pc:sldMkLst>
          <pc:docMk/>
          <pc:sldMk cId="562546122" sldId="320"/>
        </pc:sldMkLst>
      </pc:sldChg>
      <pc:sldChg chg="del">
        <pc:chgData name="D Callanan" userId="951668ec-da26-491a-9b8a-af24bfeff26b" providerId="ADAL" clId="{C22B4C1C-2BEF-43D1-817C-2E9C13BA389B}" dt="2022-07-13T11:34:19.542" v="62" actId="2696"/>
        <pc:sldMkLst>
          <pc:docMk/>
          <pc:sldMk cId="1992265542" sldId="321"/>
        </pc:sldMkLst>
      </pc:sldChg>
      <pc:sldChg chg="del">
        <pc:chgData name="D Callanan" userId="951668ec-da26-491a-9b8a-af24bfeff26b" providerId="ADAL" clId="{C22B4C1C-2BEF-43D1-817C-2E9C13BA389B}" dt="2022-07-13T11:34:19.561" v="64" actId="2696"/>
        <pc:sldMkLst>
          <pc:docMk/>
          <pc:sldMk cId="4041539200" sldId="322"/>
        </pc:sldMkLst>
      </pc:sldChg>
      <pc:sldChg chg="del">
        <pc:chgData name="D Callanan" userId="951668ec-da26-491a-9b8a-af24bfeff26b" providerId="ADAL" clId="{C22B4C1C-2BEF-43D1-817C-2E9C13BA389B}" dt="2022-07-13T11:34:19.551" v="63" actId="2696"/>
        <pc:sldMkLst>
          <pc:docMk/>
          <pc:sldMk cId="1991618123" sldId="323"/>
        </pc:sldMkLst>
      </pc:sldChg>
      <pc:sldChg chg="del">
        <pc:chgData name="D Callanan" userId="951668ec-da26-491a-9b8a-af24bfeff26b" providerId="ADAL" clId="{C22B4C1C-2BEF-43D1-817C-2E9C13BA389B}" dt="2022-07-13T11:34:19.577" v="66" actId="2696"/>
        <pc:sldMkLst>
          <pc:docMk/>
          <pc:sldMk cId="498380318" sldId="324"/>
        </pc:sldMkLst>
      </pc:sldChg>
      <pc:sldChg chg="del">
        <pc:chgData name="D Callanan" userId="951668ec-da26-491a-9b8a-af24bfeff26b" providerId="ADAL" clId="{C22B4C1C-2BEF-43D1-817C-2E9C13BA389B}" dt="2022-07-13T11:34:19.571" v="65" actId="2696"/>
        <pc:sldMkLst>
          <pc:docMk/>
          <pc:sldMk cId="2723706682" sldId="325"/>
        </pc:sldMkLst>
      </pc:sldChg>
      <pc:sldChg chg="del">
        <pc:chgData name="D Callanan" userId="951668ec-da26-491a-9b8a-af24bfeff26b" providerId="ADAL" clId="{C22B4C1C-2BEF-43D1-817C-2E9C13BA389B}" dt="2022-07-13T11:34:19.584" v="67" actId="2696"/>
        <pc:sldMkLst>
          <pc:docMk/>
          <pc:sldMk cId="2544512852" sldId="326"/>
        </pc:sldMkLst>
      </pc:sldChg>
      <pc:sldChg chg="del">
        <pc:chgData name="D Callanan" userId="951668ec-da26-491a-9b8a-af24bfeff26b" providerId="ADAL" clId="{C22B4C1C-2BEF-43D1-817C-2E9C13BA389B}" dt="2022-07-13T11:34:19.493" v="60" actId="2696"/>
        <pc:sldMkLst>
          <pc:docMk/>
          <pc:sldMk cId="3976513371" sldId="327"/>
        </pc:sldMkLst>
      </pc:sldChg>
      <pc:sldChg chg="addSp modSp">
        <pc:chgData name="D Callanan" userId="951668ec-da26-491a-9b8a-af24bfeff26b" providerId="ADAL" clId="{C22B4C1C-2BEF-43D1-817C-2E9C13BA389B}" dt="2022-07-13T11:37:17.499" v="166" actId="1076"/>
        <pc:sldMkLst>
          <pc:docMk/>
          <pc:sldMk cId="2664903906" sldId="342"/>
        </pc:sldMkLst>
        <pc:spChg chg="mod">
          <ac:chgData name="D Callanan" userId="951668ec-da26-491a-9b8a-af24bfeff26b" providerId="ADAL" clId="{C22B4C1C-2BEF-43D1-817C-2E9C13BA389B}" dt="2022-07-13T11:37:08.227" v="160" actId="1076"/>
          <ac:spMkLst>
            <pc:docMk/>
            <pc:sldMk cId="2664903906" sldId="342"/>
            <ac:spMk id="2" creationId="{00000000-0000-0000-0000-000000000000}"/>
          </ac:spMkLst>
        </pc:spChg>
        <pc:spChg chg="mod">
          <ac:chgData name="D Callanan" userId="951668ec-da26-491a-9b8a-af24bfeff26b" providerId="ADAL" clId="{C22B4C1C-2BEF-43D1-817C-2E9C13BA389B}" dt="2022-07-13T11:37:16.539" v="165" actId="1076"/>
          <ac:spMkLst>
            <pc:docMk/>
            <pc:sldMk cId="2664903906" sldId="342"/>
            <ac:spMk id="5" creationId="{00000000-0000-0000-0000-000000000000}"/>
          </ac:spMkLst>
        </pc:spChg>
        <pc:spChg chg="add">
          <ac:chgData name="D Callanan" userId="951668ec-da26-491a-9b8a-af24bfeff26b" providerId="ADAL" clId="{C22B4C1C-2BEF-43D1-817C-2E9C13BA389B}" dt="2022-07-13T11:36:40.256" v="154"/>
          <ac:spMkLst>
            <pc:docMk/>
            <pc:sldMk cId="2664903906" sldId="342"/>
            <ac:spMk id="6" creationId="{3F4DDE44-D4DD-4F3A-8FA3-DA439AE48F7B}"/>
          </ac:spMkLst>
        </pc:spChg>
        <pc:picChg chg="add mod">
          <ac:chgData name="D Callanan" userId="951668ec-da26-491a-9b8a-af24bfeff26b" providerId="ADAL" clId="{C22B4C1C-2BEF-43D1-817C-2E9C13BA389B}" dt="2022-07-13T11:37:17.499" v="166" actId="1076"/>
          <ac:picMkLst>
            <pc:docMk/>
            <pc:sldMk cId="2664903906" sldId="342"/>
            <ac:picMk id="1026" creationId="{791B74B4-1FD5-4AF1-BF54-78C0FF78CCCF}"/>
          </ac:picMkLst>
        </pc:picChg>
      </pc:sldChg>
      <pc:sldChg chg="del">
        <pc:chgData name="D Callanan" userId="951668ec-da26-491a-9b8a-af24bfeff26b" providerId="ADAL" clId="{C22B4C1C-2BEF-43D1-817C-2E9C13BA389B}" dt="2022-07-13T11:35:14.308" v="88" actId="2696"/>
        <pc:sldMkLst>
          <pc:docMk/>
          <pc:sldMk cId="93543785" sldId="343"/>
        </pc:sldMkLst>
      </pc:sldChg>
      <pc:sldChg chg="del">
        <pc:chgData name="D Callanan" userId="951668ec-da26-491a-9b8a-af24bfeff26b" providerId="ADAL" clId="{C22B4C1C-2BEF-43D1-817C-2E9C13BA389B}" dt="2022-07-13T11:35:14.721" v="89" actId="2696"/>
        <pc:sldMkLst>
          <pc:docMk/>
          <pc:sldMk cId="2155140541" sldId="344"/>
        </pc:sldMkLst>
      </pc:sldChg>
      <pc:sldChg chg="del">
        <pc:chgData name="D Callanan" userId="951668ec-da26-491a-9b8a-af24bfeff26b" providerId="ADAL" clId="{C22B4C1C-2BEF-43D1-817C-2E9C13BA389B}" dt="2022-07-13T11:34:18.620" v="29" actId="2696"/>
        <pc:sldMkLst>
          <pc:docMk/>
          <pc:sldMk cId="477834144" sldId="346"/>
        </pc:sldMkLst>
      </pc:sldChg>
      <pc:sldChg chg="del">
        <pc:chgData name="D Callanan" userId="951668ec-da26-491a-9b8a-af24bfeff26b" providerId="ADAL" clId="{C22B4C1C-2BEF-43D1-817C-2E9C13BA389B}" dt="2022-07-13T11:34:18.739" v="35" actId="2696"/>
        <pc:sldMkLst>
          <pc:docMk/>
          <pc:sldMk cId="1005871815" sldId="347"/>
        </pc:sldMkLst>
      </pc:sldChg>
      <pc:sldChg chg="del">
        <pc:chgData name="D Callanan" userId="951668ec-da26-491a-9b8a-af24bfeff26b" providerId="ADAL" clId="{C22B4C1C-2BEF-43D1-817C-2E9C13BA389B}" dt="2022-07-13T11:34:18.861" v="36" actId="2696"/>
        <pc:sldMkLst>
          <pc:docMk/>
          <pc:sldMk cId="2251614811" sldId="348"/>
        </pc:sldMkLst>
      </pc:sldChg>
      <pc:sldChg chg="del">
        <pc:chgData name="D Callanan" userId="951668ec-da26-491a-9b8a-af24bfeff26b" providerId="ADAL" clId="{C22B4C1C-2BEF-43D1-817C-2E9C13BA389B}" dt="2022-07-13T11:34:25.077" v="68" actId="2696"/>
        <pc:sldMkLst>
          <pc:docMk/>
          <pc:sldMk cId="1836356013" sldId="349"/>
        </pc:sldMkLst>
      </pc:sldChg>
      <pc:sldChg chg="del">
        <pc:chgData name="D Callanan" userId="951668ec-da26-491a-9b8a-af24bfeff26b" providerId="ADAL" clId="{C22B4C1C-2BEF-43D1-817C-2E9C13BA389B}" dt="2022-07-13T11:34:25.098" v="69" actId="2696"/>
        <pc:sldMkLst>
          <pc:docMk/>
          <pc:sldMk cId="4154523981" sldId="350"/>
        </pc:sldMkLst>
      </pc:sldChg>
      <pc:sldChg chg="del">
        <pc:chgData name="D Callanan" userId="951668ec-da26-491a-9b8a-af24bfeff26b" providerId="ADAL" clId="{C22B4C1C-2BEF-43D1-817C-2E9C13BA389B}" dt="2022-07-13T11:34:25.107" v="70" actId="2696"/>
        <pc:sldMkLst>
          <pc:docMk/>
          <pc:sldMk cId="1787570102" sldId="351"/>
        </pc:sldMkLst>
      </pc:sldChg>
      <pc:sldChg chg="del">
        <pc:chgData name="D Callanan" userId="951668ec-da26-491a-9b8a-af24bfeff26b" providerId="ADAL" clId="{C22B4C1C-2BEF-43D1-817C-2E9C13BA389B}" dt="2022-07-13T11:34:25.114" v="71" actId="2696"/>
        <pc:sldMkLst>
          <pc:docMk/>
          <pc:sldMk cId="3697296825" sldId="352"/>
        </pc:sldMkLst>
      </pc:sldChg>
      <pc:sldChg chg="del">
        <pc:chgData name="D Callanan" userId="951668ec-da26-491a-9b8a-af24bfeff26b" providerId="ADAL" clId="{C22B4C1C-2BEF-43D1-817C-2E9C13BA389B}" dt="2022-07-13T11:34:25.122" v="72" actId="2696"/>
        <pc:sldMkLst>
          <pc:docMk/>
          <pc:sldMk cId="3078841035" sldId="353"/>
        </pc:sldMkLst>
      </pc:sldChg>
      <pc:sldChg chg="del">
        <pc:chgData name="D Callanan" userId="951668ec-da26-491a-9b8a-af24bfeff26b" providerId="ADAL" clId="{C22B4C1C-2BEF-43D1-817C-2E9C13BA389B}" dt="2022-07-13T11:34:25.128" v="73" actId="2696"/>
        <pc:sldMkLst>
          <pc:docMk/>
          <pc:sldMk cId="2732444838" sldId="354"/>
        </pc:sldMkLst>
      </pc:sldChg>
      <pc:sldChg chg="del">
        <pc:chgData name="D Callanan" userId="951668ec-da26-491a-9b8a-af24bfeff26b" providerId="ADAL" clId="{C22B4C1C-2BEF-43D1-817C-2E9C13BA389B}" dt="2022-07-13T11:34:25.138" v="74" actId="2696"/>
        <pc:sldMkLst>
          <pc:docMk/>
          <pc:sldMk cId="2220140926" sldId="355"/>
        </pc:sldMkLst>
      </pc:sldChg>
      <pc:sldChg chg="del">
        <pc:chgData name="D Callanan" userId="951668ec-da26-491a-9b8a-af24bfeff26b" providerId="ADAL" clId="{C22B4C1C-2BEF-43D1-817C-2E9C13BA389B}" dt="2022-07-13T11:34:25.148" v="75" actId="2696"/>
        <pc:sldMkLst>
          <pc:docMk/>
          <pc:sldMk cId="4292503206" sldId="356"/>
        </pc:sldMkLst>
      </pc:sldChg>
      <pc:sldChg chg="del">
        <pc:chgData name="D Callanan" userId="951668ec-da26-491a-9b8a-af24bfeff26b" providerId="ADAL" clId="{C22B4C1C-2BEF-43D1-817C-2E9C13BA389B}" dt="2022-07-13T11:34:25.159" v="76" actId="2696"/>
        <pc:sldMkLst>
          <pc:docMk/>
          <pc:sldMk cId="598114848" sldId="357"/>
        </pc:sldMkLst>
      </pc:sldChg>
      <pc:sldChg chg="del">
        <pc:chgData name="D Callanan" userId="951668ec-da26-491a-9b8a-af24bfeff26b" providerId="ADAL" clId="{C22B4C1C-2BEF-43D1-817C-2E9C13BA389B}" dt="2022-07-13T11:34:25.168" v="77" actId="2696"/>
        <pc:sldMkLst>
          <pc:docMk/>
          <pc:sldMk cId="3683088627" sldId="358"/>
        </pc:sldMkLst>
      </pc:sldChg>
      <pc:sldChg chg="del">
        <pc:chgData name="D Callanan" userId="951668ec-da26-491a-9b8a-af24bfeff26b" providerId="ADAL" clId="{C22B4C1C-2BEF-43D1-817C-2E9C13BA389B}" dt="2022-07-13T11:34:25.185" v="78" actId="2696"/>
        <pc:sldMkLst>
          <pc:docMk/>
          <pc:sldMk cId="3521139367" sldId="359"/>
        </pc:sldMkLst>
      </pc:sldChg>
      <pc:sldChg chg="del">
        <pc:chgData name="D Callanan" userId="951668ec-da26-491a-9b8a-af24bfeff26b" providerId="ADAL" clId="{C22B4C1C-2BEF-43D1-817C-2E9C13BA389B}" dt="2022-07-13T11:34:25.192" v="79" actId="2696"/>
        <pc:sldMkLst>
          <pc:docMk/>
          <pc:sldMk cId="2289181098" sldId="360"/>
        </pc:sldMkLst>
      </pc:sldChg>
      <pc:sldChg chg="del">
        <pc:chgData name="D Callanan" userId="951668ec-da26-491a-9b8a-af24bfeff26b" providerId="ADAL" clId="{C22B4C1C-2BEF-43D1-817C-2E9C13BA389B}" dt="2022-07-13T11:34:25.197" v="80" actId="2696"/>
        <pc:sldMkLst>
          <pc:docMk/>
          <pc:sldMk cId="1964076525" sldId="361"/>
        </pc:sldMkLst>
      </pc:sldChg>
      <pc:sldChg chg="del">
        <pc:chgData name="D Callanan" userId="951668ec-da26-491a-9b8a-af24bfeff26b" providerId="ADAL" clId="{C22B4C1C-2BEF-43D1-817C-2E9C13BA389B}" dt="2022-07-13T11:34:25.204" v="81" actId="2696"/>
        <pc:sldMkLst>
          <pc:docMk/>
          <pc:sldMk cId="637900623" sldId="362"/>
        </pc:sldMkLst>
      </pc:sldChg>
      <pc:sldChg chg="del">
        <pc:chgData name="D Callanan" userId="951668ec-da26-491a-9b8a-af24bfeff26b" providerId="ADAL" clId="{C22B4C1C-2BEF-43D1-817C-2E9C13BA389B}" dt="2022-07-13T11:34:25.218" v="82" actId="2696"/>
        <pc:sldMkLst>
          <pc:docMk/>
          <pc:sldMk cId="511355852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9CFA-A38E-4688-9FBF-7DE6859F5977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A296-7471-47BE-A709-A9F18BF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30" y="1251048"/>
            <a:ext cx="10111740" cy="1289143"/>
          </a:xfrm>
        </p:spPr>
        <p:txBody>
          <a:bodyPr>
            <a:noAutofit/>
          </a:bodyPr>
          <a:lstStyle/>
          <a:p>
            <a:r>
              <a:rPr lang="en-US" sz="8000" dirty="0"/>
              <a:t>8Gd: Metals and Acid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6400" y="189571"/>
            <a:ext cx="2743200" cy="577153"/>
          </a:xfrm>
        </p:spPr>
        <p:txBody>
          <a:bodyPr/>
          <a:lstStyle/>
          <a:p>
            <a:pPr algn="ctr"/>
            <a:fld id="{68E075E8-B2E3-4559-8A81-37CD7C5A7498}" type="datetime5">
              <a:rPr lang="en-US" sz="4000" smtClean="0">
                <a:solidFill>
                  <a:schemeClr val="tx2">
                    <a:lumMod val="75000"/>
                  </a:schemeClr>
                </a:solidFill>
              </a:rPr>
              <a:pPr algn="ctr"/>
              <a:t>13-Jul-22</a:t>
            </a:fld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115" y="2763538"/>
            <a:ext cx="4427839" cy="3108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Do Now: </a:t>
            </a:r>
          </a:p>
          <a:p>
            <a:pPr algn="ctr"/>
            <a:r>
              <a:rPr lang="en-GB" sz="4000" dirty="0"/>
              <a:t>Describe how potassium behaves when reacting with water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DDE44-D4DD-4F3A-8FA3-DA439AE48F7B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Sources of Potassium">
            <a:extLst>
              <a:ext uri="{FF2B5EF4-FFF2-40B4-BE49-F238E27FC236}">
                <a16:creationId xmlns:a16="http://schemas.microsoft.com/office/drawing/2014/main" id="{791B74B4-1FD5-4AF1-BF54-78C0FF78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09" y="2773624"/>
            <a:ext cx="4131276" cy="30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0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406" y="789177"/>
            <a:ext cx="958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Obtaining a solid sample of the salt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29" y="3854091"/>
            <a:ext cx="1741957" cy="243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096" y="3854090"/>
            <a:ext cx="1640703" cy="2432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08" y="3854092"/>
            <a:ext cx="2919102" cy="2432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1408" y="1621443"/>
            <a:ext cx="10489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1. React excess metal with the acid</a:t>
            </a:r>
          </a:p>
          <a:p>
            <a:r>
              <a:rPr lang="en-GB" sz="3600" dirty="0"/>
              <a:t>2. Filter the mixture to remove solid metal</a:t>
            </a:r>
          </a:p>
          <a:p>
            <a:r>
              <a:rPr lang="en-GB" sz="3600" dirty="0"/>
              <a:t>3. Evaporate the water until crystals of salt start to form.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93875" y="348516"/>
            <a:ext cx="3198125" cy="646331"/>
            <a:chOff x="8993875" y="93140"/>
            <a:chExt cx="3198125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1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5873" y="1359869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Hydrochloric acid</a:t>
            </a:r>
          </a:p>
          <a:p>
            <a:endParaRPr lang="en-GB" sz="4800" dirty="0"/>
          </a:p>
          <a:p>
            <a:r>
              <a:rPr lang="en-GB" sz="4800" dirty="0"/>
              <a:t>Nitric acid</a:t>
            </a:r>
          </a:p>
          <a:p>
            <a:endParaRPr lang="en-GB" sz="4800" dirty="0"/>
          </a:p>
          <a:p>
            <a:r>
              <a:rPr lang="en-GB" sz="4800" dirty="0"/>
              <a:t>Sulphuric acid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5425" y="495774"/>
            <a:ext cx="763284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i="1" dirty="0"/>
              <a:t>Match the name of the acid with the formula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4057" y="1455397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HNO</a:t>
            </a:r>
            <a:r>
              <a:rPr lang="en-GB" sz="4800" baseline="-25000" dirty="0"/>
              <a:t>3</a:t>
            </a:r>
          </a:p>
          <a:p>
            <a:endParaRPr lang="en-GB" sz="4800" dirty="0"/>
          </a:p>
          <a:p>
            <a:r>
              <a:rPr lang="en-GB" sz="4800" dirty="0"/>
              <a:t>H</a:t>
            </a:r>
            <a:r>
              <a:rPr lang="en-GB" sz="4800" baseline="-25000" dirty="0"/>
              <a:t>2</a:t>
            </a:r>
            <a:r>
              <a:rPr lang="en-GB" sz="4800" dirty="0"/>
              <a:t>SO</a:t>
            </a:r>
            <a:r>
              <a:rPr lang="en-GB" sz="4800" baseline="-25000" dirty="0"/>
              <a:t>4</a:t>
            </a:r>
          </a:p>
          <a:p>
            <a:endParaRPr lang="en-GB" sz="4800" dirty="0"/>
          </a:p>
          <a:p>
            <a:r>
              <a:rPr lang="en-GB" sz="4800" dirty="0" err="1"/>
              <a:t>HCl</a:t>
            </a:r>
            <a:endParaRPr lang="en-GB" sz="4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5865" y="1863925"/>
            <a:ext cx="1584176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9681" y="1863925"/>
            <a:ext cx="3240360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15785" y="3376093"/>
            <a:ext cx="216024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8107" y="5665844"/>
            <a:ext cx="979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All acids contain the element…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780839" y="5696621"/>
            <a:ext cx="408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hydrogen</a:t>
            </a:r>
          </a:p>
        </p:txBody>
      </p:sp>
    </p:spTree>
    <p:extLst>
      <p:ext uri="{BB962C8B-B14F-4D97-AF65-F5344CB8AC3E}">
        <p14:creationId xmlns:p14="http://schemas.microsoft.com/office/powerpoint/2010/main" val="22337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6777" y="479152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Naming Salts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777" y="248106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The name of the salt comes from the </a:t>
            </a:r>
            <a:r>
              <a:rPr lang="en-GB" sz="2800" b="1" i="1" dirty="0"/>
              <a:t>metal</a:t>
            </a:r>
            <a:r>
              <a:rPr lang="en-GB" sz="2800" i="1" dirty="0"/>
              <a:t> and the </a:t>
            </a:r>
            <a:r>
              <a:rPr lang="en-GB" sz="2800" b="1" i="1" dirty="0"/>
              <a:t>acid</a:t>
            </a:r>
            <a:r>
              <a:rPr lang="en-GB" b="1" i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3965" y="3380744"/>
            <a:ext cx="226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hydrochloric 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4513" y="3369225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2467" y="346155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magnesium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9195" y="3461558"/>
            <a:ext cx="40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itchFamily="2" charset="2"/>
              </a:rPr>
              <a:t>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6015" y="329442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magnesium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chloride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6587" y="3221523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28413" y="3294421"/>
            <a:ext cx="188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hydrogen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388123" y="4238884"/>
            <a:ext cx="0" cy="7020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42325" y="494096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acid</a:t>
            </a:r>
          </a:p>
        </p:txBody>
      </p:sp>
      <p:cxnSp>
        <p:nvCxnSpPr>
          <p:cNvPr id="25" name="Straight Connector 24"/>
          <p:cNvCxnSpPr>
            <a:stCxn id="10" idx="2"/>
          </p:cNvCxnSpPr>
          <p:nvPr/>
        </p:nvCxnSpPr>
        <p:spPr>
          <a:xfrm>
            <a:off x="4795965" y="4231000"/>
            <a:ext cx="0" cy="6300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8569" y="4933077"/>
            <a:ext cx="195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The metal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598163" y="4194995"/>
            <a:ext cx="0" cy="7020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16065" y="4917873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salt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6777" y="1236812"/>
            <a:ext cx="10832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Hydrochloric acids </a:t>
            </a:r>
            <a:r>
              <a:rPr lang="en-GB" sz="2800" dirty="0"/>
              <a:t>make </a:t>
            </a:r>
            <a:r>
              <a:rPr lang="en-GB" sz="2800" b="1" dirty="0">
                <a:solidFill>
                  <a:srgbClr val="00B050"/>
                </a:solidFill>
              </a:rPr>
              <a:t>chlorides</a:t>
            </a:r>
            <a:r>
              <a:rPr lang="en-GB" sz="2800" dirty="0"/>
              <a:t>,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</a:rPr>
              <a:t>sulfuric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 acid </a:t>
            </a:r>
            <a:r>
              <a:rPr lang="en-GB" sz="2800" dirty="0"/>
              <a:t>makes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</a:rPr>
              <a:t>sulfates</a:t>
            </a:r>
            <a:r>
              <a:rPr lang="en-GB" sz="2800" dirty="0"/>
              <a:t>,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nitric acid</a:t>
            </a:r>
            <a:r>
              <a:rPr lang="en-GB" sz="2800" dirty="0"/>
              <a:t> makes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nitrates.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338614" y="5531682"/>
            <a:ext cx="203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Sulfuric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acid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2023" y="5466750"/>
            <a:ext cx="717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569" y="5589860"/>
            <a:ext cx="268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magnesium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6723" y="5559082"/>
            <a:ext cx="126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anose="05000000000000000000" pitchFamily="2" charset="2"/>
              </a:rPr>
              <a:t></a:t>
            </a:r>
            <a:endParaRPr lang="en-GB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022535" y="5466750"/>
            <a:ext cx="2683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magnesium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         </a:t>
            </a:r>
            <a:r>
              <a:rPr lang="en-GB" sz="2800" b="1" dirty="0" err="1">
                <a:solidFill>
                  <a:srgbClr val="FF0000"/>
                </a:solidFill>
              </a:rPr>
              <a:t>sulfate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7966" y="5333372"/>
            <a:ext cx="740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20643" y="5420583"/>
            <a:ext cx="188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hydrogen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993875" y="348516"/>
            <a:ext cx="3198125" cy="646331"/>
            <a:chOff x="8993875" y="93140"/>
            <a:chExt cx="3198125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23" grpId="0"/>
      <p:bldP spid="26" grpId="0"/>
      <p:bldP spid="29" grpId="0"/>
      <p:bldP spid="2" grpId="0"/>
      <p:bldP spid="3" grpId="0"/>
      <p:bldP spid="4" grpId="0"/>
      <p:bldP spid="24" grpId="0"/>
      <p:bldP spid="1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1793" y="649206"/>
            <a:ext cx="1108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Word equations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51641" y="1860330"/>
            <a:ext cx="67476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/>
              <a:t>iron + hydrochloric acid</a:t>
            </a:r>
            <a:r>
              <a:rPr lang="en-GB" sz="3200" dirty="0">
                <a:sym typeface="Wingdings" panose="05000000000000000000" pitchFamily="2" charset="2"/>
              </a:rPr>
              <a:t></a:t>
            </a:r>
          </a:p>
          <a:p>
            <a:pPr algn="r"/>
            <a:endParaRPr lang="en-GB" sz="3200" dirty="0">
              <a:sym typeface="Wingdings" panose="05000000000000000000" pitchFamily="2" charset="2"/>
            </a:endParaRPr>
          </a:p>
          <a:p>
            <a:pPr algn="r"/>
            <a:r>
              <a:rPr lang="en-GB" sz="3200" dirty="0">
                <a:sym typeface="Wingdings" panose="05000000000000000000" pitchFamily="2" charset="2"/>
              </a:rPr>
              <a:t>magnesium + </a:t>
            </a:r>
            <a:r>
              <a:rPr lang="en-GB" sz="3200" dirty="0" err="1">
                <a:sym typeface="Wingdings" panose="05000000000000000000" pitchFamily="2" charset="2"/>
              </a:rPr>
              <a:t>sulfuric</a:t>
            </a:r>
            <a:r>
              <a:rPr lang="en-GB" sz="3200" dirty="0">
                <a:sym typeface="Wingdings" panose="05000000000000000000" pitchFamily="2" charset="2"/>
              </a:rPr>
              <a:t> acid </a:t>
            </a:r>
          </a:p>
          <a:p>
            <a:pPr algn="r"/>
            <a:endParaRPr lang="en-GB" sz="3200" dirty="0">
              <a:sym typeface="Wingdings" panose="05000000000000000000" pitchFamily="2" charset="2"/>
            </a:endParaRPr>
          </a:p>
          <a:p>
            <a:pPr algn="r"/>
            <a:r>
              <a:rPr lang="en-GB" sz="3200" dirty="0">
                <a:sym typeface="Wingdings" panose="05000000000000000000" pitchFamily="2" charset="2"/>
              </a:rPr>
              <a:t>zinc + nitric acid </a:t>
            </a:r>
          </a:p>
          <a:p>
            <a:endParaRPr lang="en-GB" sz="3200" dirty="0">
              <a:sym typeface="Wingdings" panose="05000000000000000000" pitchFamily="2" charset="2"/>
            </a:endParaRPr>
          </a:p>
          <a:p>
            <a:endParaRPr lang="en-GB" sz="3200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857879"/>
            <a:ext cx="67476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Iron chloride + hydrogen</a:t>
            </a:r>
            <a:endParaRPr lang="en-GB" sz="3200" dirty="0">
              <a:sym typeface="Wingdings" panose="05000000000000000000" pitchFamily="2" charset="2"/>
            </a:endParaRPr>
          </a:p>
          <a:p>
            <a:endParaRPr lang="en-GB" sz="3200" dirty="0">
              <a:sym typeface="Wingdings" panose="05000000000000000000" pitchFamily="2" charset="2"/>
            </a:endParaRPr>
          </a:p>
          <a:p>
            <a:r>
              <a:rPr lang="en-GB" sz="3200" dirty="0">
                <a:sym typeface="Wingdings" panose="05000000000000000000" pitchFamily="2" charset="2"/>
              </a:rPr>
              <a:t>magnesium </a:t>
            </a:r>
            <a:r>
              <a:rPr lang="en-GB" sz="3200" dirty="0" err="1">
                <a:sym typeface="Wingdings" panose="05000000000000000000" pitchFamily="2" charset="2"/>
              </a:rPr>
              <a:t>sulfate</a:t>
            </a:r>
            <a:r>
              <a:rPr lang="en-GB" sz="3200" dirty="0">
                <a:sym typeface="Wingdings" panose="05000000000000000000" pitchFamily="2" charset="2"/>
              </a:rPr>
              <a:t> + hydrogen</a:t>
            </a:r>
          </a:p>
          <a:p>
            <a:endParaRPr lang="en-GB" sz="3200" dirty="0">
              <a:sym typeface="Wingdings" panose="05000000000000000000" pitchFamily="2" charset="2"/>
            </a:endParaRPr>
          </a:p>
          <a:p>
            <a:r>
              <a:rPr lang="en-GB" sz="3200" dirty="0">
                <a:sym typeface="Wingdings" panose="05000000000000000000" pitchFamily="2" charset="2"/>
              </a:rPr>
              <a:t>zinc nitrate + hydrogen</a:t>
            </a:r>
          </a:p>
          <a:p>
            <a:endParaRPr lang="en-GB" sz="3200" dirty="0">
              <a:sym typeface="Wingdings" panose="05000000000000000000" pitchFamily="2" charset="2"/>
            </a:endParaRPr>
          </a:p>
          <a:p>
            <a:endParaRPr lang="en-GB" sz="3200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10" y="262759"/>
            <a:ext cx="995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Balanced symbol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310" y="966952"/>
            <a:ext cx="11456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Magnesium (Mg) reacts with hydrochloric acid (</a:t>
            </a:r>
            <a:r>
              <a:rPr lang="en-GB" sz="2800" dirty="0" err="1"/>
              <a:t>HCl</a:t>
            </a:r>
            <a:r>
              <a:rPr lang="en-GB" sz="2800" dirty="0"/>
              <a:t>) to form magnesium chloride (MgCl</a:t>
            </a:r>
            <a:r>
              <a:rPr lang="en-GB" sz="2800" baseline="-25000" dirty="0"/>
              <a:t>2</a:t>
            </a:r>
            <a:r>
              <a:rPr lang="en-GB" sz="2800" dirty="0"/>
              <a:t>) and hydrogen (H</a:t>
            </a:r>
            <a:r>
              <a:rPr lang="en-GB" sz="2800" baseline="-25000" dirty="0"/>
              <a:t>2</a:t>
            </a:r>
            <a:r>
              <a:rPr lang="en-GB" sz="28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310" y="2469912"/>
            <a:ext cx="1110943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i="1" dirty="0"/>
              <a:t>Step 1 Write down the correct formulae. The reactants are on the left and the products are on the right.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4524" y="3972873"/>
            <a:ext cx="642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Mg    +    </a:t>
            </a:r>
            <a:r>
              <a:rPr lang="en-GB" sz="3600" dirty="0" err="1"/>
              <a:t>HCl</a:t>
            </a:r>
            <a:r>
              <a:rPr lang="en-GB" sz="3600" dirty="0"/>
              <a:t>   </a:t>
            </a:r>
            <a:r>
              <a:rPr lang="en-GB" sz="3600" dirty="0">
                <a:sym typeface="Wingdings" panose="05000000000000000000" pitchFamily="2" charset="2"/>
              </a:rPr>
              <a:t>   MgCl</a:t>
            </a:r>
            <a:r>
              <a:rPr lang="en-GB" sz="3600" baseline="-25000" dirty="0">
                <a:sym typeface="Wingdings" panose="05000000000000000000" pitchFamily="2" charset="2"/>
              </a:rPr>
              <a:t>2</a:t>
            </a:r>
            <a:r>
              <a:rPr lang="en-GB" sz="3600" dirty="0">
                <a:sym typeface="Wingdings" panose="05000000000000000000" pitchFamily="2" charset="2"/>
              </a:rPr>
              <a:t>   +    H</a:t>
            </a:r>
            <a:r>
              <a:rPr lang="en-GB" sz="3600" baseline="-25000" dirty="0">
                <a:sym typeface="Wingdings" panose="05000000000000000000" pitchFamily="2" charset="2"/>
              </a:rPr>
              <a:t>2</a:t>
            </a:r>
            <a:endParaRPr lang="en-GB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50344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860" y="362478"/>
            <a:ext cx="1110943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i="1" dirty="0"/>
              <a:t>Step 2 Balance the equation.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6055" y="1261204"/>
            <a:ext cx="642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Mg    +    </a:t>
            </a:r>
            <a:r>
              <a:rPr lang="en-GB" sz="3600" dirty="0" err="1"/>
              <a:t>HCl</a:t>
            </a:r>
            <a:r>
              <a:rPr lang="en-GB" sz="3600" dirty="0"/>
              <a:t>   </a:t>
            </a:r>
            <a:r>
              <a:rPr lang="en-GB" sz="3600" dirty="0">
                <a:sym typeface="Wingdings" panose="05000000000000000000" pitchFamily="2" charset="2"/>
              </a:rPr>
              <a:t>   MgCl</a:t>
            </a:r>
            <a:r>
              <a:rPr lang="en-GB" sz="3600" baseline="-25000" dirty="0">
                <a:sym typeface="Wingdings" panose="05000000000000000000" pitchFamily="2" charset="2"/>
              </a:rPr>
              <a:t>2</a:t>
            </a:r>
            <a:r>
              <a:rPr lang="en-GB" sz="3600" dirty="0">
                <a:sym typeface="Wingdings" panose="05000000000000000000" pitchFamily="2" charset="2"/>
              </a:rPr>
              <a:t>   +    H</a:t>
            </a:r>
            <a:r>
              <a:rPr lang="en-GB" sz="3600" baseline="-25000" dirty="0">
                <a:sym typeface="Wingdings" panose="05000000000000000000" pitchFamily="2" charset="2"/>
              </a:rPr>
              <a:t>2</a:t>
            </a:r>
            <a:endParaRPr lang="en-GB" sz="3600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28441" y="1907535"/>
            <a:ext cx="63062" cy="387315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97572" y="2398655"/>
            <a:ext cx="115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7572" y="3420492"/>
            <a:ext cx="115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7572" y="4557943"/>
            <a:ext cx="115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9586" y="2499110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8455" y="2499110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9586" y="3520947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3710" y="3520947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9586" y="4557943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8455" y="4542784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0206" y="1261203"/>
            <a:ext cx="53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0683" y="3490168"/>
            <a:ext cx="81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60682" y="4481229"/>
            <a:ext cx="81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5669" y="3520947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4648" y="4481229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6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04385"/>
              </p:ext>
            </p:extLst>
          </p:nvPr>
        </p:nvGraphicFramePr>
        <p:xfrm>
          <a:off x="1173646" y="1679107"/>
          <a:ext cx="9844708" cy="285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354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922354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Metals and Acid: </a:t>
                      </a:r>
                    </a:p>
                    <a:p>
                      <a:r>
                        <a:rPr lang="en-GB" sz="2800" dirty="0"/>
                        <a:t>calcium, iron, copper, zinc and magnesium </a:t>
                      </a:r>
                    </a:p>
                    <a:p>
                      <a:r>
                        <a:rPr lang="en-GB" sz="2800" dirty="0"/>
                        <a:t>Dilute Sulphuric Acid</a:t>
                      </a:r>
                    </a:p>
                    <a:p>
                      <a:r>
                        <a:rPr lang="en-GB" sz="2800" dirty="0"/>
                        <a:t>HCl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74" y="362204"/>
            <a:ext cx="9013613" cy="5872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3990" y="490653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dilute sulphuric acid</a:t>
            </a:r>
          </a:p>
        </p:txBody>
      </p:sp>
    </p:spTree>
    <p:extLst>
      <p:ext uri="{BB962C8B-B14F-4D97-AF65-F5344CB8AC3E}">
        <p14:creationId xmlns:p14="http://schemas.microsoft.com/office/powerpoint/2010/main" val="32514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85290"/>
            <a:ext cx="106010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3200" dirty="0"/>
              <a:t>Collect </a:t>
            </a:r>
            <a:r>
              <a:rPr lang="en-GB" sz="3200" dirty="0">
                <a:solidFill>
                  <a:srgbClr val="CC0099"/>
                </a:solidFill>
              </a:rPr>
              <a:t>five</a:t>
            </a:r>
            <a:r>
              <a:rPr lang="en-GB" sz="3200" dirty="0"/>
              <a:t> test tubes and put about </a:t>
            </a:r>
            <a:r>
              <a:rPr lang="en-GB" sz="3200" dirty="0">
                <a:solidFill>
                  <a:srgbClr val="CC0099"/>
                </a:solidFill>
              </a:rPr>
              <a:t>3 cm</a:t>
            </a:r>
            <a:r>
              <a:rPr lang="en-GB" sz="3200" dirty="0"/>
              <a:t> depth of dilute hydrochloric acid in each of them.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3200" dirty="0"/>
              <a:t>Put </a:t>
            </a:r>
            <a:r>
              <a:rPr lang="en-GB" sz="3200" dirty="0">
                <a:solidFill>
                  <a:srgbClr val="CC0099"/>
                </a:solidFill>
              </a:rPr>
              <a:t>small samples </a:t>
            </a:r>
            <a:r>
              <a:rPr lang="en-GB" sz="3200" dirty="0"/>
              <a:t>of calcium, iron, copper, zinc and magnesium in each of them. </a:t>
            </a:r>
            <a:br>
              <a:rPr lang="en-GB" sz="3200" dirty="0"/>
            </a:br>
            <a:r>
              <a:rPr lang="en-GB" sz="3200" dirty="0"/>
              <a:t>Collect the calcium from your teacher.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CC0099"/>
                </a:solidFill>
              </a:rPr>
              <a:t>Observe,</a:t>
            </a:r>
            <a:r>
              <a:rPr lang="en-GB" sz="3200" dirty="0"/>
              <a:t> then put the metals in order of reactivity, the most reactive at the top and the least at the bottom.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CC0099"/>
                </a:solidFill>
              </a:rPr>
              <a:t>Repeat</a:t>
            </a:r>
            <a:r>
              <a:rPr lang="en-GB" sz="3200" dirty="0"/>
              <a:t> the experiment with dilute sulphuric acid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Metals with Acid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70613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2890" y="914398"/>
            <a:ext cx="29639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Hydrochloric acid</a:t>
            </a:r>
          </a:p>
          <a:p>
            <a:endParaRPr lang="en-GB" sz="2800" dirty="0"/>
          </a:p>
          <a:p>
            <a:r>
              <a:rPr lang="en-GB" sz="2800" dirty="0"/>
              <a:t>Calcium</a:t>
            </a:r>
          </a:p>
          <a:p>
            <a:endParaRPr lang="en-GB" sz="2800" dirty="0"/>
          </a:p>
          <a:p>
            <a:r>
              <a:rPr lang="en-GB" sz="2800" dirty="0"/>
              <a:t>Magnesium</a:t>
            </a:r>
          </a:p>
          <a:p>
            <a:endParaRPr lang="en-GB" sz="2800" dirty="0"/>
          </a:p>
          <a:p>
            <a:r>
              <a:rPr lang="en-GB" sz="2800" dirty="0"/>
              <a:t>Zinc</a:t>
            </a:r>
          </a:p>
          <a:p>
            <a:endParaRPr lang="en-GB" sz="2800" dirty="0"/>
          </a:p>
          <a:p>
            <a:r>
              <a:rPr lang="en-GB" sz="2800" dirty="0"/>
              <a:t>Iron</a:t>
            </a:r>
          </a:p>
          <a:p>
            <a:endParaRPr lang="en-GB" sz="2800" dirty="0"/>
          </a:p>
          <a:p>
            <a:r>
              <a:rPr lang="en-GB" sz="2800" dirty="0"/>
              <a:t>Copper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39959" y="914398"/>
            <a:ext cx="29639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Sulphuric acid</a:t>
            </a:r>
          </a:p>
          <a:p>
            <a:endParaRPr lang="en-GB" sz="2800" dirty="0"/>
          </a:p>
          <a:p>
            <a:r>
              <a:rPr lang="en-GB" sz="2800" dirty="0"/>
              <a:t>Calcium</a:t>
            </a:r>
          </a:p>
          <a:p>
            <a:endParaRPr lang="en-GB" sz="2800" dirty="0"/>
          </a:p>
          <a:p>
            <a:r>
              <a:rPr lang="en-GB" sz="2800" dirty="0"/>
              <a:t>Magnesium</a:t>
            </a:r>
          </a:p>
          <a:p>
            <a:endParaRPr lang="en-GB" sz="2800" dirty="0"/>
          </a:p>
          <a:p>
            <a:r>
              <a:rPr lang="en-GB" sz="2800" dirty="0"/>
              <a:t>Zinc</a:t>
            </a:r>
          </a:p>
          <a:p>
            <a:endParaRPr lang="en-GB" sz="2800" dirty="0"/>
          </a:p>
          <a:p>
            <a:r>
              <a:rPr lang="en-GB" sz="2800" dirty="0"/>
              <a:t>Iron</a:t>
            </a:r>
          </a:p>
          <a:p>
            <a:endParaRPr lang="en-GB" sz="2800" dirty="0"/>
          </a:p>
          <a:p>
            <a:r>
              <a:rPr lang="en-GB" sz="2800" dirty="0"/>
              <a:t>Copper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36883" y="1035268"/>
            <a:ext cx="0" cy="4711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8786" y="2585545"/>
            <a:ext cx="2417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Increasing reactivity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9317" y="1597572"/>
            <a:ext cx="2961290" cy="4529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813" y="1638027"/>
            <a:ext cx="2969009" cy="45419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993875" y="157781"/>
            <a:ext cx="3198125" cy="646331"/>
            <a:chOff x="8993875" y="93140"/>
            <a:chExt cx="3198125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3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37927" y="-1894417"/>
            <a:ext cx="3289737" cy="1054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297" y="346841"/>
            <a:ext cx="910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list is called a </a:t>
            </a:r>
            <a:r>
              <a:rPr lang="en-GB" sz="2800" b="1" dirty="0"/>
              <a:t>reactivity series</a:t>
            </a:r>
          </a:p>
        </p:txBody>
      </p:sp>
    </p:spTree>
    <p:extLst>
      <p:ext uri="{BB962C8B-B14F-4D97-AF65-F5344CB8AC3E}">
        <p14:creationId xmlns:p14="http://schemas.microsoft.com/office/powerpoint/2010/main" val="159456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131" y="517954"/>
            <a:ext cx="962747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Put some magnesium in a test tube with acid and test with a burning splint.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07" y="1903793"/>
            <a:ext cx="5982521" cy="3815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404" y="4371919"/>
            <a:ext cx="1397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magnesium</a:t>
            </a:r>
          </a:p>
        </p:txBody>
      </p:sp>
    </p:spTree>
    <p:extLst>
      <p:ext uri="{BB962C8B-B14F-4D97-AF65-F5344CB8AC3E}">
        <p14:creationId xmlns:p14="http://schemas.microsoft.com/office/powerpoint/2010/main" val="23021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sz="4000" dirty="0"/>
              <a:t>All metals react with dilute acid</a:t>
            </a:r>
          </a:p>
          <a:p>
            <a:pPr marL="514350" indent="-514350">
              <a:buAutoNum type="arabicPeriod"/>
            </a:pPr>
            <a:r>
              <a:rPr lang="en-GB" sz="4000" dirty="0"/>
              <a:t>The order of reactivity depends on the acid</a:t>
            </a:r>
          </a:p>
          <a:p>
            <a:pPr marL="514350" indent="-514350">
              <a:buAutoNum type="arabicPeriod"/>
            </a:pPr>
            <a:r>
              <a:rPr lang="en-GB" sz="4000" dirty="0"/>
              <a:t>Metals react faster with acid than they do with water</a:t>
            </a:r>
          </a:p>
          <a:p>
            <a:pPr marL="514350" indent="-514350">
              <a:buAutoNum type="arabicPeriod"/>
            </a:pPr>
            <a:r>
              <a:rPr lang="en-GB" sz="4000" dirty="0"/>
              <a:t>Hydrogen is produced when metals react with acid</a:t>
            </a:r>
          </a:p>
          <a:p>
            <a:pPr marL="514350" indent="-514350">
              <a:buAutoNum type="arabicPeriod"/>
            </a:pPr>
            <a:r>
              <a:rPr lang="en-GB" sz="4000" dirty="0"/>
              <a:t>Copper is a very reactive metal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20940" y="243980"/>
            <a:ext cx="4671060" cy="707886"/>
            <a:chOff x="7520940" y="243980"/>
            <a:chExt cx="4671060" cy="707886"/>
          </a:xfrm>
          <a:solidFill>
            <a:schemeClr val="accent5">
              <a:lumMod val="75000"/>
            </a:schemeClr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7520940" y="243980"/>
              <a:ext cx="4671060" cy="70788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r">
                <a:spcBef>
                  <a:spcPts val="2400"/>
                </a:spcBef>
                <a:spcAft>
                  <a:spcPts val="2400"/>
                </a:spcAft>
              </a:pPr>
              <a:r>
                <a:rPr lang="en-GB" sz="4000" dirty="0">
                  <a:solidFill>
                    <a:schemeClr val="bg1"/>
                  </a:solidFill>
                </a:rPr>
                <a:t>Hands up for true</a:t>
              </a:r>
            </a:p>
          </p:txBody>
        </p:sp>
        <p:pic>
          <p:nvPicPr>
            <p:cNvPr id="6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00" y="346040"/>
              <a:ext cx="388620" cy="5037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390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668" y="544352"/>
            <a:ext cx="9322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General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135" y="3084558"/>
            <a:ext cx="4386098" cy="3244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51731" y="2001644"/>
                <a:ext cx="7666907" cy="6155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𝑚𝑒𝑡𝑎𝑙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𝑎𝑐𝑖𝑑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𝑠𝑎𝑙𝑡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h𝑦𝑑𝑟𝑜𝑔𝑒𝑛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31" y="2001644"/>
                <a:ext cx="766690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993875" y="348516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11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59D8B-AD5D-482D-B675-434983FC9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AA01A-5D06-4F61-94D3-74F5FE4D1B38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caa02d93-d17b-4249-a0c5-afeca33be5b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496163d-89a1-4d48-9d31-68cb6b4034b6"/>
  </ds:schemaRefs>
</ds:datastoreItem>
</file>

<file path=customXml/itemProps3.xml><?xml version="1.0" encoding="utf-8"?>
<ds:datastoreItem xmlns:ds="http://schemas.openxmlformats.org/officeDocument/2006/customXml" ds:itemID="{F914E793-C929-4602-B015-7CCA017B51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237</TotalTime>
  <Words>453</Words>
  <Application>Microsoft Office PowerPoint</Application>
  <PresentationFormat>Widescreen</PresentationFormat>
  <Paragraphs>132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8Gd: Metals and Acid</vt:lpstr>
      <vt:lpstr>PowerPoint Presentation</vt:lpstr>
      <vt:lpstr>PowerPoint Presentation</vt:lpstr>
      <vt:lpstr>Metals with Acid Investigation</vt:lpstr>
      <vt:lpstr>PowerPoint Presentation</vt:lpstr>
      <vt:lpstr>PowerPoint Presentation</vt:lpstr>
      <vt:lpstr>PowerPoint Presentation</vt:lpstr>
      <vt:lpstr>True or False?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4</cp:revision>
  <dcterms:created xsi:type="dcterms:W3CDTF">2021-02-03T12:29:23Z</dcterms:created>
  <dcterms:modified xsi:type="dcterms:W3CDTF">2022-07-13T11:37:18Z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