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87" r:id="rId5"/>
    <p:sldId id="345" r:id="rId6"/>
    <p:sldId id="293" r:id="rId7"/>
    <p:sldId id="288" r:id="rId8"/>
    <p:sldId id="289" r:id="rId9"/>
    <p:sldId id="294" r:id="rId10"/>
    <p:sldId id="295" r:id="rId11"/>
    <p:sldId id="296" r:id="rId12"/>
    <p:sldId id="344" r:id="rId13"/>
    <p:sldId id="290" r:id="rId14"/>
    <p:sldId id="291" r:id="rId15"/>
    <p:sldId id="29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 Callanan" userId="951668ec-da26-491a-9b8a-af24bfeff26b" providerId="ADAL" clId="{E71AD66A-8362-4E3A-A399-8472E2D5CCA3}"/>
    <pc:docChg chg="delSld modSld">
      <pc:chgData name="D Callanan" userId="951668ec-da26-491a-9b8a-af24bfeff26b" providerId="ADAL" clId="{E71AD66A-8362-4E3A-A399-8472E2D5CCA3}" dt="2022-07-08T09:28:30.573" v="78" actId="2696"/>
      <pc:docMkLst>
        <pc:docMk/>
      </pc:docMkLst>
      <pc:sldChg chg="del">
        <pc:chgData name="D Callanan" userId="951668ec-da26-491a-9b8a-af24bfeff26b" providerId="ADAL" clId="{E71AD66A-8362-4E3A-A399-8472E2D5CCA3}" dt="2022-07-08T09:28:03.550" v="41" actId="2696"/>
        <pc:sldMkLst>
          <pc:docMk/>
          <pc:sldMk cId="3725783310" sldId="256"/>
        </pc:sldMkLst>
      </pc:sldChg>
      <pc:sldChg chg="del">
        <pc:chgData name="D Callanan" userId="951668ec-da26-491a-9b8a-af24bfeff26b" providerId="ADAL" clId="{E71AD66A-8362-4E3A-A399-8472E2D5CCA3}" dt="2022-07-08T09:28:03.548" v="40" actId="2696"/>
        <pc:sldMkLst>
          <pc:docMk/>
          <pc:sldMk cId="1348374017" sldId="257"/>
        </pc:sldMkLst>
      </pc:sldChg>
      <pc:sldChg chg="del">
        <pc:chgData name="D Callanan" userId="951668ec-da26-491a-9b8a-af24bfeff26b" providerId="ADAL" clId="{E71AD66A-8362-4E3A-A399-8472E2D5CCA3}" dt="2022-07-08T09:28:03.545" v="39" actId="2696"/>
        <pc:sldMkLst>
          <pc:docMk/>
          <pc:sldMk cId="1302646345" sldId="258"/>
        </pc:sldMkLst>
      </pc:sldChg>
      <pc:sldChg chg="del">
        <pc:chgData name="D Callanan" userId="951668ec-da26-491a-9b8a-af24bfeff26b" providerId="ADAL" clId="{E71AD66A-8362-4E3A-A399-8472E2D5CCA3}" dt="2022-07-08T09:28:03.544" v="38" actId="2696"/>
        <pc:sldMkLst>
          <pc:docMk/>
          <pc:sldMk cId="109857222" sldId="259"/>
        </pc:sldMkLst>
      </pc:sldChg>
      <pc:sldChg chg="del">
        <pc:chgData name="D Callanan" userId="951668ec-da26-491a-9b8a-af24bfeff26b" providerId="ADAL" clId="{E71AD66A-8362-4E3A-A399-8472E2D5CCA3}" dt="2022-07-08T09:28:03.539" v="36" actId="2696"/>
        <pc:sldMkLst>
          <pc:docMk/>
          <pc:sldMk cId="1159652429" sldId="260"/>
        </pc:sldMkLst>
      </pc:sldChg>
      <pc:sldChg chg="del">
        <pc:chgData name="D Callanan" userId="951668ec-da26-491a-9b8a-af24bfeff26b" providerId="ADAL" clId="{E71AD66A-8362-4E3A-A399-8472E2D5CCA3}" dt="2022-07-08T09:28:03.503" v="26" actId="2696"/>
        <pc:sldMkLst>
          <pc:docMk/>
          <pc:sldMk cId="3444008611" sldId="261"/>
        </pc:sldMkLst>
      </pc:sldChg>
      <pc:sldChg chg="del">
        <pc:chgData name="D Callanan" userId="951668ec-da26-491a-9b8a-af24bfeff26b" providerId="ADAL" clId="{E71AD66A-8362-4E3A-A399-8472E2D5CCA3}" dt="2022-07-08T09:28:03.442" v="16" actId="2696"/>
        <pc:sldMkLst>
          <pc:docMk/>
          <pc:sldMk cId="2803629336" sldId="262"/>
        </pc:sldMkLst>
      </pc:sldChg>
      <pc:sldChg chg="del">
        <pc:chgData name="D Callanan" userId="951668ec-da26-491a-9b8a-af24bfeff26b" providerId="ADAL" clId="{E71AD66A-8362-4E3A-A399-8472E2D5CCA3}" dt="2022-07-08T09:28:03.424" v="15" actId="2696"/>
        <pc:sldMkLst>
          <pc:docMk/>
          <pc:sldMk cId="3431933654" sldId="263"/>
        </pc:sldMkLst>
      </pc:sldChg>
      <pc:sldChg chg="del">
        <pc:chgData name="D Callanan" userId="951668ec-da26-491a-9b8a-af24bfeff26b" providerId="ADAL" clId="{E71AD66A-8362-4E3A-A399-8472E2D5CCA3}" dt="2022-07-08T09:28:03.405" v="14" actId="2696"/>
        <pc:sldMkLst>
          <pc:docMk/>
          <pc:sldMk cId="3974886780" sldId="264"/>
        </pc:sldMkLst>
      </pc:sldChg>
      <pc:sldChg chg="del">
        <pc:chgData name="D Callanan" userId="951668ec-da26-491a-9b8a-af24bfeff26b" providerId="ADAL" clId="{E71AD66A-8362-4E3A-A399-8472E2D5CCA3}" dt="2022-07-08T09:28:03.447" v="18" actId="2696"/>
        <pc:sldMkLst>
          <pc:docMk/>
          <pc:sldMk cId="2413853578" sldId="265"/>
        </pc:sldMkLst>
      </pc:sldChg>
      <pc:sldChg chg="del">
        <pc:chgData name="D Callanan" userId="951668ec-da26-491a-9b8a-af24bfeff26b" providerId="ADAL" clId="{E71AD66A-8362-4E3A-A399-8472E2D5CCA3}" dt="2022-07-08T09:28:03.523" v="33" actId="2696"/>
        <pc:sldMkLst>
          <pc:docMk/>
          <pc:sldMk cId="3860622619" sldId="266"/>
        </pc:sldMkLst>
      </pc:sldChg>
      <pc:sldChg chg="del">
        <pc:chgData name="D Callanan" userId="951668ec-da26-491a-9b8a-af24bfeff26b" providerId="ADAL" clId="{E71AD66A-8362-4E3A-A399-8472E2D5CCA3}" dt="2022-07-08T09:28:03.505" v="27" actId="2696"/>
        <pc:sldMkLst>
          <pc:docMk/>
          <pc:sldMk cId="818563520" sldId="267"/>
        </pc:sldMkLst>
      </pc:sldChg>
      <pc:sldChg chg="del">
        <pc:chgData name="D Callanan" userId="951668ec-da26-491a-9b8a-af24bfeff26b" providerId="ADAL" clId="{E71AD66A-8362-4E3A-A399-8472E2D5CCA3}" dt="2022-07-08T09:28:03.511" v="29" actId="2696"/>
        <pc:sldMkLst>
          <pc:docMk/>
          <pc:sldMk cId="2396847716" sldId="268"/>
        </pc:sldMkLst>
      </pc:sldChg>
      <pc:sldChg chg="del">
        <pc:chgData name="D Callanan" userId="951668ec-da26-491a-9b8a-af24bfeff26b" providerId="ADAL" clId="{E71AD66A-8362-4E3A-A399-8472E2D5CCA3}" dt="2022-07-08T09:28:03.496" v="23" actId="2696"/>
        <pc:sldMkLst>
          <pc:docMk/>
          <pc:sldMk cId="2217861169" sldId="269"/>
        </pc:sldMkLst>
      </pc:sldChg>
      <pc:sldChg chg="del">
        <pc:chgData name="D Callanan" userId="951668ec-da26-491a-9b8a-af24bfeff26b" providerId="ADAL" clId="{E71AD66A-8362-4E3A-A399-8472E2D5CCA3}" dt="2022-07-08T09:28:03.444" v="17" actId="2696"/>
        <pc:sldMkLst>
          <pc:docMk/>
          <pc:sldMk cId="2240092180" sldId="270"/>
        </pc:sldMkLst>
      </pc:sldChg>
      <pc:sldChg chg="del">
        <pc:chgData name="D Callanan" userId="951668ec-da26-491a-9b8a-af24bfeff26b" providerId="ADAL" clId="{E71AD66A-8362-4E3A-A399-8472E2D5CCA3}" dt="2022-07-08T09:28:03.501" v="25" actId="2696"/>
        <pc:sldMkLst>
          <pc:docMk/>
          <pc:sldMk cId="2537634977" sldId="271"/>
        </pc:sldMkLst>
      </pc:sldChg>
      <pc:sldChg chg="modSp del mod">
        <pc:chgData name="D Callanan" userId="951668ec-da26-491a-9b8a-af24bfeff26b" providerId="ADAL" clId="{E71AD66A-8362-4E3A-A399-8472E2D5CCA3}" dt="2022-07-08T09:28:03.382" v="13" actId="2696"/>
        <pc:sldMkLst>
          <pc:docMk/>
          <pc:sldMk cId="3827939025" sldId="273"/>
        </pc:sldMkLst>
        <pc:graphicFrameChg chg="mod">
          <ac:chgData name="D Callanan" userId="951668ec-da26-491a-9b8a-af24bfeff26b" providerId="ADAL" clId="{E71AD66A-8362-4E3A-A399-8472E2D5CCA3}" dt="2022-07-08T09:28:03.382" v="13" actId="2696"/>
          <ac:graphicFrameMkLst>
            <pc:docMk/>
            <pc:sldMk cId="3827939025" sldId="273"/>
            <ac:graphicFrameMk id="50178" creationId="{00000000-0000-0000-0000-000000000000}"/>
          </ac:graphicFrameMkLst>
        </pc:graphicFrameChg>
      </pc:sldChg>
      <pc:sldChg chg="del">
        <pc:chgData name="D Callanan" userId="951668ec-da26-491a-9b8a-af24bfeff26b" providerId="ADAL" clId="{E71AD66A-8362-4E3A-A399-8472E2D5CCA3}" dt="2022-07-08T09:28:02.846" v="12" actId="2696"/>
        <pc:sldMkLst>
          <pc:docMk/>
          <pc:sldMk cId="2203464524" sldId="274"/>
        </pc:sldMkLst>
      </pc:sldChg>
      <pc:sldChg chg="del">
        <pc:chgData name="D Callanan" userId="951668ec-da26-491a-9b8a-af24bfeff26b" providerId="ADAL" clId="{E71AD66A-8362-4E3A-A399-8472E2D5CCA3}" dt="2022-07-08T09:28:02.844" v="11" actId="2696"/>
        <pc:sldMkLst>
          <pc:docMk/>
          <pc:sldMk cId="3331122604" sldId="275"/>
        </pc:sldMkLst>
      </pc:sldChg>
      <pc:sldChg chg="del">
        <pc:chgData name="D Callanan" userId="951668ec-da26-491a-9b8a-af24bfeff26b" providerId="ADAL" clId="{E71AD66A-8362-4E3A-A399-8472E2D5CCA3}" dt="2022-07-08T09:28:02.841" v="10" actId="2696"/>
        <pc:sldMkLst>
          <pc:docMk/>
          <pc:sldMk cId="1860143499" sldId="276"/>
        </pc:sldMkLst>
      </pc:sldChg>
      <pc:sldChg chg="del">
        <pc:chgData name="D Callanan" userId="951668ec-da26-491a-9b8a-af24bfeff26b" providerId="ADAL" clId="{E71AD66A-8362-4E3A-A399-8472E2D5CCA3}" dt="2022-07-08T09:28:02.828" v="9" actId="2696"/>
        <pc:sldMkLst>
          <pc:docMk/>
          <pc:sldMk cId="3970912090" sldId="277"/>
        </pc:sldMkLst>
      </pc:sldChg>
      <pc:sldChg chg="del">
        <pc:chgData name="D Callanan" userId="951668ec-da26-491a-9b8a-af24bfeff26b" providerId="ADAL" clId="{E71AD66A-8362-4E3A-A399-8472E2D5CCA3}" dt="2022-07-08T09:28:02.825" v="8" actId="2696"/>
        <pc:sldMkLst>
          <pc:docMk/>
          <pc:sldMk cId="132075491" sldId="278"/>
        </pc:sldMkLst>
      </pc:sldChg>
      <pc:sldChg chg="del">
        <pc:chgData name="D Callanan" userId="951668ec-da26-491a-9b8a-af24bfeff26b" providerId="ADAL" clId="{E71AD66A-8362-4E3A-A399-8472E2D5CCA3}" dt="2022-07-08T09:28:02.820" v="7" actId="2696"/>
        <pc:sldMkLst>
          <pc:docMk/>
          <pc:sldMk cId="1361654593" sldId="279"/>
        </pc:sldMkLst>
      </pc:sldChg>
      <pc:sldChg chg="del">
        <pc:chgData name="D Callanan" userId="951668ec-da26-491a-9b8a-af24bfeff26b" providerId="ADAL" clId="{E71AD66A-8362-4E3A-A399-8472E2D5CCA3}" dt="2022-07-08T09:28:02.817" v="6" actId="2696"/>
        <pc:sldMkLst>
          <pc:docMk/>
          <pc:sldMk cId="2082095584" sldId="280"/>
        </pc:sldMkLst>
      </pc:sldChg>
      <pc:sldChg chg="del">
        <pc:chgData name="D Callanan" userId="951668ec-da26-491a-9b8a-af24bfeff26b" providerId="ADAL" clId="{E71AD66A-8362-4E3A-A399-8472E2D5CCA3}" dt="2022-07-08T09:28:02.801" v="5" actId="2696"/>
        <pc:sldMkLst>
          <pc:docMk/>
          <pc:sldMk cId="936967718" sldId="281"/>
        </pc:sldMkLst>
      </pc:sldChg>
      <pc:sldChg chg="del">
        <pc:chgData name="D Callanan" userId="951668ec-da26-491a-9b8a-af24bfeff26b" providerId="ADAL" clId="{E71AD66A-8362-4E3A-A399-8472E2D5CCA3}" dt="2022-07-08T09:28:02.786" v="4" actId="2696"/>
        <pc:sldMkLst>
          <pc:docMk/>
          <pc:sldMk cId="382670033" sldId="282"/>
        </pc:sldMkLst>
      </pc:sldChg>
      <pc:sldChg chg="del">
        <pc:chgData name="D Callanan" userId="951668ec-da26-491a-9b8a-af24bfeff26b" providerId="ADAL" clId="{E71AD66A-8362-4E3A-A399-8472E2D5CCA3}" dt="2022-07-08T09:28:02.784" v="3" actId="2696"/>
        <pc:sldMkLst>
          <pc:docMk/>
          <pc:sldMk cId="1356333105" sldId="283"/>
        </pc:sldMkLst>
      </pc:sldChg>
      <pc:sldChg chg="del">
        <pc:chgData name="D Callanan" userId="951668ec-da26-491a-9b8a-af24bfeff26b" providerId="ADAL" clId="{E71AD66A-8362-4E3A-A399-8472E2D5CCA3}" dt="2022-07-08T09:28:02.781" v="2" actId="2696"/>
        <pc:sldMkLst>
          <pc:docMk/>
          <pc:sldMk cId="4061640331" sldId="284"/>
        </pc:sldMkLst>
      </pc:sldChg>
      <pc:sldChg chg="del">
        <pc:chgData name="D Callanan" userId="951668ec-da26-491a-9b8a-af24bfeff26b" providerId="ADAL" clId="{E71AD66A-8362-4E3A-A399-8472E2D5CCA3}" dt="2022-07-08T09:28:02.779" v="1" actId="2696"/>
        <pc:sldMkLst>
          <pc:docMk/>
          <pc:sldMk cId="1354129381" sldId="285"/>
        </pc:sldMkLst>
      </pc:sldChg>
      <pc:sldChg chg="del">
        <pc:chgData name="D Callanan" userId="951668ec-da26-491a-9b8a-af24bfeff26b" providerId="ADAL" clId="{E71AD66A-8362-4E3A-A399-8472E2D5CCA3}" dt="2022-07-08T09:28:02.777" v="0" actId="2696"/>
        <pc:sldMkLst>
          <pc:docMk/>
          <pc:sldMk cId="1443881562" sldId="286"/>
        </pc:sldMkLst>
      </pc:sldChg>
      <pc:sldChg chg="del">
        <pc:chgData name="D Callanan" userId="951668ec-da26-491a-9b8a-af24bfeff26b" providerId="ADAL" clId="{E71AD66A-8362-4E3A-A399-8472E2D5CCA3}" dt="2022-07-08T09:28:16.373" v="42" actId="2696"/>
        <pc:sldMkLst>
          <pc:docMk/>
          <pc:sldMk cId="2073152457" sldId="297"/>
        </pc:sldMkLst>
      </pc:sldChg>
      <pc:sldChg chg="del">
        <pc:chgData name="D Callanan" userId="951668ec-da26-491a-9b8a-af24bfeff26b" providerId="ADAL" clId="{E71AD66A-8362-4E3A-A399-8472E2D5CCA3}" dt="2022-07-08T09:28:16.386" v="44" actId="2696"/>
        <pc:sldMkLst>
          <pc:docMk/>
          <pc:sldMk cId="1843478830" sldId="298"/>
        </pc:sldMkLst>
      </pc:sldChg>
      <pc:sldChg chg="del">
        <pc:chgData name="D Callanan" userId="951668ec-da26-491a-9b8a-af24bfeff26b" providerId="ADAL" clId="{E71AD66A-8362-4E3A-A399-8472E2D5CCA3}" dt="2022-07-08T09:28:16.392" v="45" actId="2696"/>
        <pc:sldMkLst>
          <pc:docMk/>
          <pc:sldMk cId="2263658626" sldId="299"/>
        </pc:sldMkLst>
      </pc:sldChg>
      <pc:sldChg chg="del">
        <pc:chgData name="D Callanan" userId="951668ec-da26-491a-9b8a-af24bfeff26b" providerId="ADAL" clId="{E71AD66A-8362-4E3A-A399-8472E2D5CCA3}" dt="2022-07-08T09:28:16.397" v="46" actId="2696"/>
        <pc:sldMkLst>
          <pc:docMk/>
          <pc:sldMk cId="1925031601" sldId="300"/>
        </pc:sldMkLst>
      </pc:sldChg>
      <pc:sldChg chg="del">
        <pc:chgData name="D Callanan" userId="951668ec-da26-491a-9b8a-af24bfeff26b" providerId="ADAL" clId="{E71AD66A-8362-4E3A-A399-8472E2D5CCA3}" dt="2022-07-08T09:28:16.403" v="47" actId="2696"/>
        <pc:sldMkLst>
          <pc:docMk/>
          <pc:sldMk cId="2144487797" sldId="301"/>
        </pc:sldMkLst>
      </pc:sldChg>
      <pc:sldChg chg="del">
        <pc:chgData name="D Callanan" userId="951668ec-da26-491a-9b8a-af24bfeff26b" providerId="ADAL" clId="{E71AD66A-8362-4E3A-A399-8472E2D5CCA3}" dt="2022-07-08T09:28:16.408" v="48" actId="2696"/>
        <pc:sldMkLst>
          <pc:docMk/>
          <pc:sldMk cId="67072550" sldId="302"/>
        </pc:sldMkLst>
      </pc:sldChg>
      <pc:sldChg chg="del">
        <pc:chgData name="D Callanan" userId="951668ec-da26-491a-9b8a-af24bfeff26b" providerId="ADAL" clId="{E71AD66A-8362-4E3A-A399-8472E2D5CCA3}" dt="2022-07-08T09:28:16.429" v="50" actId="2696"/>
        <pc:sldMkLst>
          <pc:docMk/>
          <pc:sldMk cId="418551833" sldId="303"/>
        </pc:sldMkLst>
      </pc:sldChg>
      <pc:sldChg chg="del">
        <pc:chgData name="D Callanan" userId="951668ec-da26-491a-9b8a-af24bfeff26b" providerId="ADAL" clId="{E71AD66A-8362-4E3A-A399-8472E2D5CCA3}" dt="2022-07-08T09:28:16.442" v="51" actId="2696"/>
        <pc:sldMkLst>
          <pc:docMk/>
          <pc:sldMk cId="2236139977" sldId="305"/>
        </pc:sldMkLst>
      </pc:sldChg>
      <pc:sldChg chg="del">
        <pc:chgData name="D Callanan" userId="951668ec-da26-491a-9b8a-af24bfeff26b" providerId="ADAL" clId="{E71AD66A-8362-4E3A-A399-8472E2D5CCA3}" dt="2022-07-08T09:28:16.466" v="52" actId="2696"/>
        <pc:sldMkLst>
          <pc:docMk/>
          <pc:sldMk cId="3689733126" sldId="306"/>
        </pc:sldMkLst>
      </pc:sldChg>
      <pc:sldChg chg="del">
        <pc:chgData name="D Callanan" userId="951668ec-da26-491a-9b8a-af24bfeff26b" providerId="ADAL" clId="{E71AD66A-8362-4E3A-A399-8472E2D5CCA3}" dt="2022-07-08T09:28:16.473" v="53" actId="2696"/>
        <pc:sldMkLst>
          <pc:docMk/>
          <pc:sldMk cId="1827416179" sldId="307"/>
        </pc:sldMkLst>
      </pc:sldChg>
      <pc:sldChg chg="del">
        <pc:chgData name="D Callanan" userId="951668ec-da26-491a-9b8a-af24bfeff26b" providerId="ADAL" clId="{E71AD66A-8362-4E3A-A399-8472E2D5CCA3}" dt="2022-07-08T09:28:16.380" v="43" actId="2696"/>
        <pc:sldMkLst>
          <pc:docMk/>
          <pc:sldMk cId="1018899453" sldId="308"/>
        </pc:sldMkLst>
      </pc:sldChg>
      <pc:sldChg chg="del">
        <pc:chgData name="D Callanan" userId="951668ec-da26-491a-9b8a-af24bfeff26b" providerId="ADAL" clId="{E71AD66A-8362-4E3A-A399-8472E2D5CCA3}" dt="2022-07-08T09:28:16.416" v="49" actId="2696"/>
        <pc:sldMkLst>
          <pc:docMk/>
          <pc:sldMk cId="1785317850" sldId="309"/>
        </pc:sldMkLst>
      </pc:sldChg>
      <pc:sldChg chg="del">
        <pc:chgData name="D Callanan" userId="951668ec-da26-491a-9b8a-af24bfeff26b" providerId="ADAL" clId="{E71AD66A-8362-4E3A-A399-8472E2D5CCA3}" dt="2022-07-08T09:28:03.518" v="32" actId="2696"/>
        <pc:sldMkLst>
          <pc:docMk/>
          <pc:sldMk cId="1986718484" sldId="310"/>
        </pc:sldMkLst>
      </pc:sldChg>
      <pc:sldChg chg="del">
        <pc:chgData name="D Callanan" userId="951668ec-da26-491a-9b8a-af24bfeff26b" providerId="ADAL" clId="{E71AD66A-8362-4E3A-A399-8472E2D5CCA3}" dt="2022-07-08T09:28:03.515" v="31" actId="2696"/>
        <pc:sldMkLst>
          <pc:docMk/>
          <pc:sldMk cId="2528229239" sldId="311"/>
        </pc:sldMkLst>
      </pc:sldChg>
      <pc:sldChg chg="del">
        <pc:chgData name="D Callanan" userId="951668ec-da26-491a-9b8a-af24bfeff26b" providerId="ADAL" clId="{E71AD66A-8362-4E3A-A399-8472E2D5CCA3}" dt="2022-07-08T09:28:16.480" v="55" actId="2696"/>
        <pc:sldMkLst>
          <pc:docMk/>
          <pc:sldMk cId="289361051" sldId="312"/>
        </pc:sldMkLst>
      </pc:sldChg>
      <pc:sldChg chg="del">
        <pc:chgData name="D Callanan" userId="951668ec-da26-491a-9b8a-af24bfeff26b" providerId="ADAL" clId="{E71AD66A-8362-4E3A-A399-8472E2D5CCA3}" dt="2022-07-08T09:28:16.484" v="56" actId="2696"/>
        <pc:sldMkLst>
          <pc:docMk/>
          <pc:sldMk cId="2772255055" sldId="313"/>
        </pc:sldMkLst>
      </pc:sldChg>
      <pc:sldChg chg="del">
        <pc:chgData name="D Callanan" userId="951668ec-da26-491a-9b8a-af24bfeff26b" providerId="ADAL" clId="{E71AD66A-8362-4E3A-A399-8472E2D5CCA3}" dt="2022-07-08T09:28:16.477" v="54" actId="2696"/>
        <pc:sldMkLst>
          <pc:docMk/>
          <pc:sldMk cId="1448738456" sldId="314"/>
        </pc:sldMkLst>
      </pc:sldChg>
      <pc:sldChg chg="del">
        <pc:chgData name="D Callanan" userId="951668ec-da26-491a-9b8a-af24bfeff26b" providerId="ADAL" clId="{E71AD66A-8362-4E3A-A399-8472E2D5CCA3}" dt="2022-07-08T09:28:16.487" v="57" actId="2696"/>
        <pc:sldMkLst>
          <pc:docMk/>
          <pc:sldMk cId="2439853309" sldId="315"/>
        </pc:sldMkLst>
      </pc:sldChg>
      <pc:sldChg chg="del">
        <pc:chgData name="D Callanan" userId="951668ec-da26-491a-9b8a-af24bfeff26b" providerId="ADAL" clId="{E71AD66A-8362-4E3A-A399-8472E2D5CCA3}" dt="2022-07-08T09:28:16.494" v="58" actId="2696"/>
        <pc:sldMkLst>
          <pc:docMk/>
          <pc:sldMk cId="1735089011" sldId="316"/>
        </pc:sldMkLst>
      </pc:sldChg>
      <pc:sldChg chg="del">
        <pc:chgData name="D Callanan" userId="951668ec-da26-491a-9b8a-af24bfeff26b" providerId="ADAL" clId="{E71AD66A-8362-4E3A-A399-8472E2D5CCA3}" dt="2022-07-08T09:28:16.500" v="59" actId="2696"/>
        <pc:sldMkLst>
          <pc:docMk/>
          <pc:sldMk cId="2682254589" sldId="317"/>
        </pc:sldMkLst>
      </pc:sldChg>
      <pc:sldChg chg="del">
        <pc:chgData name="D Callanan" userId="951668ec-da26-491a-9b8a-af24bfeff26b" providerId="ADAL" clId="{E71AD66A-8362-4E3A-A399-8472E2D5CCA3}" dt="2022-07-08T09:28:16.505" v="60" actId="2696"/>
        <pc:sldMkLst>
          <pc:docMk/>
          <pc:sldMk cId="2831474030" sldId="318"/>
        </pc:sldMkLst>
      </pc:sldChg>
      <pc:sldChg chg="del">
        <pc:chgData name="D Callanan" userId="951668ec-da26-491a-9b8a-af24bfeff26b" providerId="ADAL" clId="{E71AD66A-8362-4E3A-A399-8472E2D5CCA3}" dt="2022-07-08T09:28:16.510" v="61" actId="2696"/>
        <pc:sldMkLst>
          <pc:docMk/>
          <pc:sldMk cId="4032372459" sldId="319"/>
        </pc:sldMkLst>
      </pc:sldChg>
      <pc:sldChg chg="del">
        <pc:chgData name="D Callanan" userId="951668ec-da26-491a-9b8a-af24bfeff26b" providerId="ADAL" clId="{E71AD66A-8362-4E3A-A399-8472E2D5CCA3}" dt="2022-07-08T09:28:16.514" v="62" actId="2696"/>
        <pc:sldMkLst>
          <pc:docMk/>
          <pc:sldMk cId="1432177478" sldId="320"/>
        </pc:sldMkLst>
      </pc:sldChg>
      <pc:sldChg chg="del">
        <pc:chgData name="D Callanan" userId="951668ec-da26-491a-9b8a-af24bfeff26b" providerId="ADAL" clId="{E71AD66A-8362-4E3A-A399-8472E2D5CCA3}" dt="2022-07-08T09:28:16.517" v="63" actId="2696"/>
        <pc:sldMkLst>
          <pc:docMk/>
          <pc:sldMk cId="2712232033" sldId="321"/>
        </pc:sldMkLst>
      </pc:sldChg>
      <pc:sldChg chg="del">
        <pc:chgData name="D Callanan" userId="951668ec-da26-491a-9b8a-af24bfeff26b" providerId="ADAL" clId="{E71AD66A-8362-4E3A-A399-8472E2D5CCA3}" dt="2022-07-08T09:28:16.524" v="64" actId="2696"/>
        <pc:sldMkLst>
          <pc:docMk/>
          <pc:sldMk cId="977536834" sldId="322"/>
        </pc:sldMkLst>
      </pc:sldChg>
      <pc:sldChg chg="del">
        <pc:chgData name="D Callanan" userId="951668ec-da26-491a-9b8a-af24bfeff26b" providerId="ADAL" clId="{E71AD66A-8362-4E3A-A399-8472E2D5CCA3}" dt="2022-07-08T09:28:16.531" v="65" actId="2696"/>
        <pc:sldMkLst>
          <pc:docMk/>
          <pc:sldMk cId="2157573931" sldId="323"/>
        </pc:sldMkLst>
      </pc:sldChg>
      <pc:sldChg chg="del">
        <pc:chgData name="D Callanan" userId="951668ec-da26-491a-9b8a-af24bfeff26b" providerId="ADAL" clId="{E71AD66A-8362-4E3A-A399-8472E2D5CCA3}" dt="2022-07-08T09:28:16.536" v="66" actId="2696"/>
        <pc:sldMkLst>
          <pc:docMk/>
          <pc:sldMk cId="3058129690" sldId="324"/>
        </pc:sldMkLst>
      </pc:sldChg>
      <pc:sldChg chg="del">
        <pc:chgData name="D Callanan" userId="951668ec-da26-491a-9b8a-af24bfeff26b" providerId="ADAL" clId="{E71AD66A-8362-4E3A-A399-8472E2D5CCA3}" dt="2022-07-08T09:28:16.542" v="67" actId="2696"/>
        <pc:sldMkLst>
          <pc:docMk/>
          <pc:sldMk cId="994860450" sldId="325"/>
        </pc:sldMkLst>
      </pc:sldChg>
      <pc:sldChg chg="del">
        <pc:chgData name="D Callanan" userId="951668ec-da26-491a-9b8a-af24bfeff26b" providerId="ADAL" clId="{E71AD66A-8362-4E3A-A399-8472E2D5CCA3}" dt="2022-07-08T09:28:16.548" v="68" actId="2696"/>
        <pc:sldMkLst>
          <pc:docMk/>
          <pc:sldMk cId="606243666" sldId="326"/>
        </pc:sldMkLst>
      </pc:sldChg>
      <pc:sldChg chg="del">
        <pc:chgData name="D Callanan" userId="951668ec-da26-491a-9b8a-af24bfeff26b" providerId="ADAL" clId="{E71AD66A-8362-4E3A-A399-8472E2D5CCA3}" dt="2022-07-08T09:28:16.551" v="69" actId="2696"/>
        <pc:sldMkLst>
          <pc:docMk/>
          <pc:sldMk cId="1380043157" sldId="327"/>
        </pc:sldMkLst>
      </pc:sldChg>
      <pc:sldChg chg="del">
        <pc:chgData name="D Callanan" userId="951668ec-da26-491a-9b8a-af24bfeff26b" providerId="ADAL" clId="{E71AD66A-8362-4E3A-A399-8472E2D5CCA3}" dt="2022-07-08T09:28:16.560" v="70" actId="2696"/>
        <pc:sldMkLst>
          <pc:docMk/>
          <pc:sldMk cId="2913085391" sldId="328"/>
        </pc:sldMkLst>
      </pc:sldChg>
      <pc:sldChg chg="del">
        <pc:chgData name="D Callanan" userId="951668ec-da26-491a-9b8a-af24bfeff26b" providerId="ADAL" clId="{E71AD66A-8362-4E3A-A399-8472E2D5CCA3}" dt="2022-07-08T09:28:16.566" v="71" actId="2696"/>
        <pc:sldMkLst>
          <pc:docMk/>
          <pc:sldMk cId="828948057" sldId="329"/>
        </pc:sldMkLst>
      </pc:sldChg>
      <pc:sldChg chg="del">
        <pc:chgData name="D Callanan" userId="951668ec-da26-491a-9b8a-af24bfeff26b" providerId="ADAL" clId="{E71AD66A-8362-4E3A-A399-8472E2D5CCA3}" dt="2022-07-08T09:28:16.572" v="72" actId="2696"/>
        <pc:sldMkLst>
          <pc:docMk/>
          <pc:sldMk cId="3202383744" sldId="330"/>
        </pc:sldMkLst>
      </pc:sldChg>
      <pc:sldChg chg="del">
        <pc:chgData name="D Callanan" userId="951668ec-da26-491a-9b8a-af24bfeff26b" providerId="ADAL" clId="{E71AD66A-8362-4E3A-A399-8472E2D5CCA3}" dt="2022-07-08T09:28:16.577" v="73" actId="2696"/>
        <pc:sldMkLst>
          <pc:docMk/>
          <pc:sldMk cId="3733901293" sldId="331"/>
        </pc:sldMkLst>
      </pc:sldChg>
      <pc:sldChg chg="del">
        <pc:chgData name="D Callanan" userId="951668ec-da26-491a-9b8a-af24bfeff26b" providerId="ADAL" clId="{E71AD66A-8362-4E3A-A399-8472E2D5CCA3}" dt="2022-07-08T09:28:16.583" v="74" actId="2696"/>
        <pc:sldMkLst>
          <pc:docMk/>
          <pc:sldMk cId="1361254750" sldId="332"/>
        </pc:sldMkLst>
      </pc:sldChg>
      <pc:sldChg chg="del">
        <pc:chgData name="D Callanan" userId="951668ec-da26-491a-9b8a-af24bfeff26b" providerId="ADAL" clId="{E71AD66A-8362-4E3A-A399-8472E2D5CCA3}" dt="2022-07-08T09:28:16.587" v="75" actId="2696"/>
        <pc:sldMkLst>
          <pc:docMk/>
          <pc:sldMk cId="2288902717" sldId="333"/>
        </pc:sldMkLst>
      </pc:sldChg>
      <pc:sldChg chg="del">
        <pc:chgData name="D Callanan" userId="951668ec-da26-491a-9b8a-af24bfeff26b" providerId="ADAL" clId="{E71AD66A-8362-4E3A-A399-8472E2D5CCA3}" dt="2022-07-08T09:28:16.590" v="76" actId="2696"/>
        <pc:sldMkLst>
          <pc:docMk/>
          <pc:sldMk cId="2096648737" sldId="334"/>
        </pc:sldMkLst>
      </pc:sldChg>
      <pc:sldChg chg="del">
        <pc:chgData name="D Callanan" userId="951668ec-da26-491a-9b8a-af24bfeff26b" providerId="ADAL" clId="{E71AD66A-8362-4E3A-A399-8472E2D5CCA3}" dt="2022-07-08T09:28:16.595" v="77" actId="2696"/>
        <pc:sldMkLst>
          <pc:docMk/>
          <pc:sldMk cId="3827256668" sldId="335"/>
        </pc:sldMkLst>
      </pc:sldChg>
      <pc:sldChg chg="del">
        <pc:chgData name="D Callanan" userId="951668ec-da26-491a-9b8a-af24bfeff26b" providerId="ADAL" clId="{E71AD66A-8362-4E3A-A399-8472E2D5CCA3}" dt="2022-07-08T09:28:03.510" v="28" actId="2696"/>
        <pc:sldMkLst>
          <pc:docMk/>
          <pc:sldMk cId="2037493758" sldId="336"/>
        </pc:sldMkLst>
      </pc:sldChg>
      <pc:sldChg chg="del">
        <pc:chgData name="D Callanan" userId="951668ec-da26-491a-9b8a-af24bfeff26b" providerId="ADAL" clId="{E71AD66A-8362-4E3A-A399-8472E2D5CCA3}" dt="2022-07-08T09:28:03.528" v="35" actId="2696"/>
        <pc:sldMkLst>
          <pc:docMk/>
          <pc:sldMk cId="2862972048" sldId="337"/>
        </pc:sldMkLst>
      </pc:sldChg>
      <pc:sldChg chg="del">
        <pc:chgData name="D Callanan" userId="951668ec-da26-491a-9b8a-af24bfeff26b" providerId="ADAL" clId="{E71AD66A-8362-4E3A-A399-8472E2D5CCA3}" dt="2022-07-08T09:28:03.526" v="34" actId="2696"/>
        <pc:sldMkLst>
          <pc:docMk/>
          <pc:sldMk cId="2358190371" sldId="338"/>
        </pc:sldMkLst>
      </pc:sldChg>
      <pc:sldChg chg="del">
        <pc:chgData name="D Callanan" userId="951668ec-da26-491a-9b8a-af24bfeff26b" providerId="ADAL" clId="{E71AD66A-8362-4E3A-A399-8472E2D5CCA3}" dt="2022-07-08T09:28:03.514" v="30" actId="2696"/>
        <pc:sldMkLst>
          <pc:docMk/>
          <pc:sldMk cId="1530124291" sldId="339"/>
        </pc:sldMkLst>
      </pc:sldChg>
      <pc:sldChg chg="del">
        <pc:chgData name="D Callanan" userId="951668ec-da26-491a-9b8a-af24bfeff26b" providerId="ADAL" clId="{E71AD66A-8362-4E3A-A399-8472E2D5CCA3}" dt="2022-07-08T09:28:03.462" v="22" actId="2696"/>
        <pc:sldMkLst>
          <pc:docMk/>
          <pc:sldMk cId="1423179511" sldId="340"/>
        </pc:sldMkLst>
      </pc:sldChg>
      <pc:sldChg chg="del">
        <pc:chgData name="D Callanan" userId="951668ec-da26-491a-9b8a-af24bfeff26b" providerId="ADAL" clId="{E71AD66A-8362-4E3A-A399-8472E2D5CCA3}" dt="2022-07-08T09:28:03.458" v="21" actId="2696"/>
        <pc:sldMkLst>
          <pc:docMk/>
          <pc:sldMk cId="3473471992" sldId="341"/>
        </pc:sldMkLst>
      </pc:sldChg>
      <pc:sldChg chg="del">
        <pc:chgData name="D Callanan" userId="951668ec-da26-491a-9b8a-af24bfeff26b" providerId="ADAL" clId="{E71AD66A-8362-4E3A-A399-8472E2D5CCA3}" dt="2022-07-08T09:28:03.453" v="20" actId="2696"/>
        <pc:sldMkLst>
          <pc:docMk/>
          <pc:sldMk cId="3877686345" sldId="342"/>
        </pc:sldMkLst>
      </pc:sldChg>
      <pc:sldChg chg="del">
        <pc:chgData name="D Callanan" userId="951668ec-da26-491a-9b8a-af24bfeff26b" providerId="ADAL" clId="{E71AD66A-8362-4E3A-A399-8472E2D5CCA3}" dt="2022-07-08T09:28:03.450" v="19" actId="2696"/>
        <pc:sldMkLst>
          <pc:docMk/>
          <pc:sldMk cId="1919031792" sldId="343"/>
        </pc:sldMkLst>
      </pc:sldChg>
      <pc:sldChg chg="del">
        <pc:chgData name="D Callanan" userId="951668ec-da26-491a-9b8a-af24bfeff26b" providerId="ADAL" clId="{E71AD66A-8362-4E3A-A399-8472E2D5CCA3}" dt="2022-07-08T09:28:30.573" v="78" actId="2696"/>
        <pc:sldMkLst>
          <pc:docMk/>
          <pc:sldMk cId="540457943" sldId="346"/>
        </pc:sldMkLst>
      </pc:sldChg>
      <pc:sldChg chg="del">
        <pc:chgData name="D Callanan" userId="951668ec-da26-491a-9b8a-af24bfeff26b" providerId="ADAL" clId="{E71AD66A-8362-4E3A-A399-8472E2D5CCA3}" dt="2022-07-08T09:28:03.498" v="24" actId="2696"/>
        <pc:sldMkLst>
          <pc:docMk/>
          <pc:sldMk cId="4272731311" sldId="347"/>
        </pc:sldMkLst>
      </pc:sldChg>
      <pc:sldChg chg="del">
        <pc:chgData name="D Callanan" userId="951668ec-da26-491a-9b8a-af24bfeff26b" providerId="ADAL" clId="{E71AD66A-8362-4E3A-A399-8472E2D5CCA3}" dt="2022-07-08T09:28:03.542" v="37" actId="2696"/>
        <pc:sldMkLst>
          <pc:docMk/>
          <pc:sldMk cId="1294988618" sldId="34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4AFBB4-5474-474F-B521-B53DF2502AB6}" type="datetimeFigureOut">
              <a:rPr lang="en-GB" smtClean="0"/>
              <a:t>08/07/2022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941C7-7A61-4ED9-B353-F9D9323ED1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312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A5BBBA-0EEB-4690-BD01-C2188303C33C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64876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032FD-E5D9-4C9D-A578-9A124EFDB3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A31593-E28B-44B4-AAE0-092B93B333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37BE8-6425-4996-8CF6-D459CEB29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3E08-0DC0-44F5-86AA-13B30064690D}" type="datetimeFigureOut">
              <a:rPr lang="en-GB" smtClean="0"/>
              <a:t>08/07/2022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A88642-341E-4EAF-8936-7F2C9ADD1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1A0C5-DB9F-40C9-AC55-213D323E3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13EB-9D30-4991-AC00-09191254F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2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758D8-7005-47E0-AE67-23BED7997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9DEEBE-D4D0-40F3-9494-8721A72E7D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4039B-BB0D-4B02-AD18-988759396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3E08-0DC0-44F5-86AA-13B30064690D}" type="datetimeFigureOut">
              <a:rPr lang="en-GB" smtClean="0"/>
              <a:t>08/07/2022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B5608-393A-4B68-A0CA-F599E7002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A2B12-2A70-41C6-89A8-AA99D7802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13EB-9D30-4991-AC00-09191254F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46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3D72C6-D1FC-4889-8D99-5F3A4BAF0A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3CD1DE-EFBF-4F79-8950-930C2562B8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1096B-80A5-4ED9-9F18-9713F391B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3E08-0DC0-44F5-86AA-13B30064690D}" type="datetimeFigureOut">
              <a:rPr lang="en-GB" smtClean="0"/>
              <a:t>08/07/2022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29DE3-83F9-4E04-B1FC-370A522B0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B18D4A-C16F-4F5A-BB57-4ADAFFEA7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13EB-9D30-4991-AC00-09191254F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066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57372-F647-4B1A-AF8D-E2DA05867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9D25E-B202-4867-8A5F-B1DE47714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61A1D-748F-48CE-95FF-2060A4509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3E08-0DC0-44F5-86AA-13B30064690D}" type="datetimeFigureOut">
              <a:rPr lang="en-GB" smtClean="0"/>
              <a:t>08/07/2022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30B22-6976-43B9-B864-E1033EF2E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14A1EF-B7B8-4770-9345-814CE91B9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13EB-9D30-4991-AC00-09191254F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533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67925-8571-4492-A0B3-E40CF23C9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094CB-04EF-44D8-95E2-FC61D3FC4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EEBAA-1806-4A03-A439-4E61DE9B2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3E08-0DC0-44F5-86AA-13B30064690D}" type="datetimeFigureOut">
              <a:rPr lang="en-GB" smtClean="0"/>
              <a:t>08/07/2022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91D89-EB10-43AE-BC64-15CD3FDE6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8D6D9D-552B-4C9E-A09F-DC78C961D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13EB-9D30-4991-AC00-09191254F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372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9782E-C6EA-4526-939F-06D62260A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A6650-33E1-4106-8DB5-27CAB321A4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0975BB-949D-4E2B-B327-BB0212D7A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24114E-3A32-4D02-9E79-555F7B28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3E08-0DC0-44F5-86AA-13B30064690D}" type="datetimeFigureOut">
              <a:rPr lang="en-GB" smtClean="0"/>
              <a:t>08/07/2022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BD5FA8-C9DD-479E-BE7F-1D508A9FB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4F24FC-6D13-46B7-9533-CEBD4068C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13EB-9D30-4991-AC00-09191254F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067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86DB7-51C3-400D-976E-2CAB38DAF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38175-A98D-454D-A814-087AA9EED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644AE7-6907-4F95-B1FB-FC59B46702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02204-443D-4891-ABCC-417AFD5A31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3F1A3E-8D74-4B41-9442-048174657B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C22755-201E-4C3F-871F-AED595CC7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3E08-0DC0-44F5-86AA-13B30064690D}" type="datetimeFigureOut">
              <a:rPr lang="en-GB" smtClean="0"/>
              <a:t>08/07/2022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C852D4-21DE-4BB9-990E-A16A8A672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7E9391-C437-47B2-826E-5BFED874D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13EB-9D30-4991-AC00-09191254F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076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05D65-DD67-4F45-88C5-AA81D55C4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300D4C-CEBC-449F-B081-CCA204EA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3E08-0DC0-44F5-86AA-13B30064690D}" type="datetimeFigureOut">
              <a:rPr lang="en-GB" smtClean="0"/>
              <a:t>08/07/2022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9EFB92-15E3-471B-8A4D-A43E86C33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D20774-04E8-4C31-8C6C-3822C138F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13EB-9D30-4991-AC00-09191254F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416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3E7192-DBBD-4D8C-9E33-7A818F25B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3E08-0DC0-44F5-86AA-13B30064690D}" type="datetimeFigureOut">
              <a:rPr lang="en-GB" smtClean="0"/>
              <a:t>08/07/2022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609C40-EC44-4A82-8253-9B49DEBB4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4B95EA-F8CD-4805-9CF6-FBC64FF42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13EB-9D30-4991-AC00-09191254F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10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A0027-69C1-43D5-8F15-496AFC572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A6121-A3EC-4033-894D-5FD424C32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C6E883-D39C-44FB-BE7E-79ED0A0037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79A3E3-EB8B-4C56-8034-05FD1D059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3E08-0DC0-44F5-86AA-13B30064690D}" type="datetimeFigureOut">
              <a:rPr lang="en-GB" smtClean="0"/>
              <a:t>08/07/2022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D5DAD1-42CD-4B97-B001-665B6B1DC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EB82FA-28AC-4162-A61C-A1608A6D9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13EB-9D30-4991-AC00-09191254F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270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A7C66-D551-4F15-9821-21E6925C1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17D030-6DF7-4B2E-B98B-A90AA854ED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0658F2-273B-4091-AC53-B6D2A08E9C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46BBE5-E189-4ACF-822E-6C8E48DE7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3E08-0DC0-44F5-86AA-13B30064690D}" type="datetimeFigureOut">
              <a:rPr lang="en-GB" smtClean="0"/>
              <a:t>08/07/2022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FA4110-76E3-4387-8F4E-666BD12A7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AF121B-EED1-4764-A6B2-BBC206F16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13EB-9D30-4991-AC00-09191254F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801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C408BD-3591-454B-AC8C-22CAB3ECC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C6380D-FF8B-4D8A-9C12-D52E1BA21D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9ECE30-2C3E-45C3-95B8-6E379478DF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53E08-0DC0-44F5-86AA-13B30064690D}" type="datetimeFigureOut">
              <a:rPr lang="en-GB" smtClean="0"/>
              <a:t>08/07/2022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DC2BF-63EE-43C7-8FE6-4449117A62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565FC1-9785-4DD2-9F2F-FFEB3DC3F3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C13EB-9D30-4991-AC00-09191254F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651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het.colorado.edu/sims/html/circuit-construction-kit-dc/latest/circuit-construction-kit-dc_en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8367" y="471855"/>
            <a:ext cx="10555266" cy="1761328"/>
          </a:xfrm>
        </p:spPr>
        <p:txBody>
          <a:bodyPr>
            <a:normAutofit/>
          </a:bodyPr>
          <a:lstStyle/>
          <a:p>
            <a:r>
              <a:rPr lang="en-US" dirty="0">
                <a:latin typeface="Bookman Old Style" panose="02050604050505020204" pitchFamily="18" charset="0"/>
              </a:rPr>
              <a:t>7Jc Series and Parallel Circuits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6373" y="2526166"/>
            <a:ext cx="4480142" cy="3135861"/>
          </a:xfr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800" dirty="0"/>
              <a:t>Do Now: </a:t>
            </a:r>
          </a:p>
          <a:p>
            <a:r>
              <a:rPr lang="en-US" sz="4000" dirty="0"/>
              <a:t>Draw two parallel lines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204960" y="106730"/>
            <a:ext cx="2743200" cy="365125"/>
          </a:xfrm>
        </p:spPr>
        <p:txBody>
          <a:bodyPr/>
          <a:lstStyle/>
          <a:p>
            <a:pPr algn="r"/>
            <a:fld id="{267BD90A-34F7-4E8A-ACF9-28859AF6692B}" type="datetime5">
              <a:rPr lang="en-US" sz="3600" smtClean="0"/>
              <a:pPr algn="r"/>
              <a:t>8-Jul-22</a:t>
            </a:fld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102" y="2526166"/>
            <a:ext cx="4971097" cy="3135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109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Image result for series or parallel circuit workshe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315" y="319722"/>
            <a:ext cx="6522354" cy="6195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1500" y="571500"/>
            <a:ext cx="38722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Series or Parallel Circuits?</a:t>
            </a:r>
          </a:p>
        </p:txBody>
      </p:sp>
    </p:spTree>
    <p:extLst>
      <p:ext uri="{BB962C8B-B14F-4D97-AF65-F5344CB8AC3E}">
        <p14:creationId xmlns:p14="http://schemas.microsoft.com/office/powerpoint/2010/main" val="26514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Current in Circuits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In a series circuit the current is the same everywhere</a:t>
            </a:r>
            <a:br>
              <a:rPr lang="en-GB" sz="4000" dirty="0"/>
            </a:br>
            <a:endParaRPr lang="en-GB" sz="4000" dirty="0"/>
          </a:p>
          <a:p>
            <a:r>
              <a:rPr lang="en-GB" sz="4000" dirty="0"/>
              <a:t>In a parallel circuit the</a:t>
            </a:r>
            <a:br>
              <a:rPr lang="en-GB" sz="4000" dirty="0"/>
            </a:br>
            <a:r>
              <a:rPr lang="en-GB" sz="4000" dirty="0"/>
              <a:t>current from the </a:t>
            </a:r>
            <a:br>
              <a:rPr lang="en-GB" sz="4000" dirty="0"/>
            </a:br>
            <a:r>
              <a:rPr lang="en-GB" sz="4000" dirty="0"/>
              <a:t>battery splits when </a:t>
            </a:r>
            <a:br>
              <a:rPr lang="en-GB" sz="4000" dirty="0"/>
            </a:br>
            <a:r>
              <a:rPr lang="en-GB" sz="4000" dirty="0"/>
              <a:t>it comes to a branch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360" y="3199203"/>
            <a:ext cx="5275897" cy="3112697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F835E71E-2A43-44F0-811B-2DB8104B4547}"/>
              </a:ext>
            </a:extLst>
          </p:cNvPr>
          <p:cNvGrpSpPr/>
          <p:nvPr/>
        </p:nvGrpSpPr>
        <p:grpSpPr>
          <a:xfrm>
            <a:off x="8993875" y="192655"/>
            <a:ext cx="3198125" cy="646331"/>
            <a:chOff x="8993875" y="93140"/>
            <a:chExt cx="3198125" cy="646331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FC45150-1202-4CAF-B4EC-F17754BA152F}"/>
                </a:ext>
              </a:extLst>
            </p:cNvPr>
            <p:cNvSpPr txBox="1"/>
            <p:nvPr/>
          </p:nvSpPr>
          <p:spPr>
            <a:xfrm>
              <a:off x="8993875" y="93140"/>
              <a:ext cx="3198125" cy="64633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3600" dirty="0">
                  <a:solidFill>
                    <a:schemeClr val="bg1"/>
                  </a:solidFill>
                </a:rPr>
                <a:t>Write Down</a:t>
              </a: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D60D6CD-5BF9-4CEF-873D-A6D2FD24C9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100000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993875" y="110755"/>
              <a:ext cx="648631" cy="62871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74313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6780" y="964503"/>
            <a:ext cx="10515600" cy="4092319"/>
          </a:xfrm>
        </p:spPr>
        <p:txBody>
          <a:bodyPr>
            <a:normAutofit/>
          </a:bodyPr>
          <a:lstStyle/>
          <a:p>
            <a:r>
              <a:rPr lang="en-GB" sz="3600" dirty="0"/>
              <a:t>More bulbs in a series circuit causes the bulbs to get dimmer as the current gets smaller</a:t>
            </a:r>
            <a:br>
              <a:rPr lang="en-GB" sz="3600" dirty="0"/>
            </a:br>
            <a:endParaRPr lang="en-GB" sz="3600" dirty="0"/>
          </a:p>
          <a:p>
            <a:r>
              <a:rPr lang="en-GB" sz="3600" dirty="0"/>
              <a:t>More bulbs in a parallel circuit doesn’t change the brightness, as the current splits and still flows</a:t>
            </a:r>
          </a:p>
        </p:txBody>
      </p:sp>
      <p:pic>
        <p:nvPicPr>
          <p:cNvPr id="9218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05"/>
          <a:stretch/>
        </p:blipFill>
        <p:spPr bwMode="auto">
          <a:xfrm>
            <a:off x="1571625" y="3839766"/>
            <a:ext cx="9185910" cy="2434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0C8370A3-EFD4-4699-BE70-0FDEA122C293}"/>
              </a:ext>
            </a:extLst>
          </p:cNvPr>
          <p:cNvGrpSpPr/>
          <p:nvPr/>
        </p:nvGrpSpPr>
        <p:grpSpPr>
          <a:xfrm>
            <a:off x="8993875" y="192655"/>
            <a:ext cx="3198125" cy="646331"/>
            <a:chOff x="8993875" y="93140"/>
            <a:chExt cx="3198125" cy="646331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21FAC68-1241-425A-9854-365C29E50EE7}"/>
                </a:ext>
              </a:extLst>
            </p:cNvPr>
            <p:cNvSpPr txBox="1"/>
            <p:nvPr/>
          </p:nvSpPr>
          <p:spPr>
            <a:xfrm>
              <a:off x="8993875" y="93140"/>
              <a:ext cx="3198125" cy="64633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3600" dirty="0">
                  <a:solidFill>
                    <a:schemeClr val="bg1"/>
                  </a:solidFill>
                </a:rPr>
                <a:t>Write Down</a:t>
              </a: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1EB20EC-D7C2-4B46-AEE9-50EB1EBA4E4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100000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993875" y="110755"/>
              <a:ext cx="648631" cy="62871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90527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A102F2E-962C-4540-B7AB-3CD9865BC2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388748"/>
              </p:ext>
            </p:extLst>
          </p:nvPr>
        </p:nvGraphicFramePr>
        <p:xfrm>
          <a:off x="911764" y="1661842"/>
          <a:ext cx="10186296" cy="26543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3148">
                  <a:extLst>
                    <a:ext uri="{9D8B030D-6E8A-4147-A177-3AD203B41FA5}">
                      <a16:colId xmlns:a16="http://schemas.microsoft.com/office/drawing/2014/main" val="2015881620"/>
                    </a:ext>
                  </a:extLst>
                </a:gridCol>
                <a:gridCol w="5093148">
                  <a:extLst>
                    <a:ext uri="{9D8B030D-6E8A-4147-A177-3AD203B41FA5}">
                      <a16:colId xmlns:a16="http://schemas.microsoft.com/office/drawing/2014/main" val="1352724215"/>
                    </a:ext>
                  </a:extLst>
                </a:gridCol>
              </a:tblGrid>
              <a:tr h="630164">
                <a:tc>
                  <a:txBody>
                    <a:bodyPr/>
                    <a:lstStyle/>
                    <a:p>
                      <a:r>
                        <a:rPr lang="en-GB" sz="2800" dirty="0"/>
                        <a:t>Equipment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Worksheets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092688"/>
                  </a:ext>
                </a:extLst>
              </a:tr>
              <a:tr h="2024139">
                <a:tc>
                  <a:txBody>
                    <a:bodyPr/>
                    <a:lstStyle/>
                    <a:p>
                      <a:r>
                        <a:rPr lang="en-GB" sz="2800" dirty="0"/>
                        <a:t>Wires</a:t>
                      </a:r>
                    </a:p>
                    <a:p>
                      <a:r>
                        <a:rPr lang="en-GB" sz="2800" dirty="0"/>
                        <a:t>Bulbs</a:t>
                      </a:r>
                    </a:p>
                    <a:p>
                      <a:r>
                        <a:rPr lang="en-GB" sz="2800" dirty="0"/>
                        <a:t>Batteries</a:t>
                      </a:r>
                    </a:p>
                    <a:p>
                      <a:r>
                        <a:rPr lang="en-GB" sz="2800"/>
                        <a:t>Ammeter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Investigating Circuits WS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2374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8F7FF9E-889B-4A05-A054-084D01FEF515}"/>
              </a:ext>
            </a:extLst>
          </p:cNvPr>
          <p:cNvSpPr txBox="1"/>
          <p:nvPr/>
        </p:nvSpPr>
        <p:spPr>
          <a:xfrm>
            <a:off x="460827" y="587476"/>
            <a:ext cx="63754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Requisitions</a:t>
            </a:r>
          </a:p>
        </p:txBody>
      </p:sp>
    </p:spTree>
    <p:extLst>
      <p:ext uri="{BB962C8B-B14F-4D97-AF65-F5344CB8AC3E}">
        <p14:creationId xmlns:p14="http://schemas.microsoft.com/office/powerpoint/2010/main" val="889399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1109" y="1061220"/>
            <a:ext cx="8878805" cy="4732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531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74026" y="754693"/>
            <a:ext cx="5157787" cy="823912"/>
          </a:xfrm>
        </p:spPr>
        <p:txBody>
          <a:bodyPr>
            <a:normAutofit/>
          </a:bodyPr>
          <a:lstStyle/>
          <a:p>
            <a:pPr algn="ctr"/>
            <a:r>
              <a:rPr lang="en-GB" sz="4000" dirty="0"/>
              <a:t>Series Circuit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74027" y="1531620"/>
            <a:ext cx="5157787" cy="36845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dirty="0"/>
              <a:t>All components in a single loop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447471" y="754693"/>
            <a:ext cx="5183188" cy="823912"/>
          </a:xfrm>
        </p:spPr>
        <p:txBody>
          <a:bodyPr>
            <a:normAutofit/>
          </a:bodyPr>
          <a:lstStyle/>
          <a:p>
            <a:pPr algn="ctr"/>
            <a:r>
              <a:rPr lang="en-GB" sz="4000" dirty="0"/>
              <a:t>Parallel Circuit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447471" y="1531620"/>
            <a:ext cx="5183188" cy="36845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dirty="0"/>
              <a:t>Components in different branches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9684" y="2787014"/>
            <a:ext cx="3559810" cy="355981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3115" y="2787014"/>
            <a:ext cx="3771900" cy="3771900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904BB4BD-01FE-46BB-8600-989CE8B1832D}"/>
              </a:ext>
            </a:extLst>
          </p:cNvPr>
          <p:cNvGrpSpPr/>
          <p:nvPr/>
        </p:nvGrpSpPr>
        <p:grpSpPr>
          <a:xfrm>
            <a:off x="8993875" y="192655"/>
            <a:ext cx="3198125" cy="646331"/>
            <a:chOff x="8993875" y="93140"/>
            <a:chExt cx="3198125" cy="646331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53575C6-4EFB-4C00-8C77-9900432600D4}"/>
                </a:ext>
              </a:extLst>
            </p:cNvPr>
            <p:cNvSpPr txBox="1"/>
            <p:nvPr/>
          </p:nvSpPr>
          <p:spPr>
            <a:xfrm>
              <a:off x="8993875" y="93140"/>
              <a:ext cx="3198125" cy="64633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3600" dirty="0">
                  <a:solidFill>
                    <a:schemeClr val="bg1"/>
                  </a:solidFill>
                </a:rPr>
                <a:t>Write Down</a:t>
              </a:r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4DB8F92F-3E1E-45F5-92C7-E95DE6736A2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993875" y="110755"/>
              <a:ext cx="648631" cy="62871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13069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83920" y="911225"/>
            <a:ext cx="10515600" cy="4351338"/>
          </a:xfrm>
        </p:spPr>
        <p:txBody>
          <a:bodyPr>
            <a:normAutofit/>
          </a:bodyPr>
          <a:lstStyle/>
          <a:p>
            <a:r>
              <a:rPr lang="en-GB" sz="4400" dirty="0"/>
              <a:t>In a series circuit, if one bulb breaks all the other go out – the broken bulb makes a gap in a circuit</a:t>
            </a:r>
            <a:br>
              <a:rPr lang="en-GB" sz="4400" dirty="0"/>
            </a:br>
            <a:endParaRPr lang="en-GB" sz="4400" dirty="0"/>
          </a:p>
          <a:p>
            <a:r>
              <a:rPr lang="en-GB" sz="4400" dirty="0"/>
              <a:t>In a parallel circuit, if one bulb breaks the bulbs in the other branches stay on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87340" y="5422583"/>
            <a:ext cx="6454140" cy="109251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Do you think the lights in your house are on a series or a parallel circuit?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B24FA8F-4C40-43DC-8497-3168A0C7E594}"/>
              </a:ext>
            </a:extLst>
          </p:cNvPr>
          <p:cNvGrpSpPr/>
          <p:nvPr/>
        </p:nvGrpSpPr>
        <p:grpSpPr>
          <a:xfrm>
            <a:off x="8993875" y="192655"/>
            <a:ext cx="3198125" cy="646331"/>
            <a:chOff x="8993875" y="93140"/>
            <a:chExt cx="3198125" cy="646331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155D496-6897-421B-8E37-96637716657D}"/>
                </a:ext>
              </a:extLst>
            </p:cNvPr>
            <p:cNvSpPr txBox="1"/>
            <p:nvPr/>
          </p:nvSpPr>
          <p:spPr>
            <a:xfrm>
              <a:off x="8993875" y="93140"/>
              <a:ext cx="3198125" cy="64633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3600" dirty="0">
                  <a:solidFill>
                    <a:schemeClr val="bg1"/>
                  </a:solidFill>
                </a:rPr>
                <a:t>Write Down</a:t>
              </a: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49A22B43-27A4-4277-B356-4872BFDEB0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993875" y="110755"/>
              <a:ext cx="648631" cy="62871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16825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Investigating Circuits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57387"/>
            <a:ext cx="10726966" cy="307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147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552" y="1081087"/>
            <a:ext cx="11021815" cy="433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362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51" y="955753"/>
            <a:ext cx="11079553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313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5825067"/>
          </a:xfrm>
          <a:prstGeom prst="rect">
            <a:avLst/>
          </a:prstGeom>
        </p:spPr>
      </p:pic>
      <p:sp>
        <p:nvSpPr>
          <p:cNvPr id="7" name="AutoShape 26"/>
          <p:cNvSpPr>
            <a:spLocks noChangeArrowheads="1"/>
          </p:cNvSpPr>
          <p:nvPr/>
        </p:nvSpPr>
        <p:spPr bwMode="auto">
          <a:xfrm>
            <a:off x="168157" y="5871705"/>
            <a:ext cx="2840268" cy="874223"/>
          </a:xfrm>
          <a:prstGeom prst="roundRect">
            <a:avLst>
              <a:gd name="adj" fmla="val 6856"/>
            </a:avLst>
          </a:prstGeom>
          <a:solidFill>
            <a:schemeClr val="accent1">
              <a:lumMod val="75000"/>
            </a:schemeClr>
          </a:solidFill>
          <a:ln w="25400">
            <a:noFill/>
            <a:round/>
            <a:headEnd/>
            <a:tailEnd/>
          </a:ln>
          <a:effectLst/>
        </p:spPr>
        <p:txBody>
          <a:bodyPr/>
          <a:lstStyle>
            <a:lvl1pPr marL="450850" indent="-45085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07194" marR="0" lvl="0" indent="-407194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7194" algn="l"/>
              </a:tabLst>
              <a:defRPr/>
            </a:pPr>
            <a:r>
              <a:rPr kumimoji="0" lang="en-GB" altLang="en-US" sz="24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/>
              </a:rPr>
              <a:t></a:t>
            </a:r>
            <a:r>
              <a: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 2" pitchFamily="18" charset="2"/>
              </a:rPr>
              <a:t> </a:t>
            </a:r>
            <a:r>
              <a: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Click image to run simulation.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utoShape 61"/>
          <p:cNvSpPr>
            <a:spLocks noChangeArrowheads="1"/>
          </p:cNvSpPr>
          <p:nvPr/>
        </p:nvSpPr>
        <p:spPr bwMode="auto">
          <a:xfrm>
            <a:off x="5879976" y="260648"/>
            <a:ext cx="3863752" cy="2493193"/>
          </a:xfrm>
          <a:prstGeom prst="cloudCallout">
            <a:avLst>
              <a:gd name="adj1" fmla="val 60865"/>
              <a:gd name="adj2" fmla="val 67152"/>
            </a:avLst>
          </a:prstGeom>
          <a:solidFill>
            <a:srgbClr val="CCCCFF"/>
          </a:solidFill>
          <a:ln w="9525">
            <a:noFill/>
            <a:round/>
            <a:headEnd/>
            <a:tailEnd/>
          </a:ln>
          <a:effectLst/>
        </p:spPr>
        <p:txBody>
          <a:bodyPr anchor="ctr" anchorCtr="1"/>
          <a:lstStyle/>
          <a:p>
            <a:pPr algn="ctr"/>
            <a:r>
              <a:rPr lang="en-GB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How could the </a:t>
            </a:r>
            <a:r>
              <a:rPr lang="en-GB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PhET</a:t>
            </a:r>
            <a:r>
              <a:rPr lang="en-GB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model be </a:t>
            </a:r>
            <a:r>
              <a:rPr lang="en-GB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imprioved</a:t>
            </a:r>
            <a:r>
              <a:rPr lang="en-GB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98479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ustom 1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sson Template" id="{2DA26071-B6C7-420D-B94C-F2D93899AA9E}" vid="{EDE5C54A-3DAC-4F44-9F76-F1C5A8DBCF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5BDED5D8F65547B3DEAB243A920A54" ma:contentTypeVersion="12" ma:contentTypeDescription="Create a new document." ma:contentTypeScope="" ma:versionID="481d02f1182b56cf50ff2f16a8d11ec0">
  <xsd:schema xmlns:xsd="http://www.w3.org/2001/XMLSchema" xmlns:xs="http://www.w3.org/2001/XMLSchema" xmlns:p="http://schemas.microsoft.com/office/2006/metadata/properties" xmlns:ns3="caa02d93-d17b-4249-a0c5-afeca33be5b7" xmlns:ns4="b496163d-89a1-4d48-9d31-68cb6b4034b6" targetNamespace="http://schemas.microsoft.com/office/2006/metadata/properties" ma:root="true" ma:fieldsID="66dc1536a9f7aa29cb5b07ac67041ec2" ns3:_="" ns4:_="">
    <xsd:import namespace="caa02d93-d17b-4249-a0c5-afeca33be5b7"/>
    <xsd:import namespace="b496163d-89a1-4d48-9d31-68cb6b4034b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a02d93-d17b-4249-a0c5-afeca33be5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96163d-89a1-4d48-9d31-68cb6b4034b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3D2789-EB29-4CF2-A295-F479699B4E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70B3DC-5099-4D9C-A394-7AD37413A527}">
  <ds:schemaRefs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b496163d-89a1-4d48-9d31-68cb6b4034b6"/>
    <ds:schemaRef ds:uri="http://schemas.microsoft.com/office/infopath/2007/PartnerControls"/>
    <ds:schemaRef ds:uri="caa02d93-d17b-4249-a0c5-afeca33be5b7"/>
    <ds:schemaRef ds:uri="http://schemas.microsoft.com/office/2006/documentManagement/types"/>
    <ds:schemaRef ds:uri="http://purl.org/dc/dcmitype/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F9E9B22-F050-4A84-931E-C158284400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a02d93-d17b-4249-a0c5-afeca33be5b7"/>
    <ds:schemaRef ds:uri="b496163d-89a1-4d48-9d31-68cb6b4034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Lesson Template</Template>
  <TotalTime>83</TotalTime>
  <Words>197</Words>
  <Application>Microsoft Office PowerPoint</Application>
  <PresentationFormat>Widescreen</PresentationFormat>
  <Paragraphs>33</Paragraphs>
  <Slides>12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Bookman Old Style</vt:lpstr>
      <vt:lpstr>Calibri</vt:lpstr>
      <vt:lpstr>Calibri Light</vt:lpstr>
      <vt:lpstr>Wingdings</vt:lpstr>
      <vt:lpstr>Wingdings 2</vt:lpstr>
      <vt:lpstr>Office Theme</vt:lpstr>
      <vt:lpstr>7Jc Series and Parallel Circuits</vt:lpstr>
      <vt:lpstr>PowerPoint Presentation</vt:lpstr>
      <vt:lpstr>PowerPoint Presentation</vt:lpstr>
      <vt:lpstr>PowerPoint Presentation</vt:lpstr>
      <vt:lpstr>PowerPoint Presentation</vt:lpstr>
      <vt:lpstr>Investigating Circuits</vt:lpstr>
      <vt:lpstr>PowerPoint Presentation</vt:lpstr>
      <vt:lpstr>PowerPoint Presentation</vt:lpstr>
      <vt:lpstr>PowerPoint Presentation</vt:lpstr>
      <vt:lpstr>PowerPoint Presentation</vt:lpstr>
      <vt:lpstr>Current in Circuits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 Callanan</dc:creator>
  <cp:lastModifiedBy>D Callanan</cp:lastModifiedBy>
  <cp:revision>5</cp:revision>
  <dcterms:created xsi:type="dcterms:W3CDTF">2021-01-14T13:33:13Z</dcterms:created>
  <dcterms:modified xsi:type="dcterms:W3CDTF">2022-07-08T09:28:32Z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0x010100D85BDED5D8F65547B3DEAB243A920A54</vt:lpwstr>
  </property>
</Properties>
</file>