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66" y="23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E1DB-0864-4351-BC22-5080B249D584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3CF-EA23-4C3B-A51C-690CED3A9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48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E1DB-0864-4351-BC22-5080B249D584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3CF-EA23-4C3B-A51C-690CED3A9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94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E1DB-0864-4351-BC22-5080B249D584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3CF-EA23-4C3B-A51C-690CED3A9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10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E1DB-0864-4351-BC22-5080B249D584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3CF-EA23-4C3B-A51C-690CED3A9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64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E1DB-0864-4351-BC22-5080B249D584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3CF-EA23-4C3B-A51C-690CED3A9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26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E1DB-0864-4351-BC22-5080B249D584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3CF-EA23-4C3B-A51C-690CED3A9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4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E1DB-0864-4351-BC22-5080B249D584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3CF-EA23-4C3B-A51C-690CED3A9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74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E1DB-0864-4351-BC22-5080B249D584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3CF-EA23-4C3B-A51C-690CED3A9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13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E1DB-0864-4351-BC22-5080B249D584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3CF-EA23-4C3B-A51C-690CED3A9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049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E1DB-0864-4351-BC22-5080B249D584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3CF-EA23-4C3B-A51C-690CED3A9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91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E1DB-0864-4351-BC22-5080B249D584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3CF-EA23-4C3B-A51C-690CED3A9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2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5E1DB-0864-4351-BC22-5080B249D584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F23CF-EA23-4C3B-A51C-690CED3A9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57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F32320E-8B12-40C2-979F-C3385648E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4953000" cy="22780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7F3CCC-DE8E-4E4D-813F-963B4E7D4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999" y="1"/>
            <a:ext cx="4953000" cy="22780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668FFD-4D35-4765-9B93-F40526C89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278055"/>
            <a:ext cx="4953000" cy="22780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20E6028-6691-4907-817B-E8804D93A9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278055"/>
            <a:ext cx="4953000" cy="22780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9777C6-33EC-466E-8065-BD4D663AC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4579946"/>
            <a:ext cx="4953000" cy="2278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8020D94-7C9D-499C-97AE-AF3CDAC3C5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4579946"/>
            <a:ext cx="4953000" cy="227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393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Barker</dc:creator>
  <cp:lastModifiedBy>J Barker</cp:lastModifiedBy>
  <cp:revision>1</cp:revision>
  <dcterms:created xsi:type="dcterms:W3CDTF">2018-10-06T11:10:20Z</dcterms:created>
  <dcterms:modified xsi:type="dcterms:W3CDTF">2018-10-06T11:11:50Z</dcterms:modified>
</cp:coreProperties>
</file>