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510" r:id="rId5"/>
    <p:sldId id="512" r:id="rId6"/>
    <p:sldId id="513" r:id="rId7"/>
    <p:sldId id="514" r:id="rId8"/>
    <p:sldId id="515" r:id="rId9"/>
    <p:sldId id="516" r:id="rId10"/>
    <p:sldId id="517" r:id="rId11"/>
    <p:sldId id="518"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7" r:id="rId31"/>
    <p:sldId id="538" r:id="rId32"/>
    <p:sldId id="539" r:id="rId33"/>
    <p:sldId id="540" r:id="rId34"/>
    <p:sldId id="541" r:id="rId35"/>
    <p:sldId id="542"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55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1" autoAdjust="0"/>
    <p:restoredTop sz="94660"/>
  </p:normalViewPr>
  <p:slideViewPr>
    <p:cSldViewPr snapToGrid="0">
      <p:cViewPr varScale="1">
        <p:scale>
          <a:sx n="71" d="100"/>
          <a:sy n="71" d="100"/>
        </p:scale>
        <p:origin x="78" y="6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A7BB8BA4-98AB-4F0D-8EA1-2B1A1A562891}"/>
    <pc:docChg chg="delSld">
      <pc:chgData name="D Callanan" userId="951668ec-da26-491a-9b8a-af24bfeff26b" providerId="ADAL" clId="{A7BB8BA4-98AB-4F0D-8EA1-2B1A1A562891}" dt="2022-07-08T13:59:17.678" v="250" actId="2696"/>
      <pc:docMkLst>
        <pc:docMk/>
      </pc:docMkLst>
      <pc:sldChg chg="del">
        <pc:chgData name="D Callanan" userId="951668ec-da26-491a-9b8a-af24bfeff26b" providerId="ADAL" clId="{A7BB8BA4-98AB-4F0D-8EA1-2B1A1A562891}" dt="2022-07-08T13:59:17.663" v="249" actId="2696"/>
        <pc:sldMkLst>
          <pc:docMk/>
          <pc:sldMk cId="3725783310" sldId="256"/>
        </pc:sldMkLst>
      </pc:sldChg>
      <pc:sldChg chg="del">
        <pc:chgData name="D Callanan" userId="951668ec-da26-491a-9b8a-af24bfeff26b" providerId="ADAL" clId="{A7BB8BA4-98AB-4F0D-8EA1-2B1A1A562891}" dt="2022-07-08T13:59:17.256" v="191" actId="2696"/>
        <pc:sldMkLst>
          <pc:docMk/>
          <pc:sldMk cId="1255289110" sldId="257"/>
        </pc:sldMkLst>
      </pc:sldChg>
      <pc:sldChg chg="del">
        <pc:chgData name="D Callanan" userId="951668ec-da26-491a-9b8a-af24bfeff26b" providerId="ADAL" clId="{A7BB8BA4-98AB-4F0D-8EA1-2B1A1A562891}" dt="2022-07-08T13:59:17.663" v="248" actId="2696"/>
        <pc:sldMkLst>
          <pc:docMk/>
          <pc:sldMk cId="2039317072" sldId="258"/>
        </pc:sldMkLst>
      </pc:sldChg>
      <pc:sldChg chg="del">
        <pc:chgData name="D Callanan" userId="951668ec-da26-491a-9b8a-af24bfeff26b" providerId="ADAL" clId="{A7BB8BA4-98AB-4F0D-8EA1-2B1A1A562891}" dt="2022-07-08T13:59:17.663" v="247" actId="2696"/>
        <pc:sldMkLst>
          <pc:docMk/>
          <pc:sldMk cId="3258281104" sldId="259"/>
        </pc:sldMkLst>
      </pc:sldChg>
      <pc:sldChg chg="del">
        <pc:chgData name="D Callanan" userId="951668ec-da26-491a-9b8a-af24bfeff26b" providerId="ADAL" clId="{A7BB8BA4-98AB-4F0D-8EA1-2B1A1A562891}" dt="2022-07-08T13:59:17.647" v="246" actId="2696"/>
        <pc:sldMkLst>
          <pc:docMk/>
          <pc:sldMk cId="903621300" sldId="260"/>
        </pc:sldMkLst>
      </pc:sldChg>
      <pc:sldChg chg="del">
        <pc:chgData name="D Callanan" userId="951668ec-da26-491a-9b8a-af24bfeff26b" providerId="ADAL" clId="{A7BB8BA4-98AB-4F0D-8EA1-2B1A1A562891}" dt="2022-07-08T13:59:17.647" v="245" actId="2696"/>
        <pc:sldMkLst>
          <pc:docMk/>
          <pc:sldMk cId="3313319854" sldId="261"/>
        </pc:sldMkLst>
      </pc:sldChg>
      <pc:sldChg chg="del">
        <pc:chgData name="D Callanan" userId="951668ec-da26-491a-9b8a-af24bfeff26b" providerId="ADAL" clId="{A7BB8BA4-98AB-4F0D-8EA1-2B1A1A562891}" dt="2022-07-08T13:59:17.647" v="244" actId="2696"/>
        <pc:sldMkLst>
          <pc:docMk/>
          <pc:sldMk cId="1943845968" sldId="263"/>
        </pc:sldMkLst>
      </pc:sldChg>
      <pc:sldChg chg="del">
        <pc:chgData name="D Callanan" userId="951668ec-da26-491a-9b8a-af24bfeff26b" providerId="ADAL" clId="{A7BB8BA4-98AB-4F0D-8EA1-2B1A1A562891}" dt="2022-07-08T13:59:17.631" v="243" actId="2696"/>
        <pc:sldMkLst>
          <pc:docMk/>
          <pc:sldMk cId="3797508290" sldId="264"/>
        </pc:sldMkLst>
      </pc:sldChg>
      <pc:sldChg chg="del">
        <pc:chgData name="D Callanan" userId="951668ec-da26-491a-9b8a-af24bfeff26b" providerId="ADAL" clId="{A7BB8BA4-98AB-4F0D-8EA1-2B1A1A562891}" dt="2022-07-08T13:59:17.631" v="242" actId="2696"/>
        <pc:sldMkLst>
          <pc:docMk/>
          <pc:sldMk cId="751612747" sldId="265"/>
        </pc:sldMkLst>
      </pc:sldChg>
      <pc:sldChg chg="del">
        <pc:chgData name="D Callanan" userId="951668ec-da26-491a-9b8a-af24bfeff26b" providerId="ADAL" clId="{A7BB8BA4-98AB-4F0D-8EA1-2B1A1A562891}" dt="2022-07-08T13:59:17.631" v="241" actId="2696"/>
        <pc:sldMkLst>
          <pc:docMk/>
          <pc:sldMk cId="880936862" sldId="266"/>
        </pc:sldMkLst>
      </pc:sldChg>
      <pc:sldChg chg="del">
        <pc:chgData name="D Callanan" userId="951668ec-da26-491a-9b8a-af24bfeff26b" providerId="ADAL" clId="{A7BB8BA4-98AB-4F0D-8EA1-2B1A1A562891}" dt="2022-07-08T13:59:16.913" v="123" actId="2696"/>
        <pc:sldMkLst>
          <pc:docMk/>
          <pc:sldMk cId="1669381840" sldId="267"/>
        </pc:sldMkLst>
      </pc:sldChg>
      <pc:sldChg chg="del">
        <pc:chgData name="D Callanan" userId="951668ec-da26-491a-9b8a-af24bfeff26b" providerId="ADAL" clId="{A7BB8BA4-98AB-4F0D-8EA1-2B1A1A562891}" dt="2022-07-08T13:59:17.616" v="239" actId="2696"/>
        <pc:sldMkLst>
          <pc:docMk/>
          <pc:sldMk cId="3819121535" sldId="268"/>
        </pc:sldMkLst>
      </pc:sldChg>
      <pc:sldChg chg="del">
        <pc:chgData name="D Callanan" userId="951668ec-da26-491a-9b8a-af24bfeff26b" providerId="ADAL" clId="{A7BB8BA4-98AB-4F0D-8EA1-2B1A1A562891}" dt="2022-07-08T13:59:17.616" v="238" actId="2696"/>
        <pc:sldMkLst>
          <pc:docMk/>
          <pc:sldMk cId="266006808" sldId="269"/>
        </pc:sldMkLst>
      </pc:sldChg>
      <pc:sldChg chg="del">
        <pc:chgData name="D Callanan" userId="951668ec-da26-491a-9b8a-af24bfeff26b" providerId="ADAL" clId="{A7BB8BA4-98AB-4F0D-8EA1-2B1A1A562891}" dt="2022-07-08T13:59:17.600" v="237" actId="2696"/>
        <pc:sldMkLst>
          <pc:docMk/>
          <pc:sldMk cId="3736353612" sldId="270"/>
        </pc:sldMkLst>
      </pc:sldChg>
      <pc:sldChg chg="del">
        <pc:chgData name="D Callanan" userId="951668ec-da26-491a-9b8a-af24bfeff26b" providerId="ADAL" clId="{A7BB8BA4-98AB-4F0D-8EA1-2B1A1A562891}" dt="2022-07-08T13:59:17.600" v="236" actId="2696"/>
        <pc:sldMkLst>
          <pc:docMk/>
          <pc:sldMk cId="2359594846" sldId="271"/>
        </pc:sldMkLst>
      </pc:sldChg>
      <pc:sldChg chg="del">
        <pc:chgData name="D Callanan" userId="951668ec-da26-491a-9b8a-af24bfeff26b" providerId="ADAL" clId="{A7BB8BA4-98AB-4F0D-8EA1-2B1A1A562891}" dt="2022-07-08T13:59:17.600" v="235" actId="2696"/>
        <pc:sldMkLst>
          <pc:docMk/>
          <pc:sldMk cId="1736818419" sldId="272"/>
        </pc:sldMkLst>
      </pc:sldChg>
      <pc:sldChg chg="del">
        <pc:chgData name="D Callanan" userId="951668ec-da26-491a-9b8a-af24bfeff26b" providerId="ADAL" clId="{A7BB8BA4-98AB-4F0D-8EA1-2B1A1A562891}" dt="2022-07-08T13:59:17.584" v="234" actId="2696"/>
        <pc:sldMkLst>
          <pc:docMk/>
          <pc:sldMk cId="2708004915" sldId="273"/>
        </pc:sldMkLst>
      </pc:sldChg>
      <pc:sldChg chg="del">
        <pc:chgData name="D Callanan" userId="951668ec-da26-491a-9b8a-af24bfeff26b" providerId="ADAL" clId="{A7BB8BA4-98AB-4F0D-8EA1-2B1A1A562891}" dt="2022-07-08T13:59:17.584" v="233" actId="2696"/>
        <pc:sldMkLst>
          <pc:docMk/>
          <pc:sldMk cId="3393758460" sldId="274"/>
        </pc:sldMkLst>
      </pc:sldChg>
      <pc:sldChg chg="del">
        <pc:chgData name="D Callanan" userId="951668ec-da26-491a-9b8a-af24bfeff26b" providerId="ADAL" clId="{A7BB8BA4-98AB-4F0D-8EA1-2B1A1A562891}" dt="2022-07-08T13:59:17.584" v="232" actId="2696"/>
        <pc:sldMkLst>
          <pc:docMk/>
          <pc:sldMk cId="1471200713" sldId="275"/>
        </pc:sldMkLst>
      </pc:sldChg>
      <pc:sldChg chg="del">
        <pc:chgData name="D Callanan" userId="951668ec-da26-491a-9b8a-af24bfeff26b" providerId="ADAL" clId="{A7BB8BA4-98AB-4F0D-8EA1-2B1A1A562891}" dt="2022-07-08T13:59:17.569" v="231" actId="2696"/>
        <pc:sldMkLst>
          <pc:docMk/>
          <pc:sldMk cId="2774018660" sldId="276"/>
        </pc:sldMkLst>
      </pc:sldChg>
      <pc:sldChg chg="del">
        <pc:chgData name="D Callanan" userId="951668ec-da26-491a-9b8a-af24bfeff26b" providerId="ADAL" clId="{A7BB8BA4-98AB-4F0D-8EA1-2B1A1A562891}" dt="2022-07-08T13:59:17.569" v="230" actId="2696"/>
        <pc:sldMkLst>
          <pc:docMk/>
          <pc:sldMk cId="737601945" sldId="277"/>
        </pc:sldMkLst>
      </pc:sldChg>
      <pc:sldChg chg="del">
        <pc:chgData name="D Callanan" userId="951668ec-da26-491a-9b8a-af24bfeff26b" providerId="ADAL" clId="{A7BB8BA4-98AB-4F0D-8EA1-2B1A1A562891}" dt="2022-07-08T13:59:17.569" v="229" actId="2696"/>
        <pc:sldMkLst>
          <pc:docMk/>
          <pc:sldMk cId="2784610933" sldId="278"/>
        </pc:sldMkLst>
      </pc:sldChg>
      <pc:sldChg chg="del">
        <pc:chgData name="D Callanan" userId="951668ec-da26-491a-9b8a-af24bfeff26b" providerId="ADAL" clId="{A7BB8BA4-98AB-4F0D-8EA1-2B1A1A562891}" dt="2022-07-08T13:59:17.553" v="228" actId="2696"/>
        <pc:sldMkLst>
          <pc:docMk/>
          <pc:sldMk cId="3340770007" sldId="279"/>
        </pc:sldMkLst>
      </pc:sldChg>
      <pc:sldChg chg="del">
        <pc:chgData name="D Callanan" userId="951668ec-da26-491a-9b8a-af24bfeff26b" providerId="ADAL" clId="{A7BB8BA4-98AB-4F0D-8EA1-2B1A1A562891}" dt="2022-07-08T13:59:17.553" v="227" actId="2696"/>
        <pc:sldMkLst>
          <pc:docMk/>
          <pc:sldMk cId="1584378468" sldId="280"/>
        </pc:sldMkLst>
      </pc:sldChg>
      <pc:sldChg chg="del">
        <pc:chgData name="D Callanan" userId="951668ec-da26-491a-9b8a-af24bfeff26b" providerId="ADAL" clId="{A7BB8BA4-98AB-4F0D-8EA1-2B1A1A562891}" dt="2022-07-08T13:59:17.553" v="226" actId="2696"/>
        <pc:sldMkLst>
          <pc:docMk/>
          <pc:sldMk cId="2061235949" sldId="281"/>
        </pc:sldMkLst>
      </pc:sldChg>
      <pc:sldChg chg="del">
        <pc:chgData name="D Callanan" userId="951668ec-da26-491a-9b8a-af24bfeff26b" providerId="ADAL" clId="{A7BB8BA4-98AB-4F0D-8EA1-2B1A1A562891}" dt="2022-07-08T13:59:17.538" v="225" actId="2696"/>
        <pc:sldMkLst>
          <pc:docMk/>
          <pc:sldMk cId="2911349125" sldId="282"/>
        </pc:sldMkLst>
      </pc:sldChg>
      <pc:sldChg chg="del">
        <pc:chgData name="D Callanan" userId="951668ec-da26-491a-9b8a-af24bfeff26b" providerId="ADAL" clId="{A7BB8BA4-98AB-4F0D-8EA1-2B1A1A562891}" dt="2022-07-08T13:59:17.538" v="224" actId="2696"/>
        <pc:sldMkLst>
          <pc:docMk/>
          <pc:sldMk cId="3938919694" sldId="283"/>
        </pc:sldMkLst>
      </pc:sldChg>
      <pc:sldChg chg="del">
        <pc:chgData name="D Callanan" userId="951668ec-da26-491a-9b8a-af24bfeff26b" providerId="ADAL" clId="{A7BB8BA4-98AB-4F0D-8EA1-2B1A1A562891}" dt="2022-07-08T13:59:17.522" v="223" actId="2696"/>
        <pc:sldMkLst>
          <pc:docMk/>
          <pc:sldMk cId="1373950927" sldId="284"/>
        </pc:sldMkLst>
      </pc:sldChg>
      <pc:sldChg chg="del">
        <pc:chgData name="D Callanan" userId="951668ec-da26-491a-9b8a-af24bfeff26b" providerId="ADAL" clId="{A7BB8BA4-98AB-4F0D-8EA1-2B1A1A562891}" dt="2022-07-08T13:59:17.522" v="222" actId="2696"/>
        <pc:sldMkLst>
          <pc:docMk/>
          <pc:sldMk cId="2046892560" sldId="285"/>
        </pc:sldMkLst>
      </pc:sldChg>
      <pc:sldChg chg="del">
        <pc:chgData name="D Callanan" userId="951668ec-da26-491a-9b8a-af24bfeff26b" providerId="ADAL" clId="{A7BB8BA4-98AB-4F0D-8EA1-2B1A1A562891}" dt="2022-07-08T13:59:17.506" v="221" actId="2696"/>
        <pc:sldMkLst>
          <pc:docMk/>
          <pc:sldMk cId="2532508613" sldId="286"/>
        </pc:sldMkLst>
      </pc:sldChg>
      <pc:sldChg chg="del">
        <pc:chgData name="D Callanan" userId="951668ec-da26-491a-9b8a-af24bfeff26b" providerId="ADAL" clId="{A7BB8BA4-98AB-4F0D-8EA1-2B1A1A562891}" dt="2022-07-08T13:59:17.506" v="220" actId="2696"/>
        <pc:sldMkLst>
          <pc:docMk/>
          <pc:sldMk cId="1471817482" sldId="287"/>
        </pc:sldMkLst>
      </pc:sldChg>
      <pc:sldChg chg="del">
        <pc:chgData name="D Callanan" userId="951668ec-da26-491a-9b8a-af24bfeff26b" providerId="ADAL" clId="{A7BB8BA4-98AB-4F0D-8EA1-2B1A1A562891}" dt="2022-07-08T13:59:17.491" v="219" actId="2696"/>
        <pc:sldMkLst>
          <pc:docMk/>
          <pc:sldMk cId="1870934395" sldId="288"/>
        </pc:sldMkLst>
      </pc:sldChg>
      <pc:sldChg chg="del">
        <pc:chgData name="D Callanan" userId="951668ec-da26-491a-9b8a-af24bfeff26b" providerId="ADAL" clId="{A7BB8BA4-98AB-4F0D-8EA1-2B1A1A562891}" dt="2022-07-08T13:59:17.491" v="218" actId="2696"/>
        <pc:sldMkLst>
          <pc:docMk/>
          <pc:sldMk cId="3883957356" sldId="289"/>
        </pc:sldMkLst>
      </pc:sldChg>
      <pc:sldChg chg="del">
        <pc:chgData name="D Callanan" userId="951668ec-da26-491a-9b8a-af24bfeff26b" providerId="ADAL" clId="{A7BB8BA4-98AB-4F0D-8EA1-2B1A1A562891}" dt="2022-07-08T13:59:17.491" v="217" actId="2696"/>
        <pc:sldMkLst>
          <pc:docMk/>
          <pc:sldMk cId="446520967" sldId="290"/>
        </pc:sldMkLst>
      </pc:sldChg>
      <pc:sldChg chg="del">
        <pc:chgData name="D Callanan" userId="951668ec-da26-491a-9b8a-af24bfeff26b" providerId="ADAL" clId="{A7BB8BA4-98AB-4F0D-8EA1-2B1A1A562891}" dt="2022-07-08T13:59:17.475" v="216" actId="2696"/>
        <pc:sldMkLst>
          <pc:docMk/>
          <pc:sldMk cId="1165321964" sldId="291"/>
        </pc:sldMkLst>
      </pc:sldChg>
      <pc:sldChg chg="del">
        <pc:chgData name="D Callanan" userId="951668ec-da26-491a-9b8a-af24bfeff26b" providerId="ADAL" clId="{A7BB8BA4-98AB-4F0D-8EA1-2B1A1A562891}" dt="2022-07-08T13:59:17.475" v="215" actId="2696"/>
        <pc:sldMkLst>
          <pc:docMk/>
          <pc:sldMk cId="1817864913" sldId="292"/>
        </pc:sldMkLst>
      </pc:sldChg>
      <pc:sldChg chg="del">
        <pc:chgData name="D Callanan" userId="951668ec-da26-491a-9b8a-af24bfeff26b" providerId="ADAL" clId="{A7BB8BA4-98AB-4F0D-8EA1-2B1A1A562891}" dt="2022-07-08T13:59:17.459" v="214" actId="2696"/>
        <pc:sldMkLst>
          <pc:docMk/>
          <pc:sldMk cId="2594292546" sldId="293"/>
        </pc:sldMkLst>
      </pc:sldChg>
      <pc:sldChg chg="del">
        <pc:chgData name="D Callanan" userId="951668ec-da26-491a-9b8a-af24bfeff26b" providerId="ADAL" clId="{A7BB8BA4-98AB-4F0D-8EA1-2B1A1A562891}" dt="2022-07-08T13:59:17.459" v="213" actId="2696"/>
        <pc:sldMkLst>
          <pc:docMk/>
          <pc:sldMk cId="2298664336" sldId="294"/>
        </pc:sldMkLst>
      </pc:sldChg>
      <pc:sldChg chg="del">
        <pc:chgData name="D Callanan" userId="951668ec-da26-491a-9b8a-af24bfeff26b" providerId="ADAL" clId="{A7BB8BA4-98AB-4F0D-8EA1-2B1A1A562891}" dt="2022-07-08T13:59:17.444" v="212" actId="2696"/>
        <pc:sldMkLst>
          <pc:docMk/>
          <pc:sldMk cId="3616371536" sldId="295"/>
        </pc:sldMkLst>
      </pc:sldChg>
      <pc:sldChg chg="del">
        <pc:chgData name="D Callanan" userId="951668ec-da26-491a-9b8a-af24bfeff26b" providerId="ADAL" clId="{A7BB8BA4-98AB-4F0D-8EA1-2B1A1A562891}" dt="2022-07-08T13:59:17.444" v="211" actId="2696"/>
        <pc:sldMkLst>
          <pc:docMk/>
          <pc:sldMk cId="3099986599" sldId="296"/>
        </pc:sldMkLst>
      </pc:sldChg>
      <pc:sldChg chg="del">
        <pc:chgData name="D Callanan" userId="951668ec-da26-491a-9b8a-af24bfeff26b" providerId="ADAL" clId="{A7BB8BA4-98AB-4F0D-8EA1-2B1A1A562891}" dt="2022-07-08T13:59:17.428" v="210" actId="2696"/>
        <pc:sldMkLst>
          <pc:docMk/>
          <pc:sldMk cId="1855619188" sldId="297"/>
        </pc:sldMkLst>
      </pc:sldChg>
      <pc:sldChg chg="del">
        <pc:chgData name="D Callanan" userId="951668ec-da26-491a-9b8a-af24bfeff26b" providerId="ADAL" clId="{A7BB8BA4-98AB-4F0D-8EA1-2B1A1A562891}" dt="2022-07-08T13:59:17.428" v="209" actId="2696"/>
        <pc:sldMkLst>
          <pc:docMk/>
          <pc:sldMk cId="993455626" sldId="298"/>
        </pc:sldMkLst>
      </pc:sldChg>
      <pc:sldChg chg="del">
        <pc:chgData name="D Callanan" userId="951668ec-da26-491a-9b8a-af24bfeff26b" providerId="ADAL" clId="{A7BB8BA4-98AB-4F0D-8EA1-2B1A1A562891}" dt="2022-07-08T13:59:17.428" v="208" actId="2696"/>
        <pc:sldMkLst>
          <pc:docMk/>
          <pc:sldMk cId="3015060851" sldId="299"/>
        </pc:sldMkLst>
      </pc:sldChg>
      <pc:sldChg chg="del">
        <pc:chgData name="D Callanan" userId="951668ec-da26-491a-9b8a-af24bfeff26b" providerId="ADAL" clId="{A7BB8BA4-98AB-4F0D-8EA1-2B1A1A562891}" dt="2022-07-08T13:59:17.413" v="207" actId="2696"/>
        <pc:sldMkLst>
          <pc:docMk/>
          <pc:sldMk cId="2660037886" sldId="300"/>
        </pc:sldMkLst>
      </pc:sldChg>
      <pc:sldChg chg="del">
        <pc:chgData name="D Callanan" userId="951668ec-da26-491a-9b8a-af24bfeff26b" providerId="ADAL" clId="{A7BB8BA4-98AB-4F0D-8EA1-2B1A1A562891}" dt="2022-07-08T13:59:17.413" v="206" actId="2696"/>
        <pc:sldMkLst>
          <pc:docMk/>
          <pc:sldMk cId="3908799684" sldId="301"/>
        </pc:sldMkLst>
      </pc:sldChg>
      <pc:sldChg chg="del">
        <pc:chgData name="D Callanan" userId="951668ec-da26-491a-9b8a-af24bfeff26b" providerId="ADAL" clId="{A7BB8BA4-98AB-4F0D-8EA1-2B1A1A562891}" dt="2022-07-08T13:59:17.413" v="205" actId="2696"/>
        <pc:sldMkLst>
          <pc:docMk/>
          <pc:sldMk cId="1980417103" sldId="302"/>
        </pc:sldMkLst>
      </pc:sldChg>
      <pc:sldChg chg="del">
        <pc:chgData name="D Callanan" userId="951668ec-da26-491a-9b8a-af24bfeff26b" providerId="ADAL" clId="{A7BB8BA4-98AB-4F0D-8EA1-2B1A1A562891}" dt="2022-07-08T13:59:17.397" v="204" actId="2696"/>
        <pc:sldMkLst>
          <pc:docMk/>
          <pc:sldMk cId="719865005" sldId="303"/>
        </pc:sldMkLst>
      </pc:sldChg>
      <pc:sldChg chg="del">
        <pc:chgData name="D Callanan" userId="951668ec-da26-491a-9b8a-af24bfeff26b" providerId="ADAL" clId="{A7BB8BA4-98AB-4F0D-8EA1-2B1A1A562891}" dt="2022-07-08T13:59:17.397" v="203" actId="2696"/>
        <pc:sldMkLst>
          <pc:docMk/>
          <pc:sldMk cId="128013861" sldId="304"/>
        </pc:sldMkLst>
      </pc:sldChg>
      <pc:sldChg chg="del">
        <pc:chgData name="D Callanan" userId="951668ec-da26-491a-9b8a-af24bfeff26b" providerId="ADAL" clId="{A7BB8BA4-98AB-4F0D-8EA1-2B1A1A562891}" dt="2022-07-08T13:59:17.397" v="202" actId="2696"/>
        <pc:sldMkLst>
          <pc:docMk/>
          <pc:sldMk cId="6221523" sldId="305"/>
        </pc:sldMkLst>
      </pc:sldChg>
      <pc:sldChg chg="del">
        <pc:chgData name="D Callanan" userId="951668ec-da26-491a-9b8a-af24bfeff26b" providerId="ADAL" clId="{A7BB8BA4-98AB-4F0D-8EA1-2B1A1A562891}" dt="2022-07-08T13:59:17.381" v="201" actId="2696"/>
        <pc:sldMkLst>
          <pc:docMk/>
          <pc:sldMk cId="3888860658" sldId="306"/>
        </pc:sldMkLst>
      </pc:sldChg>
      <pc:sldChg chg="del">
        <pc:chgData name="D Callanan" userId="951668ec-da26-491a-9b8a-af24bfeff26b" providerId="ADAL" clId="{A7BB8BA4-98AB-4F0D-8EA1-2B1A1A562891}" dt="2022-07-08T13:59:17.381" v="200" actId="2696"/>
        <pc:sldMkLst>
          <pc:docMk/>
          <pc:sldMk cId="2810664550" sldId="307"/>
        </pc:sldMkLst>
      </pc:sldChg>
      <pc:sldChg chg="del">
        <pc:chgData name="D Callanan" userId="951668ec-da26-491a-9b8a-af24bfeff26b" providerId="ADAL" clId="{A7BB8BA4-98AB-4F0D-8EA1-2B1A1A562891}" dt="2022-07-08T13:59:17.366" v="199" actId="2696"/>
        <pc:sldMkLst>
          <pc:docMk/>
          <pc:sldMk cId="1277310421" sldId="308"/>
        </pc:sldMkLst>
      </pc:sldChg>
      <pc:sldChg chg="del">
        <pc:chgData name="D Callanan" userId="951668ec-da26-491a-9b8a-af24bfeff26b" providerId="ADAL" clId="{A7BB8BA4-98AB-4F0D-8EA1-2B1A1A562891}" dt="2022-07-08T13:59:17.616" v="240" actId="2696"/>
        <pc:sldMkLst>
          <pc:docMk/>
          <pc:sldMk cId="2376595597" sldId="309"/>
        </pc:sldMkLst>
      </pc:sldChg>
      <pc:sldChg chg="del">
        <pc:chgData name="D Callanan" userId="951668ec-da26-491a-9b8a-af24bfeff26b" providerId="ADAL" clId="{A7BB8BA4-98AB-4F0D-8EA1-2B1A1A562891}" dt="2022-07-08T13:59:17.678" v="250" actId="2696"/>
        <pc:sldMkLst>
          <pc:docMk/>
          <pc:sldMk cId="1348374017" sldId="310"/>
        </pc:sldMkLst>
      </pc:sldChg>
      <pc:sldChg chg="del">
        <pc:chgData name="D Callanan" userId="951668ec-da26-491a-9b8a-af24bfeff26b" providerId="ADAL" clId="{A7BB8BA4-98AB-4F0D-8EA1-2B1A1A562891}" dt="2022-07-08T13:59:17.366" v="197" actId="2696"/>
        <pc:sldMkLst>
          <pc:docMk/>
          <pc:sldMk cId="1076075429" sldId="311"/>
        </pc:sldMkLst>
      </pc:sldChg>
      <pc:sldChg chg="del">
        <pc:chgData name="D Callanan" userId="951668ec-da26-491a-9b8a-af24bfeff26b" providerId="ADAL" clId="{A7BB8BA4-98AB-4F0D-8EA1-2B1A1A562891}" dt="2022-07-08T13:59:17.350" v="196" actId="2696"/>
        <pc:sldMkLst>
          <pc:docMk/>
          <pc:sldMk cId="3803808951" sldId="312"/>
        </pc:sldMkLst>
      </pc:sldChg>
      <pc:sldChg chg="del">
        <pc:chgData name="D Callanan" userId="951668ec-da26-491a-9b8a-af24bfeff26b" providerId="ADAL" clId="{A7BB8BA4-98AB-4F0D-8EA1-2B1A1A562891}" dt="2022-07-08T13:59:17.350" v="195" actId="2696"/>
        <pc:sldMkLst>
          <pc:docMk/>
          <pc:sldMk cId="1027755842" sldId="313"/>
        </pc:sldMkLst>
      </pc:sldChg>
      <pc:sldChg chg="del">
        <pc:chgData name="D Callanan" userId="951668ec-da26-491a-9b8a-af24bfeff26b" providerId="ADAL" clId="{A7BB8BA4-98AB-4F0D-8EA1-2B1A1A562891}" dt="2022-07-08T13:59:17.366" v="198" actId="2696"/>
        <pc:sldMkLst>
          <pc:docMk/>
          <pc:sldMk cId="4221440780" sldId="314"/>
        </pc:sldMkLst>
      </pc:sldChg>
      <pc:sldChg chg="del">
        <pc:chgData name="D Callanan" userId="951668ec-da26-491a-9b8a-af24bfeff26b" providerId="ADAL" clId="{A7BB8BA4-98AB-4F0D-8EA1-2B1A1A562891}" dt="2022-07-08T13:59:17.350" v="194" actId="2696"/>
        <pc:sldMkLst>
          <pc:docMk/>
          <pc:sldMk cId="2525817030" sldId="315"/>
        </pc:sldMkLst>
      </pc:sldChg>
      <pc:sldChg chg="del">
        <pc:chgData name="D Callanan" userId="951668ec-da26-491a-9b8a-af24bfeff26b" providerId="ADAL" clId="{A7BB8BA4-98AB-4F0D-8EA1-2B1A1A562891}" dt="2022-07-08T13:59:17.350" v="193" actId="2696"/>
        <pc:sldMkLst>
          <pc:docMk/>
          <pc:sldMk cId="1056889379" sldId="316"/>
        </pc:sldMkLst>
      </pc:sldChg>
      <pc:sldChg chg="del">
        <pc:chgData name="D Callanan" userId="951668ec-da26-491a-9b8a-af24bfeff26b" providerId="ADAL" clId="{A7BB8BA4-98AB-4F0D-8EA1-2B1A1A562891}" dt="2022-07-08T13:59:17.256" v="192" actId="2696"/>
        <pc:sldMkLst>
          <pc:docMk/>
          <pc:sldMk cId="3052349120" sldId="317"/>
        </pc:sldMkLst>
      </pc:sldChg>
      <pc:sldChg chg="del">
        <pc:chgData name="D Callanan" userId="951668ec-da26-491a-9b8a-af24bfeff26b" providerId="ADAL" clId="{A7BB8BA4-98AB-4F0D-8EA1-2B1A1A562891}" dt="2022-07-08T13:59:17.256" v="190" actId="2696"/>
        <pc:sldMkLst>
          <pc:docMk/>
          <pc:sldMk cId="762499480" sldId="318"/>
        </pc:sldMkLst>
      </pc:sldChg>
      <pc:sldChg chg="del">
        <pc:chgData name="D Callanan" userId="951668ec-da26-491a-9b8a-af24bfeff26b" providerId="ADAL" clId="{A7BB8BA4-98AB-4F0D-8EA1-2B1A1A562891}" dt="2022-07-08T13:59:17.241" v="189" actId="2696"/>
        <pc:sldMkLst>
          <pc:docMk/>
          <pc:sldMk cId="758943160" sldId="319"/>
        </pc:sldMkLst>
      </pc:sldChg>
      <pc:sldChg chg="del">
        <pc:chgData name="D Callanan" userId="951668ec-da26-491a-9b8a-af24bfeff26b" providerId="ADAL" clId="{A7BB8BA4-98AB-4F0D-8EA1-2B1A1A562891}" dt="2022-07-08T13:59:17.241" v="188" actId="2696"/>
        <pc:sldMkLst>
          <pc:docMk/>
          <pc:sldMk cId="979036675" sldId="320"/>
        </pc:sldMkLst>
      </pc:sldChg>
      <pc:sldChg chg="del">
        <pc:chgData name="D Callanan" userId="951668ec-da26-491a-9b8a-af24bfeff26b" providerId="ADAL" clId="{A7BB8BA4-98AB-4F0D-8EA1-2B1A1A562891}" dt="2022-07-08T13:59:17.241" v="187" actId="2696"/>
        <pc:sldMkLst>
          <pc:docMk/>
          <pc:sldMk cId="1069727100" sldId="321"/>
        </pc:sldMkLst>
      </pc:sldChg>
      <pc:sldChg chg="del">
        <pc:chgData name="D Callanan" userId="951668ec-da26-491a-9b8a-af24bfeff26b" providerId="ADAL" clId="{A7BB8BA4-98AB-4F0D-8EA1-2B1A1A562891}" dt="2022-07-08T13:59:17.241" v="186" actId="2696"/>
        <pc:sldMkLst>
          <pc:docMk/>
          <pc:sldMk cId="3369831172" sldId="322"/>
        </pc:sldMkLst>
      </pc:sldChg>
      <pc:sldChg chg="del">
        <pc:chgData name="D Callanan" userId="951668ec-da26-491a-9b8a-af24bfeff26b" providerId="ADAL" clId="{A7BB8BA4-98AB-4F0D-8EA1-2B1A1A562891}" dt="2022-07-08T13:59:17.225" v="185" actId="2696"/>
        <pc:sldMkLst>
          <pc:docMk/>
          <pc:sldMk cId="802555785" sldId="323"/>
        </pc:sldMkLst>
      </pc:sldChg>
      <pc:sldChg chg="del">
        <pc:chgData name="D Callanan" userId="951668ec-da26-491a-9b8a-af24bfeff26b" providerId="ADAL" clId="{A7BB8BA4-98AB-4F0D-8EA1-2B1A1A562891}" dt="2022-07-08T13:59:17.225" v="184" actId="2696"/>
        <pc:sldMkLst>
          <pc:docMk/>
          <pc:sldMk cId="1681603256" sldId="324"/>
        </pc:sldMkLst>
      </pc:sldChg>
      <pc:sldChg chg="del">
        <pc:chgData name="D Callanan" userId="951668ec-da26-491a-9b8a-af24bfeff26b" providerId="ADAL" clId="{A7BB8BA4-98AB-4F0D-8EA1-2B1A1A562891}" dt="2022-07-08T13:59:17.225" v="183" actId="2696"/>
        <pc:sldMkLst>
          <pc:docMk/>
          <pc:sldMk cId="1939660492" sldId="325"/>
        </pc:sldMkLst>
      </pc:sldChg>
      <pc:sldChg chg="del">
        <pc:chgData name="D Callanan" userId="951668ec-da26-491a-9b8a-af24bfeff26b" providerId="ADAL" clId="{A7BB8BA4-98AB-4F0D-8EA1-2B1A1A562891}" dt="2022-07-08T13:59:17.163" v="171" actId="2696"/>
        <pc:sldMkLst>
          <pc:docMk/>
          <pc:sldMk cId="1049483924" sldId="326"/>
        </pc:sldMkLst>
      </pc:sldChg>
      <pc:sldChg chg="del">
        <pc:chgData name="D Callanan" userId="951668ec-da26-491a-9b8a-af24bfeff26b" providerId="ADAL" clId="{A7BB8BA4-98AB-4F0D-8EA1-2B1A1A562891}" dt="2022-07-08T13:59:17.163" v="170" actId="2696"/>
        <pc:sldMkLst>
          <pc:docMk/>
          <pc:sldMk cId="761924936" sldId="327"/>
        </pc:sldMkLst>
      </pc:sldChg>
      <pc:sldChg chg="del">
        <pc:chgData name="D Callanan" userId="951668ec-da26-491a-9b8a-af24bfeff26b" providerId="ADAL" clId="{A7BB8BA4-98AB-4F0D-8EA1-2B1A1A562891}" dt="2022-07-08T13:59:17.100" v="156" actId="2696"/>
        <pc:sldMkLst>
          <pc:docMk/>
          <pc:sldMk cId="1020811248" sldId="328"/>
        </pc:sldMkLst>
      </pc:sldChg>
      <pc:sldChg chg="del">
        <pc:chgData name="D Callanan" userId="951668ec-da26-491a-9b8a-af24bfeff26b" providerId="ADAL" clId="{A7BB8BA4-98AB-4F0D-8EA1-2B1A1A562891}" dt="2022-07-08T13:59:17.209" v="182" actId="2696"/>
        <pc:sldMkLst>
          <pc:docMk/>
          <pc:sldMk cId="2144171975" sldId="329"/>
        </pc:sldMkLst>
      </pc:sldChg>
      <pc:sldChg chg="del">
        <pc:chgData name="D Callanan" userId="951668ec-da26-491a-9b8a-af24bfeff26b" providerId="ADAL" clId="{A7BB8BA4-98AB-4F0D-8EA1-2B1A1A562891}" dt="2022-07-08T13:59:17.116" v="159" actId="2696"/>
        <pc:sldMkLst>
          <pc:docMk/>
          <pc:sldMk cId="157408670" sldId="330"/>
        </pc:sldMkLst>
      </pc:sldChg>
      <pc:sldChg chg="del">
        <pc:chgData name="D Callanan" userId="951668ec-da26-491a-9b8a-af24bfeff26b" providerId="ADAL" clId="{A7BB8BA4-98AB-4F0D-8EA1-2B1A1A562891}" dt="2022-07-08T13:59:17.209" v="181" actId="2696"/>
        <pc:sldMkLst>
          <pc:docMk/>
          <pc:sldMk cId="3169865013" sldId="331"/>
        </pc:sldMkLst>
      </pc:sldChg>
      <pc:sldChg chg="del">
        <pc:chgData name="D Callanan" userId="951668ec-da26-491a-9b8a-af24bfeff26b" providerId="ADAL" clId="{A7BB8BA4-98AB-4F0D-8EA1-2B1A1A562891}" dt="2022-07-08T13:59:17.209" v="180" actId="2696"/>
        <pc:sldMkLst>
          <pc:docMk/>
          <pc:sldMk cId="2901320483" sldId="332"/>
        </pc:sldMkLst>
      </pc:sldChg>
      <pc:sldChg chg="del">
        <pc:chgData name="D Callanan" userId="951668ec-da26-491a-9b8a-af24bfeff26b" providerId="ADAL" clId="{A7BB8BA4-98AB-4F0D-8EA1-2B1A1A562891}" dt="2022-07-08T13:59:17.209" v="179" actId="2696"/>
        <pc:sldMkLst>
          <pc:docMk/>
          <pc:sldMk cId="1899180528" sldId="333"/>
        </pc:sldMkLst>
      </pc:sldChg>
      <pc:sldChg chg="del">
        <pc:chgData name="D Callanan" userId="951668ec-da26-491a-9b8a-af24bfeff26b" providerId="ADAL" clId="{A7BB8BA4-98AB-4F0D-8EA1-2B1A1A562891}" dt="2022-07-08T13:59:17.194" v="178" actId="2696"/>
        <pc:sldMkLst>
          <pc:docMk/>
          <pc:sldMk cId="351230505" sldId="334"/>
        </pc:sldMkLst>
      </pc:sldChg>
      <pc:sldChg chg="del">
        <pc:chgData name="D Callanan" userId="951668ec-da26-491a-9b8a-af24bfeff26b" providerId="ADAL" clId="{A7BB8BA4-98AB-4F0D-8EA1-2B1A1A562891}" dt="2022-07-08T13:59:17.194" v="177" actId="2696"/>
        <pc:sldMkLst>
          <pc:docMk/>
          <pc:sldMk cId="1379883226" sldId="335"/>
        </pc:sldMkLst>
      </pc:sldChg>
      <pc:sldChg chg="del">
        <pc:chgData name="D Callanan" userId="951668ec-da26-491a-9b8a-af24bfeff26b" providerId="ADAL" clId="{A7BB8BA4-98AB-4F0D-8EA1-2B1A1A562891}" dt="2022-07-08T13:59:17.194" v="176" actId="2696"/>
        <pc:sldMkLst>
          <pc:docMk/>
          <pc:sldMk cId="769219469" sldId="336"/>
        </pc:sldMkLst>
      </pc:sldChg>
      <pc:sldChg chg="del">
        <pc:chgData name="D Callanan" userId="951668ec-da26-491a-9b8a-af24bfeff26b" providerId="ADAL" clId="{A7BB8BA4-98AB-4F0D-8EA1-2B1A1A562891}" dt="2022-07-08T13:59:17.178" v="175" actId="2696"/>
        <pc:sldMkLst>
          <pc:docMk/>
          <pc:sldMk cId="1488742016" sldId="337"/>
        </pc:sldMkLst>
      </pc:sldChg>
      <pc:sldChg chg="del">
        <pc:chgData name="D Callanan" userId="951668ec-da26-491a-9b8a-af24bfeff26b" providerId="ADAL" clId="{A7BB8BA4-98AB-4F0D-8EA1-2B1A1A562891}" dt="2022-07-08T13:59:17.178" v="174" actId="2696"/>
        <pc:sldMkLst>
          <pc:docMk/>
          <pc:sldMk cId="1394307679" sldId="338"/>
        </pc:sldMkLst>
      </pc:sldChg>
      <pc:sldChg chg="del">
        <pc:chgData name="D Callanan" userId="951668ec-da26-491a-9b8a-af24bfeff26b" providerId="ADAL" clId="{A7BB8BA4-98AB-4F0D-8EA1-2B1A1A562891}" dt="2022-07-08T13:59:17.163" v="169" actId="2696"/>
        <pc:sldMkLst>
          <pc:docMk/>
          <pc:sldMk cId="812151406" sldId="339"/>
        </pc:sldMkLst>
      </pc:sldChg>
      <pc:sldChg chg="del">
        <pc:chgData name="D Callanan" userId="951668ec-da26-491a-9b8a-af24bfeff26b" providerId="ADAL" clId="{A7BB8BA4-98AB-4F0D-8EA1-2B1A1A562891}" dt="2022-07-08T13:59:17.147" v="168" actId="2696"/>
        <pc:sldMkLst>
          <pc:docMk/>
          <pc:sldMk cId="883431606" sldId="340"/>
        </pc:sldMkLst>
      </pc:sldChg>
      <pc:sldChg chg="del">
        <pc:chgData name="D Callanan" userId="951668ec-da26-491a-9b8a-af24bfeff26b" providerId="ADAL" clId="{A7BB8BA4-98AB-4F0D-8EA1-2B1A1A562891}" dt="2022-07-08T13:59:17.178" v="173" actId="2696"/>
        <pc:sldMkLst>
          <pc:docMk/>
          <pc:sldMk cId="2047961903" sldId="341"/>
        </pc:sldMkLst>
      </pc:sldChg>
      <pc:sldChg chg="del">
        <pc:chgData name="D Callanan" userId="951668ec-da26-491a-9b8a-af24bfeff26b" providerId="ADAL" clId="{A7BB8BA4-98AB-4F0D-8EA1-2B1A1A562891}" dt="2022-07-08T13:59:17.178" v="172" actId="2696"/>
        <pc:sldMkLst>
          <pc:docMk/>
          <pc:sldMk cId="336652420" sldId="342"/>
        </pc:sldMkLst>
      </pc:sldChg>
      <pc:sldChg chg="del">
        <pc:chgData name="D Callanan" userId="951668ec-da26-491a-9b8a-af24bfeff26b" providerId="ADAL" clId="{A7BB8BA4-98AB-4F0D-8EA1-2B1A1A562891}" dt="2022-07-08T13:59:17.147" v="166" actId="2696"/>
        <pc:sldMkLst>
          <pc:docMk/>
          <pc:sldMk cId="0" sldId="343"/>
        </pc:sldMkLst>
      </pc:sldChg>
      <pc:sldChg chg="del">
        <pc:chgData name="D Callanan" userId="951668ec-da26-491a-9b8a-af24bfeff26b" providerId="ADAL" clId="{A7BB8BA4-98AB-4F0D-8EA1-2B1A1A562891}" dt="2022-07-08T13:59:17.131" v="165" actId="2696"/>
        <pc:sldMkLst>
          <pc:docMk/>
          <pc:sldMk cId="3978997794" sldId="344"/>
        </pc:sldMkLst>
      </pc:sldChg>
      <pc:sldChg chg="del">
        <pc:chgData name="D Callanan" userId="951668ec-da26-491a-9b8a-af24bfeff26b" providerId="ADAL" clId="{A7BB8BA4-98AB-4F0D-8EA1-2B1A1A562891}" dt="2022-07-08T13:59:17.131" v="164" actId="2696"/>
        <pc:sldMkLst>
          <pc:docMk/>
          <pc:sldMk cId="4171240517" sldId="345"/>
        </pc:sldMkLst>
      </pc:sldChg>
      <pc:sldChg chg="del">
        <pc:chgData name="D Callanan" userId="951668ec-da26-491a-9b8a-af24bfeff26b" providerId="ADAL" clId="{A7BB8BA4-98AB-4F0D-8EA1-2B1A1A562891}" dt="2022-07-08T13:59:17.131" v="163" actId="2696"/>
        <pc:sldMkLst>
          <pc:docMk/>
          <pc:sldMk cId="371189091" sldId="346"/>
        </pc:sldMkLst>
      </pc:sldChg>
      <pc:sldChg chg="del">
        <pc:chgData name="D Callanan" userId="951668ec-da26-491a-9b8a-af24bfeff26b" providerId="ADAL" clId="{A7BB8BA4-98AB-4F0D-8EA1-2B1A1A562891}" dt="2022-07-08T13:59:17.116" v="162" actId="2696"/>
        <pc:sldMkLst>
          <pc:docMk/>
          <pc:sldMk cId="2704894605" sldId="347"/>
        </pc:sldMkLst>
      </pc:sldChg>
      <pc:sldChg chg="del">
        <pc:chgData name="D Callanan" userId="951668ec-da26-491a-9b8a-af24bfeff26b" providerId="ADAL" clId="{A7BB8BA4-98AB-4F0D-8EA1-2B1A1A562891}" dt="2022-07-08T13:59:17.116" v="161" actId="2696"/>
        <pc:sldMkLst>
          <pc:docMk/>
          <pc:sldMk cId="3906074272" sldId="348"/>
        </pc:sldMkLst>
      </pc:sldChg>
      <pc:sldChg chg="del">
        <pc:chgData name="D Callanan" userId="951668ec-da26-491a-9b8a-af24bfeff26b" providerId="ADAL" clId="{A7BB8BA4-98AB-4F0D-8EA1-2B1A1A562891}" dt="2022-07-08T13:59:17.116" v="160" actId="2696"/>
        <pc:sldMkLst>
          <pc:docMk/>
          <pc:sldMk cId="859021006" sldId="349"/>
        </pc:sldMkLst>
      </pc:sldChg>
      <pc:sldChg chg="del">
        <pc:chgData name="D Callanan" userId="951668ec-da26-491a-9b8a-af24bfeff26b" providerId="ADAL" clId="{A7BB8BA4-98AB-4F0D-8EA1-2B1A1A562891}" dt="2022-07-08T13:59:17.100" v="158" actId="2696"/>
        <pc:sldMkLst>
          <pc:docMk/>
          <pc:sldMk cId="3531109829" sldId="350"/>
        </pc:sldMkLst>
      </pc:sldChg>
      <pc:sldChg chg="del">
        <pc:chgData name="D Callanan" userId="951668ec-da26-491a-9b8a-af24bfeff26b" providerId="ADAL" clId="{A7BB8BA4-98AB-4F0D-8EA1-2B1A1A562891}" dt="2022-07-08T13:59:17.100" v="157" actId="2696"/>
        <pc:sldMkLst>
          <pc:docMk/>
          <pc:sldMk cId="1672022342" sldId="351"/>
        </pc:sldMkLst>
      </pc:sldChg>
      <pc:sldChg chg="del">
        <pc:chgData name="D Callanan" userId="951668ec-da26-491a-9b8a-af24bfeff26b" providerId="ADAL" clId="{A7BB8BA4-98AB-4F0D-8EA1-2B1A1A562891}" dt="2022-07-08T13:59:17.084" v="155" actId="2696"/>
        <pc:sldMkLst>
          <pc:docMk/>
          <pc:sldMk cId="1141837041" sldId="352"/>
        </pc:sldMkLst>
      </pc:sldChg>
      <pc:sldChg chg="del">
        <pc:chgData name="D Callanan" userId="951668ec-da26-491a-9b8a-af24bfeff26b" providerId="ADAL" clId="{A7BB8BA4-98AB-4F0D-8EA1-2B1A1A562891}" dt="2022-07-08T13:59:17.084" v="154" actId="2696"/>
        <pc:sldMkLst>
          <pc:docMk/>
          <pc:sldMk cId="2026739130" sldId="353"/>
        </pc:sldMkLst>
      </pc:sldChg>
      <pc:sldChg chg="del">
        <pc:chgData name="D Callanan" userId="951668ec-da26-491a-9b8a-af24bfeff26b" providerId="ADAL" clId="{A7BB8BA4-98AB-4F0D-8EA1-2B1A1A562891}" dt="2022-07-08T13:59:17.084" v="153" actId="2696"/>
        <pc:sldMkLst>
          <pc:docMk/>
          <pc:sldMk cId="2884224207" sldId="354"/>
        </pc:sldMkLst>
      </pc:sldChg>
      <pc:sldChg chg="del">
        <pc:chgData name="D Callanan" userId="951668ec-da26-491a-9b8a-af24bfeff26b" providerId="ADAL" clId="{A7BB8BA4-98AB-4F0D-8EA1-2B1A1A562891}" dt="2022-07-08T13:59:17.069" v="152" actId="2696"/>
        <pc:sldMkLst>
          <pc:docMk/>
          <pc:sldMk cId="2537926450" sldId="355"/>
        </pc:sldMkLst>
      </pc:sldChg>
      <pc:sldChg chg="del">
        <pc:chgData name="D Callanan" userId="951668ec-da26-491a-9b8a-af24bfeff26b" providerId="ADAL" clId="{A7BB8BA4-98AB-4F0D-8EA1-2B1A1A562891}" dt="2022-07-08T13:59:17.069" v="151" actId="2696"/>
        <pc:sldMkLst>
          <pc:docMk/>
          <pc:sldMk cId="2723831250" sldId="356"/>
        </pc:sldMkLst>
      </pc:sldChg>
      <pc:sldChg chg="del">
        <pc:chgData name="D Callanan" userId="951668ec-da26-491a-9b8a-af24bfeff26b" providerId="ADAL" clId="{A7BB8BA4-98AB-4F0D-8EA1-2B1A1A562891}" dt="2022-07-08T13:59:17.069" v="150" actId="2696"/>
        <pc:sldMkLst>
          <pc:docMk/>
          <pc:sldMk cId="121680182" sldId="357"/>
        </pc:sldMkLst>
      </pc:sldChg>
      <pc:sldChg chg="del">
        <pc:chgData name="D Callanan" userId="951668ec-da26-491a-9b8a-af24bfeff26b" providerId="ADAL" clId="{A7BB8BA4-98AB-4F0D-8EA1-2B1A1A562891}" dt="2022-07-08T13:59:17.053" v="149" actId="2696"/>
        <pc:sldMkLst>
          <pc:docMk/>
          <pc:sldMk cId="2992979750" sldId="358"/>
        </pc:sldMkLst>
      </pc:sldChg>
      <pc:sldChg chg="del">
        <pc:chgData name="D Callanan" userId="951668ec-da26-491a-9b8a-af24bfeff26b" providerId="ADAL" clId="{A7BB8BA4-98AB-4F0D-8EA1-2B1A1A562891}" dt="2022-07-08T13:59:17.053" v="148" actId="2696"/>
        <pc:sldMkLst>
          <pc:docMk/>
          <pc:sldMk cId="2787262236" sldId="359"/>
        </pc:sldMkLst>
      </pc:sldChg>
      <pc:sldChg chg="del">
        <pc:chgData name="D Callanan" userId="951668ec-da26-491a-9b8a-af24bfeff26b" providerId="ADAL" clId="{A7BB8BA4-98AB-4F0D-8EA1-2B1A1A562891}" dt="2022-07-08T13:59:17.053" v="147" actId="2696"/>
        <pc:sldMkLst>
          <pc:docMk/>
          <pc:sldMk cId="892289421" sldId="360"/>
        </pc:sldMkLst>
      </pc:sldChg>
      <pc:sldChg chg="del">
        <pc:chgData name="D Callanan" userId="951668ec-da26-491a-9b8a-af24bfeff26b" providerId="ADAL" clId="{A7BB8BA4-98AB-4F0D-8EA1-2B1A1A562891}" dt="2022-07-08T13:59:17.038" v="146" actId="2696"/>
        <pc:sldMkLst>
          <pc:docMk/>
          <pc:sldMk cId="1800480732" sldId="361"/>
        </pc:sldMkLst>
      </pc:sldChg>
      <pc:sldChg chg="del">
        <pc:chgData name="D Callanan" userId="951668ec-da26-491a-9b8a-af24bfeff26b" providerId="ADAL" clId="{A7BB8BA4-98AB-4F0D-8EA1-2B1A1A562891}" dt="2022-07-08T13:59:17.038" v="145" actId="2696"/>
        <pc:sldMkLst>
          <pc:docMk/>
          <pc:sldMk cId="4093783921" sldId="362"/>
        </pc:sldMkLst>
      </pc:sldChg>
      <pc:sldChg chg="del">
        <pc:chgData name="D Callanan" userId="951668ec-da26-491a-9b8a-af24bfeff26b" providerId="ADAL" clId="{A7BB8BA4-98AB-4F0D-8EA1-2B1A1A562891}" dt="2022-07-08T13:59:17.038" v="144" actId="2696"/>
        <pc:sldMkLst>
          <pc:docMk/>
          <pc:sldMk cId="2364621669" sldId="363"/>
        </pc:sldMkLst>
      </pc:sldChg>
      <pc:sldChg chg="del">
        <pc:chgData name="D Callanan" userId="951668ec-da26-491a-9b8a-af24bfeff26b" providerId="ADAL" clId="{A7BB8BA4-98AB-4F0D-8EA1-2B1A1A562891}" dt="2022-07-08T13:59:17.022" v="143" actId="2696"/>
        <pc:sldMkLst>
          <pc:docMk/>
          <pc:sldMk cId="1898067231" sldId="364"/>
        </pc:sldMkLst>
      </pc:sldChg>
      <pc:sldChg chg="del">
        <pc:chgData name="D Callanan" userId="951668ec-da26-491a-9b8a-af24bfeff26b" providerId="ADAL" clId="{A7BB8BA4-98AB-4F0D-8EA1-2B1A1A562891}" dt="2022-07-08T13:59:17.022" v="142" actId="2696"/>
        <pc:sldMkLst>
          <pc:docMk/>
          <pc:sldMk cId="3685461585" sldId="365"/>
        </pc:sldMkLst>
      </pc:sldChg>
      <pc:sldChg chg="del">
        <pc:chgData name="D Callanan" userId="951668ec-da26-491a-9b8a-af24bfeff26b" providerId="ADAL" clId="{A7BB8BA4-98AB-4F0D-8EA1-2B1A1A562891}" dt="2022-07-08T13:59:17.022" v="141" actId="2696"/>
        <pc:sldMkLst>
          <pc:docMk/>
          <pc:sldMk cId="3472905456" sldId="366"/>
        </pc:sldMkLst>
      </pc:sldChg>
      <pc:sldChg chg="del">
        <pc:chgData name="D Callanan" userId="951668ec-da26-491a-9b8a-af24bfeff26b" providerId="ADAL" clId="{A7BB8BA4-98AB-4F0D-8EA1-2B1A1A562891}" dt="2022-07-08T13:59:17.006" v="140" actId="2696"/>
        <pc:sldMkLst>
          <pc:docMk/>
          <pc:sldMk cId="1015611990" sldId="367"/>
        </pc:sldMkLst>
      </pc:sldChg>
      <pc:sldChg chg="del">
        <pc:chgData name="D Callanan" userId="951668ec-da26-491a-9b8a-af24bfeff26b" providerId="ADAL" clId="{A7BB8BA4-98AB-4F0D-8EA1-2B1A1A562891}" dt="2022-07-08T13:59:17.006" v="139" actId="2696"/>
        <pc:sldMkLst>
          <pc:docMk/>
          <pc:sldMk cId="408073512" sldId="368"/>
        </pc:sldMkLst>
      </pc:sldChg>
      <pc:sldChg chg="del">
        <pc:chgData name="D Callanan" userId="951668ec-da26-491a-9b8a-af24bfeff26b" providerId="ADAL" clId="{A7BB8BA4-98AB-4F0D-8EA1-2B1A1A562891}" dt="2022-07-08T13:59:17.006" v="138" actId="2696"/>
        <pc:sldMkLst>
          <pc:docMk/>
          <pc:sldMk cId="1542029374" sldId="369"/>
        </pc:sldMkLst>
      </pc:sldChg>
      <pc:sldChg chg="del">
        <pc:chgData name="D Callanan" userId="951668ec-da26-491a-9b8a-af24bfeff26b" providerId="ADAL" clId="{A7BB8BA4-98AB-4F0D-8EA1-2B1A1A562891}" dt="2022-07-08T13:59:17.006" v="137" actId="2696"/>
        <pc:sldMkLst>
          <pc:docMk/>
          <pc:sldMk cId="124202803" sldId="370"/>
        </pc:sldMkLst>
      </pc:sldChg>
      <pc:sldChg chg="del">
        <pc:chgData name="D Callanan" userId="951668ec-da26-491a-9b8a-af24bfeff26b" providerId="ADAL" clId="{A7BB8BA4-98AB-4F0D-8EA1-2B1A1A562891}" dt="2022-07-08T13:59:16.991" v="136" actId="2696"/>
        <pc:sldMkLst>
          <pc:docMk/>
          <pc:sldMk cId="4052297907" sldId="371"/>
        </pc:sldMkLst>
      </pc:sldChg>
      <pc:sldChg chg="del">
        <pc:chgData name="D Callanan" userId="951668ec-da26-491a-9b8a-af24bfeff26b" providerId="ADAL" clId="{A7BB8BA4-98AB-4F0D-8EA1-2B1A1A562891}" dt="2022-07-08T13:59:16.991" v="135" actId="2696"/>
        <pc:sldMkLst>
          <pc:docMk/>
          <pc:sldMk cId="0" sldId="372"/>
        </pc:sldMkLst>
      </pc:sldChg>
      <pc:sldChg chg="del">
        <pc:chgData name="D Callanan" userId="951668ec-da26-491a-9b8a-af24bfeff26b" providerId="ADAL" clId="{A7BB8BA4-98AB-4F0D-8EA1-2B1A1A562891}" dt="2022-07-08T13:59:16.991" v="134" actId="2696"/>
        <pc:sldMkLst>
          <pc:docMk/>
          <pc:sldMk cId="0" sldId="373"/>
        </pc:sldMkLst>
      </pc:sldChg>
      <pc:sldChg chg="del">
        <pc:chgData name="D Callanan" userId="951668ec-da26-491a-9b8a-af24bfeff26b" providerId="ADAL" clId="{A7BB8BA4-98AB-4F0D-8EA1-2B1A1A562891}" dt="2022-07-08T13:59:16.975" v="133" actId="2696"/>
        <pc:sldMkLst>
          <pc:docMk/>
          <pc:sldMk cId="0" sldId="374"/>
        </pc:sldMkLst>
      </pc:sldChg>
      <pc:sldChg chg="del">
        <pc:chgData name="D Callanan" userId="951668ec-da26-491a-9b8a-af24bfeff26b" providerId="ADAL" clId="{A7BB8BA4-98AB-4F0D-8EA1-2B1A1A562891}" dt="2022-07-08T13:59:16.975" v="132" actId="2696"/>
        <pc:sldMkLst>
          <pc:docMk/>
          <pc:sldMk cId="4050526562" sldId="375"/>
        </pc:sldMkLst>
      </pc:sldChg>
      <pc:sldChg chg="del">
        <pc:chgData name="D Callanan" userId="951668ec-da26-491a-9b8a-af24bfeff26b" providerId="ADAL" clId="{A7BB8BA4-98AB-4F0D-8EA1-2B1A1A562891}" dt="2022-07-08T13:59:16.959" v="131" actId="2696"/>
        <pc:sldMkLst>
          <pc:docMk/>
          <pc:sldMk cId="2113181592" sldId="376"/>
        </pc:sldMkLst>
      </pc:sldChg>
      <pc:sldChg chg="del">
        <pc:chgData name="D Callanan" userId="951668ec-da26-491a-9b8a-af24bfeff26b" providerId="ADAL" clId="{A7BB8BA4-98AB-4F0D-8EA1-2B1A1A562891}" dt="2022-07-08T13:59:16.959" v="130" actId="2696"/>
        <pc:sldMkLst>
          <pc:docMk/>
          <pc:sldMk cId="1141527921" sldId="377"/>
        </pc:sldMkLst>
      </pc:sldChg>
      <pc:sldChg chg="del">
        <pc:chgData name="D Callanan" userId="951668ec-da26-491a-9b8a-af24bfeff26b" providerId="ADAL" clId="{A7BB8BA4-98AB-4F0D-8EA1-2B1A1A562891}" dt="2022-07-08T13:59:16.959" v="129" actId="2696"/>
        <pc:sldMkLst>
          <pc:docMk/>
          <pc:sldMk cId="1632359114" sldId="378"/>
        </pc:sldMkLst>
      </pc:sldChg>
      <pc:sldChg chg="del">
        <pc:chgData name="D Callanan" userId="951668ec-da26-491a-9b8a-af24bfeff26b" providerId="ADAL" clId="{A7BB8BA4-98AB-4F0D-8EA1-2B1A1A562891}" dt="2022-07-08T13:59:16.944" v="128" actId="2696"/>
        <pc:sldMkLst>
          <pc:docMk/>
          <pc:sldMk cId="984845156" sldId="379"/>
        </pc:sldMkLst>
      </pc:sldChg>
      <pc:sldChg chg="del">
        <pc:chgData name="D Callanan" userId="951668ec-da26-491a-9b8a-af24bfeff26b" providerId="ADAL" clId="{A7BB8BA4-98AB-4F0D-8EA1-2B1A1A562891}" dt="2022-07-08T13:59:16.944" v="127" actId="2696"/>
        <pc:sldMkLst>
          <pc:docMk/>
          <pc:sldMk cId="2096195303" sldId="380"/>
        </pc:sldMkLst>
      </pc:sldChg>
      <pc:sldChg chg="del">
        <pc:chgData name="D Callanan" userId="951668ec-da26-491a-9b8a-af24bfeff26b" providerId="ADAL" clId="{A7BB8BA4-98AB-4F0D-8EA1-2B1A1A562891}" dt="2022-07-08T13:59:16.944" v="126" actId="2696"/>
        <pc:sldMkLst>
          <pc:docMk/>
          <pc:sldMk cId="3738533480" sldId="381"/>
        </pc:sldMkLst>
      </pc:sldChg>
      <pc:sldChg chg="del">
        <pc:chgData name="D Callanan" userId="951668ec-da26-491a-9b8a-af24bfeff26b" providerId="ADAL" clId="{A7BB8BA4-98AB-4F0D-8EA1-2B1A1A562891}" dt="2022-07-08T13:59:16.928" v="125" actId="2696"/>
        <pc:sldMkLst>
          <pc:docMk/>
          <pc:sldMk cId="2528903070" sldId="382"/>
        </pc:sldMkLst>
      </pc:sldChg>
      <pc:sldChg chg="del">
        <pc:chgData name="D Callanan" userId="951668ec-da26-491a-9b8a-af24bfeff26b" providerId="ADAL" clId="{A7BB8BA4-98AB-4F0D-8EA1-2B1A1A562891}" dt="2022-07-08T13:59:16.928" v="124" actId="2696"/>
        <pc:sldMkLst>
          <pc:docMk/>
          <pc:sldMk cId="2950758439" sldId="383"/>
        </pc:sldMkLst>
      </pc:sldChg>
      <pc:sldChg chg="del">
        <pc:chgData name="D Callanan" userId="951668ec-da26-491a-9b8a-af24bfeff26b" providerId="ADAL" clId="{A7BB8BA4-98AB-4F0D-8EA1-2B1A1A562891}" dt="2022-07-08T13:59:16.913" v="122" actId="2696"/>
        <pc:sldMkLst>
          <pc:docMk/>
          <pc:sldMk cId="483391910" sldId="384"/>
        </pc:sldMkLst>
      </pc:sldChg>
      <pc:sldChg chg="del">
        <pc:chgData name="D Callanan" userId="951668ec-da26-491a-9b8a-af24bfeff26b" providerId="ADAL" clId="{A7BB8BA4-98AB-4F0D-8EA1-2B1A1A562891}" dt="2022-07-08T13:59:16.913" v="121" actId="2696"/>
        <pc:sldMkLst>
          <pc:docMk/>
          <pc:sldMk cId="1038485817" sldId="385"/>
        </pc:sldMkLst>
      </pc:sldChg>
      <pc:sldChg chg="del">
        <pc:chgData name="D Callanan" userId="951668ec-da26-491a-9b8a-af24bfeff26b" providerId="ADAL" clId="{A7BB8BA4-98AB-4F0D-8EA1-2B1A1A562891}" dt="2022-07-08T13:59:16.897" v="120" actId="2696"/>
        <pc:sldMkLst>
          <pc:docMk/>
          <pc:sldMk cId="576165463" sldId="386"/>
        </pc:sldMkLst>
      </pc:sldChg>
      <pc:sldChg chg="del">
        <pc:chgData name="D Callanan" userId="951668ec-da26-491a-9b8a-af24bfeff26b" providerId="ADAL" clId="{A7BB8BA4-98AB-4F0D-8EA1-2B1A1A562891}" dt="2022-07-08T13:59:16.897" v="119" actId="2696"/>
        <pc:sldMkLst>
          <pc:docMk/>
          <pc:sldMk cId="1681805712" sldId="387"/>
        </pc:sldMkLst>
      </pc:sldChg>
      <pc:sldChg chg="del">
        <pc:chgData name="D Callanan" userId="951668ec-da26-491a-9b8a-af24bfeff26b" providerId="ADAL" clId="{A7BB8BA4-98AB-4F0D-8EA1-2B1A1A562891}" dt="2022-07-08T13:59:16.897" v="118" actId="2696"/>
        <pc:sldMkLst>
          <pc:docMk/>
          <pc:sldMk cId="3611182744" sldId="388"/>
        </pc:sldMkLst>
      </pc:sldChg>
      <pc:sldChg chg="del">
        <pc:chgData name="D Callanan" userId="951668ec-da26-491a-9b8a-af24bfeff26b" providerId="ADAL" clId="{A7BB8BA4-98AB-4F0D-8EA1-2B1A1A562891}" dt="2022-07-08T13:59:16.881" v="117" actId="2696"/>
        <pc:sldMkLst>
          <pc:docMk/>
          <pc:sldMk cId="3780762882" sldId="389"/>
        </pc:sldMkLst>
      </pc:sldChg>
      <pc:sldChg chg="del">
        <pc:chgData name="D Callanan" userId="951668ec-da26-491a-9b8a-af24bfeff26b" providerId="ADAL" clId="{A7BB8BA4-98AB-4F0D-8EA1-2B1A1A562891}" dt="2022-07-08T13:59:16.881" v="116" actId="2696"/>
        <pc:sldMkLst>
          <pc:docMk/>
          <pc:sldMk cId="3847972018" sldId="390"/>
        </pc:sldMkLst>
      </pc:sldChg>
      <pc:sldChg chg="del">
        <pc:chgData name="D Callanan" userId="951668ec-da26-491a-9b8a-af24bfeff26b" providerId="ADAL" clId="{A7BB8BA4-98AB-4F0D-8EA1-2B1A1A562891}" dt="2022-07-08T13:59:16.881" v="115" actId="2696"/>
        <pc:sldMkLst>
          <pc:docMk/>
          <pc:sldMk cId="2891119000" sldId="391"/>
        </pc:sldMkLst>
      </pc:sldChg>
      <pc:sldChg chg="del">
        <pc:chgData name="D Callanan" userId="951668ec-da26-491a-9b8a-af24bfeff26b" providerId="ADAL" clId="{A7BB8BA4-98AB-4F0D-8EA1-2B1A1A562891}" dt="2022-07-08T13:59:16.866" v="114" actId="2696"/>
        <pc:sldMkLst>
          <pc:docMk/>
          <pc:sldMk cId="1413278535" sldId="392"/>
        </pc:sldMkLst>
      </pc:sldChg>
      <pc:sldChg chg="del">
        <pc:chgData name="D Callanan" userId="951668ec-da26-491a-9b8a-af24bfeff26b" providerId="ADAL" clId="{A7BB8BA4-98AB-4F0D-8EA1-2B1A1A562891}" dt="2022-07-08T13:59:16.866" v="113" actId="2696"/>
        <pc:sldMkLst>
          <pc:docMk/>
          <pc:sldMk cId="64197828" sldId="393"/>
        </pc:sldMkLst>
      </pc:sldChg>
      <pc:sldChg chg="del">
        <pc:chgData name="D Callanan" userId="951668ec-da26-491a-9b8a-af24bfeff26b" providerId="ADAL" clId="{A7BB8BA4-98AB-4F0D-8EA1-2B1A1A562891}" dt="2022-07-08T13:59:17.147" v="167" actId="2696"/>
        <pc:sldMkLst>
          <pc:docMk/>
          <pc:sldMk cId="4286403997" sldId="394"/>
        </pc:sldMkLst>
      </pc:sldChg>
      <pc:sldChg chg="del">
        <pc:chgData name="D Callanan" userId="951668ec-da26-491a-9b8a-af24bfeff26b" providerId="ADAL" clId="{A7BB8BA4-98AB-4F0D-8EA1-2B1A1A562891}" dt="2022-07-08T13:59:16.866" v="112" actId="2696"/>
        <pc:sldMkLst>
          <pc:docMk/>
          <pc:sldMk cId="1948232979" sldId="395"/>
        </pc:sldMkLst>
      </pc:sldChg>
      <pc:sldChg chg="del">
        <pc:chgData name="D Callanan" userId="951668ec-da26-491a-9b8a-af24bfeff26b" providerId="ADAL" clId="{A7BB8BA4-98AB-4F0D-8EA1-2B1A1A562891}" dt="2022-07-08T13:59:16.850" v="111" actId="2696"/>
        <pc:sldMkLst>
          <pc:docMk/>
          <pc:sldMk cId="0" sldId="396"/>
        </pc:sldMkLst>
      </pc:sldChg>
      <pc:sldChg chg="del">
        <pc:chgData name="D Callanan" userId="951668ec-da26-491a-9b8a-af24bfeff26b" providerId="ADAL" clId="{A7BB8BA4-98AB-4F0D-8EA1-2B1A1A562891}" dt="2022-07-08T13:59:16.850" v="110" actId="2696"/>
        <pc:sldMkLst>
          <pc:docMk/>
          <pc:sldMk cId="3853600140" sldId="397"/>
        </pc:sldMkLst>
      </pc:sldChg>
      <pc:sldChg chg="del">
        <pc:chgData name="D Callanan" userId="951668ec-da26-491a-9b8a-af24bfeff26b" providerId="ADAL" clId="{A7BB8BA4-98AB-4F0D-8EA1-2B1A1A562891}" dt="2022-07-08T13:59:16.834" v="109" actId="2696"/>
        <pc:sldMkLst>
          <pc:docMk/>
          <pc:sldMk cId="1321154196" sldId="398"/>
        </pc:sldMkLst>
      </pc:sldChg>
      <pc:sldChg chg="del">
        <pc:chgData name="D Callanan" userId="951668ec-da26-491a-9b8a-af24bfeff26b" providerId="ADAL" clId="{A7BB8BA4-98AB-4F0D-8EA1-2B1A1A562891}" dt="2022-07-08T13:59:16.834" v="108" actId="2696"/>
        <pc:sldMkLst>
          <pc:docMk/>
          <pc:sldMk cId="3022278401" sldId="399"/>
        </pc:sldMkLst>
      </pc:sldChg>
      <pc:sldChg chg="del">
        <pc:chgData name="D Callanan" userId="951668ec-da26-491a-9b8a-af24bfeff26b" providerId="ADAL" clId="{A7BB8BA4-98AB-4F0D-8EA1-2B1A1A562891}" dt="2022-07-08T13:59:16.834" v="107" actId="2696"/>
        <pc:sldMkLst>
          <pc:docMk/>
          <pc:sldMk cId="1377784636" sldId="400"/>
        </pc:sldMkLst>
      </pc:sldChg>
      <pc:sldChg chg="del">
        <pc:chgData name="D Callanan" userId="951668ec-da26-491a-9b8a-af24bfeff26b" providerId="ADAL" clId="{A7BB8BA4-98AB-4F0D-8EA1-2B1A1A562891}" dt="2022-07-08T13:59:16.819" v="106" actId="2696"/>
        <pc:sldMkLst>
          <pc:docMk/>
          <pc:sldMk cId="1771836589" sldId="401"/>
        </pc:sldMkLst>
      </pc:sldChg>
      <pc:sldChg chg="del">
        <pc:chgData name="D Callanan" userId="951668ec-da26-491a-9b8a-af24bfeff26b" providerId="ADAL" clId="{A7BB8BA4-98AB-4F0D-8EA1-2B1A1A562891}" dt="2022-07-08T13:59:16.819" v="105" actId="2696"/>
        <pc:sldMkLst>
          <pc:docMk/>
          <pc:sldMk cId="766573335" sldId="402"/>
        </pc:sldMkLst>
      </pc:sldChg>
      <pc:sldChg chg="del">
        <pc:chgData name="D Callanan" userId="951668ec-da26-491a-9b8a-af24bfeff26b" providerId="ADAL" clId="{A7BB8BA4-98AB-4F0D-8EA1-2B1A1A562891}" dt="2022-07-08T13:59:16.819" v="104" actId="2696"/>
        <pc:sldMkLst>
          <pc:docMk/>
          <pc:sldMk cId="0" sldId="403"/>
        </pc:sldMkLst>
      </pc:sldChg>
      <pc:sldChg chg="del">
        <pc:chgData name="D Callanan" userId="951668ec-da26-491a-9b8a-af24bfeff26b" providerId="ADAL" clId="{A7BB8BA4-98AB-4F0D-8EA1-2B1A1A562891}" dt="2022-07-08T13:59:16.803" v="103" actId="2696"/>
        <pc:sldMkLst>
          <pc:docMk/>
          <pc:sldMk cId="0" sldId="404"/>
        </pc:sldMkLst>
      </pc:sldChg>
      <pc:sldChg chg="del">
        <pc:chgData name="D Callanan" userId="951668ec-da26-491a-9b8a-af24bfeff26b" providerId="ADAL" clId="{A7BB8BA4-98AB-4F0D-8EA1-2B1A1A562891}" dt="2022-07-08T13:59:16.803" v="102" actId="2696"/>
        <pc:sldMkLst>
          <pc:docMk/>
          <pc:sldMk cId="0" sldId="405"/>
        </pc:sldMkLst>
      </pc:sldChg>
      <pc:sldChg chg="del">
        <pc:chgData name="D Callanan" userId="951668ec-da26-491a-9b8a-af24bfeff26b" providerId="ADAL" clId="{A7BB8BA4-98AB-4F0D-8EA1-2B1A1A562891}" dt="2022-07-08T13:59:16.803" v="101" actId="2696"/>
        <pc:sldMkLst>
          <pc:docMk/>
          <pc:sldMk cId="0" sldId="406"/>
        </pc:sldMkLst>
      </pc:sldChg>
      <pc:sldChg chg="del">
        <pc:chgData name="D Callanan" userId="951668ec-da26-491a-9b8a-af24bfeff26b" providerId="ADAL" clId="{A7BB8BA4-98AB-4F0D-8EA1-2B1A1A562891}" dt="2022-07-08T13:59:16.788" v="100" actId="2696"/>
        <pc:sldMkLst>
          <pc:docMk/>
          <pc:sldMk cId="2956714820" sldId="407"/>
        </pc:sldMkLst>
      </pc:sldChg>
      <pc:sldChg chg="del">
        <pc:chgData name="D Callanan" userId="951668ec-da26-491a-9b8a-af24bfeff26b" providerId="ADAL" clId="{A7BB8BA4-98AB-4F0D-8EA1-2B1A1A562891}" dt="2022-07-08T13:59:16.788" v="99" actId="2696"/>
        <pc:sldMkLst>
          <pc:docMk/>
          <pc:sldMk cId="0" sldId="408"/>
        </pc:sldMkLst>
      </pc:sldChg>
      <pc:sldChg chg="del">
        <pc:chgData name="D Callanan" userId="951668ec-da26-491a-9b8a-af24bfeff26b" providerId="ADAL" clId="{A7BB8BA4-98AB-4F0D-8EA1-2B1A1A562891}" dt="2022-07-08T13:59:16.772" v="98" actId="2696"/>
        <pc:sldMkLst>
          <pc:docMk/>
          <pc:sldMk cId="2172228112" sldId="409"/>
        </pc:sldMkLst>
      </pc:sldChg>
      <pc:sldChg chg="del">
        <pc:chgData name="D Callanan" userId="951668ec-da26-491a-9b8a-af24bfeff26b" providerId="ADAL" clId="{A7BB8BA4-98AB-4F0D-8EA1-2B1A1A562891}" dt="2022-07-08T13:59:16.772" v="97" actId="2696"/>
        <pc:sldMkLst>
          <pc:docMk/>
          <pc:sldMk cId="1871295504" sldId="410"/>
        </pc:sldMkLst>
      </pc:sldChg>
      <pc:sldChg chg="del">
        <pc:chgData name="D Callanan" userId="951668ec-da26-491a-9b8a-af24bfeff26b" providerId="ADAL" clId="{A7BB8BA4-98AB-4F0D-8EA1-2B1A1A562891}" dt="2022-07-08T13:59:16.772" v="96" actId="2696"/>
        <pc:sldMkLst>
          <pc:docMk/>
          <pc:sldMk cId="671501067" sldId="411"/>
        </pc:sldMkLst>
      </pc:sldChg>
      <pc:sldChg chg="del">
        <pc:chgData name="D Callanan" userId="951668ec-da26-491a-9b8a-af24bfeff26b" providerId="ADAL" clId="{A7BB8BA4-98AB-4F0D-8EA1-2B1A1A562891}" dt="2022-07-08T13:59:16.756" v="94" actId="2696"/>
        <pc:sldMkLst>
          <pc:docMk/>
          <pc:sldMk cId="3107878543" sldId="413"/>
        </pc:sldMkLst>
      </pc:sldChg>
      <pc:sldChg chg="del">
        <pc:chgData name="D Callanan" userId="951668ec-da26-491a-9b8a-af24bfeff26b" providerId="ADAL" clId="{A7BB8BA4-98AB-4F0D-8EA1-2B1A1A562891}" dt="2022-07-08T13:59:16.741" v="93" actId="2696"/>
        <pc:sldMkLst>
          <pc:docMk/>
          <pc:sldMk cId="2153377480" sldId="414"/>
        </pc:sldMkLst>
      </pc:sldChg>
      <pc:sldChg chg="del">
        <pc:chgData name="D Callanan" userId="951668ec-da26-491a-9b8a-af24bfeff26b" providerId="ADAL" clId="{A7BB8BA4-98AB-4F0D-8EA1-2B1A1A562891}" dt="2022-07-08T13:59:16.741" v="92" actId="2696"/>
        <pc:sldMkLst>
          <pc:docMk/>
          <pc:sldMk cId="45091529" sldId="415"/>
        </pc:sldMkLst>
      </pc:sldChg>
      <pc:sldChg chg="del">
        <pc:chgData name="D Callanan" userId="951668ec-da26-491a-9b8a-af24bfeff26b" providerId="ADAL" clId="{A7BB8BA4-98AB-4F0D-8EA1-2B1A1A562891}" dt="2022-07-08T13:59:16.741" v="91" actId="2696"/>
        <pc:sldMkLst>
          <pc:docMk/>
          <pc:sldMk cId="110035266" sldId="416"/>
        </pc:sldMkLst>
      </pc:sldChg>
      <pc:sldChg chg="del">
        <pc:chgData name="D Callanan" userId="951668ec-da26-491a-9b8a-af24bfeff26b" providerId="ADAL" clId="{A7BB8BA4-98AB-4F0D-8EA1-2B1A1A562891}" dt="2022-07-08T13:59:16.725" v="90" actId="2696"/>
        <pc:sldMkLst>
          <pc:docMk/>
          <pc:sldMk cId="2208988206" sldId="417"/>
        </pc:sldMkLst>
      </pc:sldChg>
      <pc:sldChg chg="del">
        <pc:chgData name="D Callanan" userId="951668ec-da26-491a-9b8a-af24bfeff26b" providerId="ADAL" clId="{A7BB8BA4-98AB-4F0D-8EA1-2B1A1A562891}" dt="2022-07-08T13:59:16.725" v="89" actId="2696"/>
        <pc:sldMkLst>
          <pc:docMk/>
          <pc:sldMk cId="3850847484" sldId="418"/>
        </pc:sldMkLst>
      </pc:sldChg>
      <pc:sldChg chg="del">
        <pc:chgData name="D Callanan" userId="951668ec-da26-491a-9b8a-af24bfeff26b" providerId="ADAL" clId="{A7BB8BA4-98AB-4F0D-8EA1-2B1A1A562891}" dt="2022-07-08T13:59:16.725" v="88" actId="2696"/>
        <pc:sldMkLst>
          <pc:docMk/>
          <pc:sldMk cId="449816431" sldId="419"/>
        </pc:sldMkLst>
      </pc:sldChg>
      <pc:sldChg chg="del">
        <pc:chgData name="D Callanan" userId="951668ec-da26-491a-9b8a-af24bfeff26b" providerId="ADAL" clId="{A7BB8BA4-98AB-4F0D-8EA1-2B1A1A562891}" dt="2022-07-08T13:59:16.709" v="87" actId="2696"/>
        <pc:sldMkLst>
          <pc:docMk/>
          <pc:sldMk cId="1681227159" sldId="420"/>
        </pc:sldMkLst>
      </pc:sldChg>
      <pc:sldChg chg="del">
        <pc:chgData name="D Callanan" userId="951668ec-da26-491a-9b8a-af24bfeff26b" providerId="ADAL" clId="{A7BB8BA4-98AB-4F0D-8EA1-2B1A1A562891}" dt="2022-07-08T13:59:16.709" v="86" actId="2696"/>
        <pc:sldMkLst>
          <pc:docMk/>
          <pc:sldMk cId="4080087271" sldId="421"/>
        </pc:sldMkLst>
      </pc:sldChg>
      <pc:sldChg chg="del">
        <pc:chgData name="D Callanan" userId="951668ec-da26-491a-9b8a-af24bfeff26b" providerId="ADAL" clId="{A7BB8BA4-98AB-4F0D-8EA1-2B1A1A562891}" dt="2022-07-08T13:59:16.709" v="85" actId="2696"/>
        <pc:sldMkLst>
          <pc:docMk/>
          <pc:sldMk cId="487088239" sldId="422"/>
        </pc:sldMkLst>
      </pc:sldChg>
      <pc:sldChg chg="del">
        <pc:chgData name="D Callanan" userId="951668ec-da26-491a-9b8a-af24bfeff26b" providerId="ADAL" clId="{A7BB8BA4-98AB-4F0D-8EA1-2B1A1A562891}" dt="2022-07-08T13:59:16.694" v="84" actId="2696"/>
        <pc:sldMkLst>
          <pc:docMk/>
          <pc:sldMk cId="2353013315" sldId="423"/>
        </pc:sldMkLst>
      </pc:sldChg>
      <pc:sldChg chg="del">
        <pc:chgData name="D Callanan" userId="951668ec-da26-491a-9b8a-af24bfeff26b" providerId="ADAL" clId="{A7BB8BA4-98AB-4F0D-8EA1-2B1A1A562891}" dt="2022-07-08T13:59:16.694" v="83" actId="2696"/>
        <pc:sldMkLst>
          <pc:docMk/>
          <pc:sldMk cId="764264457" sldId="424"/>
        </pc:sldMkLst>
      </pc:sldChg>
      <pc:sldChg chg="del">
        <pc:chgData name="D Callanan" userId="951668ec-da26-491a-9b8a-af24bfeff26b" providerId="ADAL" clId="{A7BB8BA4-98AB-4F0D-8EA1-2B1A1A562891}" dt="2022-07-08T13:59:16.678" v="82" actId="2696"/>
        <pc:sldMkLst>
          <pc:docMk/>
          <pc:sldMk cId="756241110" sldId="425"/>
        </pc:sldMkLst>
      </pc:sldChg>
      <pc:sldChg chg="del">
        <pc:chgData name="D Callanan" userId="951668ec-da26-491a-9b8a-af24bfeff26b" providerId="ADAL" clId="{A7BB8BA4-98AB-4F0D-8EA1-2B1A1A562891}" dt="2022-07-08T13:59:16.678" v="81" actId="2696"/>
        <pc:sldMkLst>
          <pc:docMk/>
          <pc:sldMk cId="3214897950" sldId="426"/>
        </pc:sldMkLst>
      </pc:sldChg>
      <pc:sldChg chg="del">
        <pc:chgData name="D Callanan" userId="951668ec-da26-491a-9b8a-af24bfeff26b" providerId="ADAL" clId="{A7BB8BA4-98AB-4F0D-8EA1-2B1A1A562891}" dt="2022-07-08T13:59:16.678" v="80" actId="2696"/>
        <pc:sldMkLst>
          <pc:docMk/>
          <pc:sldMk cId="3858465017" sldId="427"/>
        </pc:sldMkLst>
      </pc:sldChg>
      <pc:sldChg chg="del">
        <pc:chgData name="D Callanan" userId="951668ec-da26-491a-9b8a-af24bfeff26b" providerId="ADAL" clId="{A7BB8BA4-98AB-4F0D-8EA1-2B1A1A562891}" dt="2022-07-08T13:59:16.663" v="79" actId="2696"/>
        <pc:sldMkLst>
          <pc:docMk/>
          <pc:sldMk cId="2230368175" sldId="428"/>
        </pc:sldMkLst>
      </pc:sldChg>
      <pc:sldChg chg="del">
        <pc:chgData name="D Callanan" userId="951668ec-da26-491a-9b8a-af24bfeff26b" providerId="ADAL" clId="{A7BB8BA4-98AB-4F0D-8EA1-2B1A1A562891}" dt="2022-07-08T13:59:16.663" v="78" actId="2696"/>
        <pc:sldMkLst>
          <pc:docMk/>
          <pc:sldMk cId="4058017709" sldId="429"/>
        </pc:sldMkLst>
      </pc:sldChg>
      <pc:sldChg chg="del">
        <pc:chgData name="D Callanan" userId="951668ec-da26-491a-9b8a-af24bfeff26b" providerId="ADAL" clId="{A7BB8BA4-98AB-4F0D-8EA1-2B1A1A562891}" dt="2022-07-08T13:59:16.647" v="77" actId="2696"/>
        <pc:sldMkLst>
          <pc:docMk/>
          <pc:sldMk cId="3153185599" sldId="430"/>
        </pc:sldMkLst>
      </pc:sldChg>
      <pc:sldChg chg="del">
        <pc:chgData name="D Callanan" userId="951668ec-da26-491a-9b8a-af24bfeff26b" providerId="ADAL" clId="{A7BB8BA4-98AB-4F0D-8EA1-2B1A1A562891}" dt="2022-07-08T13:59:16.647" v="76" actId="2696"/>
        <pc:sldMkLst>
          <pc:docMk/>
          <pc:sldMk cId="0" sldId="431"/>
        </pc:sldMkLst>
      </pc:sldChg>
      <pc:sldChg chg="del">
        <pc:chgData name="D Callanan" userId="951668ec-da26-491a-9b8a-af24bfeff26b" providerId="ADAL" clId="{A7BB8BA4-98AB-4F0D-8EA1-2B1A1A562891}" dt="2022-07-08T13:59:16.647" v="75" actId="2696"/>
        <pc:sldMkLst>
          <pc:docMk/>
          <pc:sldMk cId="729235623" sldId="432"/>
        </pc:sldMkLst>
      </pc:sldChg>
      <pc:sldChg chg="del">
        <pc:chgData name="D Callanan" userId="951668ec-da26-491a-9b8a-af24bfeff26b" providerId="ADAL" clId="{A7BB8BA4-98AB-4F0D-8EA1-2B1A1A562891}" dt="2022-07-08T13:59:16.631" v="74" actId="2696"/>
        <pc:sldMkLst>
          <pc:docMk/>
          <pc:sldMk cId="2429271260" sldId="433"/>
        </pc:sldMkLst>
      </pc:sldChg>
      <pc:sldChg chg="del">
        <pc:chgData name="D Callanan" userId="951668ec-da26-491a-9b8a-af24bfeff26b" providerId="ADAL" clId="{A7BB8BA4-98AB-4F0D-8EA1-2B1A1A562891}" dt="2022-07-08T13:59:16.631" v="73" actId="2696"/>
        <pc:sldMkLst>
          <pc:docMk/>
          <pc:sldMk cId="2366396970" sldId="434"/>
        </pc:sldMkLst>
      </pc:sldChg>
      <pc:sldChg chg="del">
        <pc:chgData name="D Callanan" userId="951668ec-da26-491a-9b8a-af24bfeff26b" providerId="ADAL" clId="{A7BB8BA4-98AB-4F0D-8EA1-2B1A1A562891}" dt="2022-07-08T13:59:16.616" v="72" actId="2696"/>
        <pc:sldMkLst>
          <pc:docMk/>
          <pc:sldMk cId="866735884" sldId="435"/>
        </pc:sldMkLst>
      </pc:sldChg>
      <pc:sldChg chg="del">
        <pc:chgData name="D Callanan" userId="951668ec-da26-491a-9b8a-af24bfeff26b" providerId="ADAL" clId="{A7BB8BA4-98AB-4F0D-8EA1-2B1A1A562891}" dt="2022-07-08T13:59:16.616" v="71" actId="2696"/>
        <pc:sldMkLst>
          <pc:docMk/>
          <pc:sldMk cId="4205250919" sldId="436"/>
        </pc:sldMkLst>
      </pc:sldChg>
      <pc:sldChg chg="del">
        <pc:chgData name="D Callanan" userId="951668ec-da26-491a-9b8a-af24bfeff26b" providerId="ADAL" clId="{A7BB8BA4-98AB-4F0D-8EA1-2B1A1A562891}" dt="2022-07-08T13:59:16.616" v="70" actId="2696"/>
        <pc:sldMkLst>
          <pc:docMk/>
          <pc:sldMk cId="4275304804" sldId="437"/>
        </pc:sldMkLst>
      </pc:sldChg>
      <pc:sldChg chg="del">
        <pc:chgData name="D Callanan" userId="951668ec-da26-491a-9b8a-af24bfeff26b" providerId="ADAL" clId="{A7BB8BA4-98AB-4F0D-8EA1-2B1A1A562891}" dt="2022-07-08T13:59:16.600" v="69" actId="2696"/>
        <pc:sldMkLst>
          <pc:docMk/>
          <pc:sldMk cId="775772155" sldId="438"/>
        </pc:sldMkLst>
      </pc:sldChg>
      <pc:sldChg chg="del">
        <pc:chgData name="D Callanan" userId="951668ec-da26-491a-9b8a-af24bfeff26b" providerId="ADAL" clId="{A7BB8BA4-98AB-4F0D-8EA1-2B1A1A562891}" dt="2022-07-08T13:59:16.600" v="68" actId="2696"/>
        <pc:sldMkLst>
          <pc:docMk/>
          <pc:sldMk cId="4055242374" sldId="439"/>
        </pc:sldMkLst>
      </pc:sldChg>
      <pc:sldChg chg="del">
        <pc:chgData name="D Callanan" userId="951668ec-da26-491a-9b8a-af24bfeff26b" providerId="ADAL" clId="{A7BB8BA4-98AB-4F0D-8EA1-2B1A1A562891}" dt="2022-07-08T13:59:16.584" v="67" actId="2696"/>
        <pc:sldMkLst>
          <pc:docMk/>
          <pc:sldMk cId="4245653599" sldId="440"/>
        </pc:sldMkLst>
      </pc:sldChg>
      <pc:sldChg chg="del">
        <pc:chgData name="D Callanan" userId="951668ec-da26-491a-9b8a-af24bfeff26b" providerId="ADAL" clId="{A7BB8BA4-98AB-4F0D-8EA1-2B1A1A562891}" dt="2022-07-08T13:59:16.584" v="66" actId="2696"/>
        <pc:sldMkLst>
          <pc:docMk/>
          <pc:sldMk cId="2309405780" sldId="441"/>
        </pc:sldMkLst>
      </pc:sldChg>
      <pc:sldChg chg="del">
        <pc:chgData name="D Callanan" userId="951668ec-da26-491a-9b8a-af24bfeff26b" providerId="ADAL" clId="{A7BB8BA4-98AB-4F0D-8EA1-2B1A1A562891}" dt="2022-07-08T13:59:16.569" v="64" actId="2696"/>
        <pc:sldMkLst>
          <pc:docMk/>
          <pc:sldMk cId="3548955037" sldId="442"/>
        </pc:sldMkLst>
      </pc:sldChg>
      <pc:sldChg chg="del">
        <pc:chgData name="D Callanan" userId="951668ec-da26-491a-9b8a-af24bfeff26b" providerId="ADAL" clId="{A7BB8BA4-98AB-4F0D-8EA1-2B1A1A562891}" dt="2022-07-08T13:59:16.569" v="63" actId="2696"/>
        <pc:sldMkLst>
          <pc:docMk/>
          <pc:sldMk cId="2151142095" sldId="443"/>
        </pc:sldMkLst>
      </pc:sldChg>
      <pc:sldChg chg="del">
        <pc:chgData name="D Callanan" userId="951668ec-da26-491a-9b8a-af24bfeff26b" providerId="ADAL" clId="{A7BB8BA4-98AB-4F0D-8EA1-2B1A1A562891}" dt="2022-07-08T13:59:16.553" v="62" actId="2696"/>
        <pc:sldMkLst>
          <pc:docMk/>
          <pc:sldMk cId="2471738048" sldId="444"/>
        </pc:sldMkLst>
      </pc:sldChg>
      <pc:sldChg chg="del">
        <pc:chgData name="D Callanan" userId="951668ec-da26-491a-9b8a-af24bfeff26b" providerId="ADAL" clId="{A7BB8BA4-98AB-4F0D-8EA1-2B1A1A562891}" dt="2022-07-08T13:59:16.553" v="61" actId="2696"/>
        <pc:sldMkLst>
          <pc:docMk/>
          <pc:sldMk cId="218334594" sldId="445"/>
        </pc:sldMkLst>
      </pc:sldChg>
      <pc:sldChg chg="del">
        <pc:chgData name="D Callanan" userId="951668ec-da26-491a-9b8a-af24bfeff26b" providerId="ADAL" clId="{A7BB8BA4-98AB-4F0D-8EA1-2B1A1A562891}" dt="2022-07-08T13:59:16.538" v="60" actId="2696"/>
        <pc:sldMkLst>
          <pc:docMk/>
          <pc:sldMk cId="908885978" sldId="446"/>
        </pc:sldMkLst>
      </pc:sldChg>
      <pc:sldChg chg="del">
        <pc:chgData name="D Callanan" userId="951668ec-da26-491a-9b8a-af24bfeff26b" providerId="ADAL" clId="{A7BB8BA4-98AB-4F0D-8EA1-2B1A1A562891}" dt="2022-07-08T13:59:16.538" v="59" actId="2696"/>
        <pc:sldMkLst>
          <pc:docMk/>
          <pc:sldMk cId="944822568" sldId="447"/>
        </pc:sldMkLst>
      </pc:sldChg>
      <pc:sldChg chg="del">
        <pc:chgData name="D Callanan" userId="951668ec-da26-491a-9b8a-af24bfeff26b" providerId="ADAL" clId="{A7BB8BA4-98AB-4F0D-8EA1-2B1A1A562891}" dt="2022-07-08T13:59:16.538" v="58" actId="2696"/>
        <pc:sldMkLst>
          <pc:docMk/>
          <pc:sldMk cId="3116004874" sldId="448"/>
        </pc:sldMkLst>
      </pc:sldChg>
      <pc:sldChg chg="del">
        <pc:chgData name="D Callanan" userId="951668ec-da26-491a-9b8a-af24bfeff26b" providerId="ADAL" clId="{A7BB8BA4-98AB-4F0D-8EA1-2B1A1A562891}" dt="2022-07-08T13:59:16.522" v="57" actId="2696"/>
        <pc:sldMkLst>
          <pc:docMk/>
          <pc:sldMk cId="4235685860" sldId="449"/>
        </pc:sldMkLst>
      </pc:sldChg>
      <pc:sldChg chg="del">
        <pc:chgData name="D Callanan" userId="951668ec-da26-491a-9b8a-af24bfeff26b" providerId="ADAL" clId="{A7BB8BA4-98AB-4F0D-8EA1-2B1A1A562891}" dt="2022-07-08T13:59:16.522" v="56" actId="2696"/>
        <pc:sldMkLst>
          <pc:docMk/>
          <pc:sldMk cId="823461663" sldId="450"/>
        </pc:sldMkLst>
      </pc:sldChg>
      <pc:sldChg chg="del">
        <pc:chgData name="D Callanan" userId="951668ec-da26-491a-9b8a-af24bfeff26b" providerId="ADAL" clId="{A7BB8BA4-98AB-4F0D-8EA1-2B1A1A562891}" dt="2022-07-08T13:59:16.506" v="55" actId="2696"/>
        <pc:sldMkLst>
          <pc:docMk/>
          <pc:sldMk cId="1551288019" sldId="451"/>
        </pc:sldMkLst>
      </pc:sldChg>
      <pc:sldChg chg="del">
        <pc:chgData name="D Callanan" userId="951668ec-da26-491a-9b8a-af24bfeff26b" providerId="ADAL" clId="{A7BB8BA4-98AB-4F0D-8EA1-2B1A1A562891}" dt="2022-07-08T13:59:16.506" v="54" actId="2696"/>
        <pc:sldMkLst>
          <pc:docMk/>
          <pc:sldMk cId="3961502190" sldId="452"/>
        </pc:sldMkLst>
      </pc:sldChg>
      <pc:sldChg chg="del">
        <pc:chgData name="D Callanan" userId="951668ec-da26-491a-9b8a-af24bfeff26b" providerId="ADAL" clId="{A7BB8BA4-98AB-4F0D-8EA1-2B1A1A562891}" dt="2022-07-08T13:59:16.491" v="53" actId="2696"/>
        <pc:sldMkLst>
          <pc:docMk/>
          <pc:sldMk cId="2201113406" sldId="453"/>
        </pc:sldMkLst>
      </pc:sldChg>
      <pc:sldChg chg="del">
        <pc:chgData name="D Callanan" userId="951668ec-da26-491a-9b8a-af24bfeff26b" providerId="ADAL" clId="{A7BB8BA4-98AB-4F0D-8EA1-2B1A1A562891}" dt="2022-07-08T13:59:16.491" v="52" actId="2696"/>
        <pc:sldMkLst>
          <pc:docMk/>
          <pc:sldMk cId="1359809978" sldId="454"/>
        </pc:sldMkLst>
      </pc:sldChg>
      <pc:sldChg chg="del">
        <pc:chgData name="D Callanan" userId="951668ec-da26-491a-9b8a-af24bfeff26b" providerId="ADAL" clId="{A7BB8BA4-98AB-4F0D-8EA1-2B1A1A562891}" dt="2022-07-08T13:59:16.475" v="51" actId="2696"/>
        <pc:sldMkLst>
          <pc:docMk/>
          <pc:sldMk cId="3507274011" sldId="455"/>
        </pc:sldMkLst>
      </pc:sldChg>
      <pc:sldChg chg="del">
        <pc:chgData name="D Callanan" userId="951668ec-da26-491a-9b8a-af24bfeff26b" providerId="ADAL" clId="{A7BB8BA4-98AB-4F0D-8EA1-2B1A1A562891}" dt="2022-07-08T13:59:16.475" v="50" actId="2696"/>
        <pc:sldMkLst>
          <pc:docMk/>
          <pc:sldMk cId="1594097197" sldId="456"/>
        </pc:sldMkLst>
      </pc:sldChg>
      <pc:sldChg chg="del">
        <pc:chgData name="D Callanan" userId="951668ec-da26-491a-9b8a-af24bfeff26b" providerId="ADAL" clId="{A7BB8BA4-98AB-4F0D-8EA1-2B1A1A562891}" dt="2022-07-08T13:59:16.459" v="49" actId="2696"/>
        <pc:sldMkLst>
          <pc:docMk/>
          <pc:sldMk cId="3803988131" sldId="457"/>
        </pc:sldMkLst>
      </pc:sldChg>
      <pc:sldChg chg="del">
        <pc:chgData name="D Callanan" userId="951668ec-da26-491a-9b8a-af24bfeff26b" providerId="ADAL" clId="{A7BB8BA4-98AB-4F0D-8EA1-2B1A1A562891}" dt="2022-07-08T13:59:16.459" v="48" actId="2696"/>
        <pc:sldMkLst>
          <pc:docMk/>
          <pc:sldMk cId="3050299316" sldId="458"/>
        </pc:sldMkLst>
      </pc:sldChg>
      <pc:sldChg chg="del">
        <pc:chgData name="D Callanan" userId="951668ec-da26-491a-9b8a-af24bfeff26b" providerId="ADAL" clId="{A7BB8BA4-98AB-4F0D-8EA1-2B1A1A562891}" dt="2022-07-08T13:59:16.444" v="47" actId="2696"/>
        <pc:sldMkLst>
          <pc:docMk/>
          <pc:sldMk cId="1565963193" sldId="459"/>
        </pc:sldMkLst>
      </pc:sldChg>
      <pc:sldChg chg="del">
        <pc:chgData name="D Callanan" userId="951668ec-da26-491a-9b8a-af24bfeff26b" providerId="ADAL" clId="{A7BB8BA4-98AB-4F0D-8EA1-2B1A1A562891}" dt="2022-07-08T13:59:16.444" v="46" actId="2696"/>
        <pc:sldMkLst>
          <pc:docMk/>
          <pc:sldMk cId="733841713" sldId="460"/>
        </pc:sldMkLst>
      </pc:sldChg>
      <pc:sldChg chg="del">
        <pc:chgData name="D Callanan" userId="951668ec-da26-491a-9b8a-af24bfeff26b" providerId="ADAL" clId="{A7BB8BA4-98AB-4F0D-8EA1-2B1A1A562891}" dt="2022-07-08T13:59:16.428" v="45" actId="2696"/>
        <pc:sldMkLst>
          <pc:docMk/>
          <pc:sldMk cId="2453639673" sldId="461"/>
        </pc:sldMkLst>
      </pc:sldChg>
      <pc:sldChg chg="del">
        <pc:chgData name="D Callanan" userId="951668ec-da26-491a-9b8a-af24bfeff26b" providerId="ADAL" clId="{A7BB8BA4-98AB-4F0D-8EA1-2B1A1A562891}" dt="2022-07-08T13:59:16.428" v="44" actId="2696"/>
        <pc:sldMkLst>
          <pc:docMk/>
          <pc:sldMk cId="1840103220" sldId="462"/>
        </pc:sldMkLst>
      </pc:sldChg>
      <pc:sldChg chg="del">
        <pc:chgData name="D Callanan" userId="951668ec-da26-491a-9b8a-af24bfeff26b" providerId="ADAL" clId="{A7BB8BA4-98AB-4F0D-8EA1-2B1A1A562891}" dt="2022-07-08T13:59:16.428" v="43" actId="2696"/>
        <pc:sldMkLst>
          <pc:docMk/>
          <pc:sldMk cId="2585350871" sldId="463"/>
        </pc:sldMkLst>
      </pc:sldChg>
      <pc:sldChg chg="del">
        <pc:chgData name="D Callanan" userId="951668ec-da26-491a-9b8a-af24bfeff26b" providerId="ADAL" clId="{A7BB8BA4-98AB-4F0D-8EA1-2B1A1A562891}" dt="2022-07-08T13:59:16.413" v="42" actId="2696"/>
        <pc:sldMkLst>
          <pc:docMk/>
          <pc:sldMk cId="1562710798" sldId="464"/>
        </pc:sldMkLst>
      </pc:sldChg>
      <pc:sldChg chg="del">
        <pc:chgData name="D Callanan" userId="951668ec-da26-491a-9b8a-af24bfeff26b" providerId="ADAL" clId="{A7BB8BA4-98AB-4F0D-8EA1-2B1A1A562891}" dt="2022-07-08T13:59:16.756" v="95" actId="2696"/>
        <pc:sldMkLst>
          <pc:docMk/>
          <pc:sldMk cId="1319219066" sldId="465"/>
        </pc:sldMkLst>
      </pc:sldChg>
      <pc:sldChg chg="del">
        <pc:chgData name="D Callanan" userId="951668ec-da26-491a-9b8a-af24bfeff26b" providerId="ADAL" clId="{A7BB8BA4-98AB-4F0D-8EA1-2B1A1A562891}" dt="2022-07-08T13:59:16.584" v="65" actId="2696"/>
        <pc:sldMkLst>
          <pc:docMk/>
          <pc:sldMk cId="2831850178" sldId="466"/>
        </pc:sldMkLst>
      </pc:sldChg>
      <pc:sldChg chg="del">
        <pc:chgData name="D Callanan" userId="951668ec-da26-491a-9b8a-af24bfeff26b" providerId="ADAL" clId="{A7BB8BA4-98AB-4F0D-8EA1-2B1A1A562891}" dt="2022-07-08T13:59:16.413" v="41" actId="2696"/>
        <pc:sldMkLst>
          <pc:docMk/>
          <pc:sldMk cId="143778855" sldId="467"/>
        </pc:sldMkLst>
      </pc:sldChg>
      <pc:sldChg chg="del">
        <pc:chgData name="D Callanan" userId="951668ec-da26-491a-9b8a-af24bfeff26b" providerId="ADAL" clId="{A7BB8BA4-98AB-4F0D-8EA1-2B1A1A562891}" dt="2022-07-08T13:59:16.397" v="40" actId="2696"/>
        <pc:sldMkLst>
          <pc:docMk/>
          <pc:sldMk cId="217536906" sldId="468"/>
        </pc:sldMkLst>
      </pc:sldChg>
      <pc:sldChg chg="del">
        <pc:chgData name="D Callanan" userId="951668ec-da26-491a-9b8a-af24bfeff26b" providerId="ADAL" clId="{A7BB8BA4-98AB-4F0D-8EA1-2B1A1A562891}" dt="2022-07-08T13:59:16.366" v="39" actId="2696"/>
        <pc:sldMkLst>
          <pc:docMk/>
          <pc:sldMk cId="1534494972" sldId="469"/>
        </pc:sldMkLst>
      </pc:sldChg>
      <pc:sldChg chg="del">
        <pc:chgData name="D Callanan" userId="951668ec-da26-491a-9b8a-af24bfeff26b" providerId="ADAL" clId="{A7BB8BA4-98AB-4F0D-8EA1-2B1A1A562891}" dt="2022-07-08T13:59:16.366" v="38" actId="2696"/>
        <pc:sldMkLst>
          <pc:docMk/>
          <pc:sldMk cId="730197477" sldId="470"/>
        </pc:sldMkLst>
      </pc:sldChg>
      <pc:sldChg chg="del">
        <pc:chgData name="D Callanan" userId="951668ec-da26-491a-9b8a-af24bfeff26b" providerId="ADAL" clId="{A7BB8BA4-98AB-4F0D-8EA1-2B1A1A562891}" dt="2022-07-08T13:59:16.319" v="37" actId="2696"/>
        <pc:sldMkLst>
          <pc:docMk/>
          <pc:sldMk cId="2597717218" sldId="471"/>
        </pc:sldMkLst>
      </pc:sldChg>
      <pc:sldChg chg="del">
        <pc:chgData name="D Callanan" userId="951668ec-da26-491a-9b8a-af24bfeff26b" providerId="ADAL" clId="{A7BB8BA4-98AB-4F0D-8EA1-2B1A1A562891}" dt="2022-07-08T13:59:16.319" v="36" actId="2696"/>
        <pc:sldMkLst>
          <pc:docMk/>
          <pc:sldMk cId="2703249264" sldId="472"/>
        </pc:sldMkLst>
      </pc:sldChg>
      <pc:sldChg chg="del">
        <pc:chgData name="D Callanan" userId="951668ec-da26-491a-9b8a-af24bfeff26b" providerId="ADAL" clId="{A7BB8BA4-98AB-4F0D-8EA1-2B1A1A562891}" dt="2022-07-08T13:59:16.256" v="35" actId="2696"/>
        <pc:sldMkLst>
          <pc:docMk/>
          <pc:sldMk cId="3030880669" sldId="473"/>
        </pc:sldMkLst>
      </pc:sldChg>
      <pc:sldChg chg="del">
        <pc:chgData name="D Callanan" userId="951668ec-da26-491a-9b8a-af24bfeff26b" providerId="ADAL" clId="{A7BB8BA4-98AB-4F0D-8EA1-2B1A1A562891}" dt="2022-07-08T13:59:16.241" v="34" actId="2696"/>
        <pc:sldMkLst>
          <pc:docMk/>
          <pc:sldMk cId="1518696807" sldId="474"/>
        </pc:sldMkLst>
      </pc:sldChg>
      <pc:sldChg chg="del">
        <pc:chgData name="D Callanan" userId="951668ec-da26-491a-9b8a-af24bfeff26b" providerId="ADAL" clId="{A7BB8BA4-98AB-4F0D-8EA1-2B1A1A562891}" dt="2022-07-08T13:59:16.178" v="32" actId="2696"/>
        <pc:sldMkLst>
          <pc:docMk/>
          <pc:sldMk cId="990545105" sldId="476"/>
        </pc:sldMkLst>
      </pc:sldChg>
      <pc:sldChg chg="del">
        <pc:chgData name="D Callanan" userId="951668ec-da26-491a-9b8a-af24bfeff26b" providerId="ADAL" clId="{A7BB8BA4-98AB-4F0D-8EA1-2B1A1A562891}" dt="2022-07-08T13:59:16.163" v="31" actId="2696"/>
        <pc:sldMkLst>
          <pc:docMk/>
          <pc:sldMk cId="2231714701" sldId="477"/>
        </pc:sldMkLst>
      </pc:sldChg>
      <pc:sldChg chg="del">
        <pc:chgData name="D Callanan" userId="951668ec-da26-491a-9b8a-af24bfeff26b" providerId="ADAL" clId="{A7BB8BA4-98AB-4F0D-8EA1-2B1A1A562891}" dt="2022-07-08T13:59:16.163" v="30" actId="2696"/>
        <pc:sldMkLst>
          <pc:docMk/>
          <pc:sldMk cId="2857658395" sldId="478"/>
        </pc:sldMkLst>
      </pc:sldChg>
      <pc:sldChg chg="del">
        <pc:chgData name="D Callanan" userId="951668ec-da26-491a-9b8a-af24bfeff26b" providerId="ADAL" clId="{A7BB8BA4-98AB-4F0D-8EA1-2B1A1A562891}" dt="2022-07-08T13:59:16.147" v="29" actId="2696"/>
        <pc:sldMkLst>
          <pc:docMk/>
          <pc:sldMk cId="893333686" sldId="479"/>
        </pc:sldMkLst>
      </pc:sldChg>
      <pc:sldChg chg="del">
        <pc:chgData name="D Callanan" userId="951668ec-da26-491a-9b8a-af24bfeff26b" providerId="ADAL" clId="{A7BB8BA4-98AB-4F0D-8EA1-2B1A1A562891}" dt="2022-07-08T13:59:16.147" v="28" actId="2696"/>
        <pc:sldMkLst>
          <pc:docMk/>
          <pc:sldMk cId="3145383834" sldId="480"/>
        </pc:sldMkLst>
      </pc:sldChg>
      <pc:sldChg chg="del">
        <pc:chgData name="D Callanan" userId="951668ec-da26-491a-9b8a-af24bfeff26b" providerId="ADAL" clId="{A7BB8BA4-98AB-4F0D-8EA1-2B1A1A562891}" dt="2022-07-08T13:59:16.131" v="27" actId="2696"/>
        <pc:sldMkLst>
          <pc:docMk/>
          <pc:sldMk cId="2848365787" sldId="481"/>
        </pc:sldMkLst>
      </pc:sldChg>
      <pc:sldChg chg="del">
        <pc:chgData name="D Callanan" userId="951668ec-da26-491a-9b8a-af24bfeff26b" providerId="ADAL" clId="{A7BB8BA4-98AB-4F0D-8EA1-2B1A1A562891}" dt="2022-07-08T13:59:16.131" v="26" actId="2696"/>
        <pc:sldMkLst>
          <pc:docMk/>
          <pc:sldMk cId="1496162615" sldId="482"/>
        </pc:sldMkLst>
      </pc:sldChg>
      <pc:sldChg chg="del">
        <pc:chgData name="D Callanan" userId="951668ec-da26-491a-9b8a-af24bfeff26b" providerId="ADAL" clId="{A7BB8BA4-98AB-4F0D-8EA1-2B1A1A562891}" dt="2022-07-08T13:59:16.116" v="25" actId="2696"/>
        <pc:sldMkLst>
          <pc:docMk/>
          <pc:sldMk cId="665330760" sldId="483"/>
        </pc:sldMkLst>
      </pc:sldChg>
      <pc:sldChg chg="del">
        <pc:chgData name="D Callanan" userId="951668ec-da26-491a-9b8a-af24bfeff26b" providerId="ADAL" clId="{A7BB8BA4-98AB-4F0D-8EA1-2B1A1A562891}" dt="2022-07-08T13:59:16.116" v="24" actId="2696"/>
        <pc:sldMkLst>
          <pc:docMk/>
          <pc:sldMk cId="0" sldId="484"/>
        </pc:sldMkLst>
      </pc:sldChg>
      <pc:sldChg chg="del">
        <pc:chgData name="D Callanan" userId="951668ec-da26-491a-9b8a-af24bfeff26b" providerId="ADAL" clId="{A7BB8BA4-98AB-4F0D-8EA1-2B1A1A562891}" dt="2022-07-08T13:59:16.116" v="23" actId="2696"/>
        <pc:sldMkLst>
          <pc:docMk/>
          <pc:sldMk cId="2332001789" sldId="485"/>
        </pc:sldMkLst>
      </pc:sldChg>
      <pc:sldChg chg="del">
        <pc:chgData name="D Callanan" userId="951668ec-da26-491a-9b8a-af24bfeff26b" providerId="ADAL" clId="{A7BB8BA4-98AB-4F0D-8EA1-2B1A1A562891}" dt="2022-07-08T13:59:16.100" v="22" actId="2696"/>
        <pc:sldMkLst>
          <pc:docMk/>
          <pc:sldMk cId="2477791420" sldId="486"/>
        </pc:sldMkLst>
      </pc:sldChg>
      <pc:sldChg chg="del">
        <pc:chgData name="D Callanan" userId="951668ec-da26-491a-9b8a-af24bfeff26b" providerId="ADAL" clId="{A7BB8BA4-98AB-4F0D-8EA1-2B1A1A562891}" dt="2022-07-08T13:59:16.100" v="21" actId="2696"/>
        <pc:sldMkLst>
          <pc:docMk/>
          <pc:sldMk cId="2092813599" sldId="487"/>
        </pc:sldMkLst>
      </pc:sldChg>
      <pc:sldChg chg="del">
        <pc:chgData name="D Callanan" userId="951668ec-da26-491a-9b8a-af24bfeff26b" providerId="ADAL" clId="{A7BB8BA4-98AB-4F0D-8EA1-2B1A1A562891}" dt="2022-07-08T13:59:16.084" v="20" actId="2696"/>
        <pc:sldMkLst>
          <pc:docMk/>
          <pc:sldMk cId="3201213363" sldId="488"/>
        </pc:sldMkLst>
      </pc:sldChg>
      <pc:sldChg chg="del">
        <pc:chgData name="D Callanan" userId="951668ec-da26-491a-9b8a-af24bfeff26b" providerId="ADAL" clId="{A7BB8BA4-98AB-4F0D-8EA1-2B1A1A562891}" dt="2022-07-08T13:59:16.084" v="19" actId="2696"/>
        <pc:sldMkLst>
          <pc:docMk/>
          <pc:sldMk cId="4235578464" sldId="489"/>
        </pc:sldMkLst>
      </pc:sldChg>
      <pc:sldChg chg="del">
        <pc:chgData name="D Callanan" userId="951668ec-da26-491a-9b8a-af24bfeff26b" providerId="ADAL" clId="{A7BB8BA4-98AB-4F0D-8EA1-2B1A1A562891}" dt="2022-07-08T13:59:16.069" v="18" actId="2696"/>
        <pc:sldMkLst>
          <pc:docMk/>
          <pc:sldMk cId="329835889" sldId="490"/>
        </pc:sldMkLst>
      </pc:sldChg>
      <pc:sldChg chg="del">
        <pc:chgData name="D Callanan" userId="951668ec-da26-491a-9b8a-af24bfeff26b" providerId="ADAL" clId="{A7BB8BA4-98AB-4F0D-8EA1-2B1A1A562891}" dt="2022-07-08T13:59:16.069" v="17" actId="2696"/>
        <pc:sldMkLst>
          <pc:docMk/>
          <pc:sldMk cId="2630139292" sldId="491"/>
        </pc:sldMkLst>
      </pc:sldChg>
      <pc:sldChg chg="del">
        <pc:chgData name="D Callanan" userId="951668ec-da26-491a-9b8a-af24bfeff26b" providerId="ADAL" clId="{A7BB8BA4-98AB-4F0D-8EA1-2B1A1A562891}" dt="2022-07-08T13:59:16.053" v="16" actId="2696"/>
        <pc:sldMkLst>
          <pc:docMk/>
          <pc:sldMk cId="1670917666" sldId="492"/>
        </pc:sldMkLst>
      </pc:sldChg>
      <pc:sldChg chg="del">
        <pc:chgData name="D Callanan" userId="951668ec-da26-491a-9b8a-af24bfeff26b" providerId="ADAL" clId="{A7BB8BA4-98AB-4F0D-8EA1-2B1A1A562891}" dt="2022-07-08T13:59:16.053" v="15" actId="2696"/>
        <pc:sldMkLst>
          <pc:docMk/>
          <pc:sldMk cId="3584529167" sldId="493"/>
        </pc:sldMkLst>
      </pc:sldChg>
      <pc:sldChg chg="del">
        <pc:chgData name="D Callanan" userId="951668ec-da26-491a-9b8a-af24bfeff26b" providerId="ADAL" clId="{A7BB8BA4-98AB-4F0D-8EA1-2B1A1A562891}" dt="2022-07-08T13:59:16.038" v="14" actId="2696"/>
        <pc:sldMkLst>
          <pc:docMk/>
          <pc:sldMk cId="831634300" sldId="494"/>
        </pc:sldMkLst>
      </pc:sldChg>
      <pc:sldChg chg="del">
        <pc:chgData name="D Callanan" userId="951668ec-da26-491a-9b8a-af24bfeff26b" providerId="ADAL" clId="{A7BB8BA4-98AB-4F0D-8EA1-2B1A1A562891}" dt="2022-07-08T13:59:16.038" v="13" actId="2696"/>
        <pc:sldMkLst>
          <pc:docMk/>
          <pc:sldMk cId="2844486774" sldId="495"/>
        </pc:sldMkLst>
      </pc:sldChg>
      <pc:sldChg chg="del">
        <pc:chgData name="D Callanan" userId="951668ec-da26-491a-9b8a-af24bfeff26b" providerId="ADAL" clId="{A7BB8BA4-98AB-4F0D-8EA1-2B1A1A562891}" dt="2022-07-08T13:59:16.022" v="12" actId="2696"/>
        <pc:sldMkLst>
          <pc:docMk/>
          <pc:sldMk cId="422296842" sldId="496"/>
        </pc:sldMkLst>
      </pc:sldChg>
      <pc:sldChg chg="del">
        <pc:chgData name="D Callanan" userId="951668ec-da26-491a-9b8a-af24bfeff26b" providerId="ADAL" clId="{A7BB8BA4-98AB-4F0D-8EA1-2B1A1A562891}" dt="2022-07-08T13:59:16.022" v="11" actId="2696"/>
        <pc:sldMkLst>
          <pc:docMk/>
          <pc:sldMk cId="1620928186" sldId="497"/>
        </pc:sldMkLst>
      </pc:sldChg>
      <pc:sldChg chg="del">
        <pc:chgData name="D Callanan" userId="951668ec-da26-491a-9b8a-af24bfeff26b" providerId="ADAL" clId="{A7BB8BA4-98AB-4F0D-8EA1-2B1A1A562891}" dt="2022-07-08T13:59:16.006" v="10" actId="2696"/>
        <pc:sldMkLst>
          <pc:docMk/>
          <pc:sldMk cId="247812105" sldId="498"/>
        </pc:sldMkLst>
      </pc:sldChg>
      <pc:sldChg chg="del">
        <pc:chgData name="D Callanan" userId="951668ec-da26-491a-9b8a-af24bfeff26b" providerId="ADAL" clId="{A7BB8BA4-98AB-4F0D-8EA1-2B1A1A562891}" dt="2022-07-08T13:59:16.006" v="9" actId="2696"/>
        <pc:sldMkLst>
          <pc:docMk/>
          <pc:sldMk cId="800909892" sldId="499"/>
        </pc:sldMkLst>
      </pc:sldChg>
      <pc:sldChg chg="del">
        <pc:chgData name="D Callanan" userId="951668ec-da26-491a-9b8a-af24bfeff26b" providerId="ADAL" clId="{A7BB8BA4-98AB-4F0D-8EA1-2B1A1A562891}" dt="2022-07-08T13:59:15.991" v="8" actId="2696"/>
        <pc:sldMkLst>
          <pc:docMk/>
          <pc:sldMk cId="114552700" sldId="500"/>
        </pc:sldMkLst>
      </pc:sldChg>
      <pc:sldChg chg="del">
        <pc:chgData name="D Callanan" userId="951668ec-da26-491a-9b8a-af24bfeff26b" providerId="ADAL" clId="{A7BB8BA4-98AB-4F0D-8EA1-2B1A1A562891}" dt="2022-07-08T13:59:15.991" v="7" actId="2696"/>
        <pc:sldMkLst>
          <pc:docMk/>
          <pc:sldMk cId="2979384888" sldId="501"/>
        </pc:sldMkLst>
      </pc:sldChg>
      <pc:sldChg chg="del">
        <pc:chgData name="D Callanan" userId="951668ec-da26-491a-9b8a-af24bfeff26b" providerId="ADAL" clId="{A7BB8BA4-98AB-4F0D-8EA1-2B1A1A562891}" dt="2022-07-08T13:59:15.975" v="6" actId="2696"/>
        <pc:sldMkLst>
          <pc:docMk/>
          <pc:sldMk cId="497276259" sldId="502"/>
        </pc:sldMkLst>
      </pc:sldChg>
      <pc:sldChg chg="del">
        <pc:chgData name="D Callanan" userId="951668ec-da26-491a-9b8a-af24bfeff26b" providerId="ADAL" clId="{A7BB8BA4-98AB-4F0D-8EA1-2B1A1A562891}" dt="2022-07-08T13:59:15.975" v="5" actId="2696"/>
        <pc:sldMkLst>
          <pc:docMk/>
          <pc:sldMk cId="1977962104" sldId="503"/>
        </pc:sldMkLst>
      </pc:sldChg>
      <pc:sldChg chg="del">
        <pc:chgData name="D Callanan" userId="951668ec-da26-491a-9b8a-af24bfeff26b" providerId="ADAL" clId="{A7BB8BA4-98AB-4F0D-8EA1-2B1A1A562891}" dt="2022-07-08T13:59:15.959" v="4" actId="2696"/>
        <pc:sldMkLst>
          <pc:docMk/>
          <pc:sldMk cId="2350656723" sldId="504"/>
        </pc:sldMkLst>
      </pc:sldChg>
      <pc:sldChg chg="del">
        <pc:chgData name="D Callanan" userId="951668ec-da26-491a-9b8a-af24bfeff26b" providerId="ADAL" clId="{A7BB8BA4-98AB-4F0D-8EA1-2B1A1A562891}" dt="2022-07-08T13:59:15.959" v="3" actId="2696"/>
        <pc:sldMkLst>
          <pc:docMk/>
          <pc:sldMk cId="2186144430" sldId="505"/>
        </pc:sldMkLst>
      </pc:sldChg>
      <pc:sldChg chg="del">
        <pc:chgData name="D Callanan" userId="951668ec-da26-491a-9b8a-af24bfeff26b" providerId="ADAL" clId="{A7BB8BA4-98AB-4F0D-8EA1-2B1A1A562891}" dt="2022-07-08T13:59:15.944" v="2" actId="2696"/>
        <pc:sldMkLst>
          <pc:docMk/>
          <pc:sldMk cId="4251825651" sldId="506"/>
        </pc:sldMkLst>
      </pc:sldChg>
      <pc:sldChg chg="del">
        <pc:chgData name="D Callanan" userId="951668ec-da26-491a-9b8a-af24bfeff26b" providerId="ADAL" clId="{A7BB8BA4-98AB-4F0D-8EA1-2B1A1A562891}" dt="2022-07-08T13:59:15.944" v="1" actId="2696"/>
        <pc:sldMkLst>
          <pc:docMk/>
          <pc:sldMk cId="2509702" sldId="507"/>
        </pc:sldMkLst>
      </pc:sldChg>
      <pc:sldChg chg="del">
        <pc:chgData name="D Callanan" userId="951668ec-da26-491a-9b8a-af24bfeff26b" providerId="ADAL" clId="{A7BB8BA4-98AB-4F0D-8EA1-2B1A1A562891}" dt="2022-07-08T13:59:15.928" v="0" actId="2696"/>
        <pc:sldMkLst>
          <pc:docMk/>
          <pc:sldMk cId="2206815815" sldId="508"/>
        </pc:sldMkLst>
      </pc:sldChg>
      <pc:sldChg chg="del">
        <pc:chgData name="D Callanan" userId="951668ec-da26-491a-9b8a-af24bfeff26b" providerId="ADAL" clId="{A7BB8BA4-98AB-4F0D-8EA1-2B1A1A562891}" dt="2022-07-08T13:59:16.241" v="33" actId="2696"/>
        <pc:sldMkLst>
          <pc:docMk/>
          <pc:sldMk cId="1544790451" sldId="5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57890-6D62-450C-8D28-3032B6F70336}" type="datetimeFigureOut">
              <a:rPr lang="en-GB" smtClean="0"/>
              <a:t>08/07/2022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EE0D9-BE0E-4467-8706-5F06E3BC7BC1}" type="slidenum">
              <a:rPr lang="en-GB" smtClean="0"/>
              <a:t>‹#›</a:t>
            </a:fld>
            <a:endParaRPr lang="en-GB"/>
          </a:p>
        </p:txBody>
      </p:sp>
    </p:spTree>
    <p:extLst>
      <p:ext uri="{BB962C8B-B14F-4D97-AF65-F5344CB8AC3E}">
        <p14:creationId xmlns:p14="http://schemas.microsoft.com/office/powerpoint/2010/main" val="381230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“reaction force” leads to huge misunderstandings that this force is the Newtons 3rd Law reaction force to an object’s weight. It is not! “Normal contact force” or just “push from ground” are much better names to use.</a:t>
            </a:r>
          </a:p>
        </p:txBody>
      </p:sp>
      <p:sp>
        <p:nvSpPr>
          <p:cNvPr id="4" name="Slide Number Placeholder 3"/>
          <p:cNvSpPr>
            <a:spLocks noGrp="1"/>
          </p:cNvSpPr>
          <p:nvPr>
            <p:ph type="sldNum" sz="quarter" idx="10"/>
          </p:nvPr>
        </p:nvSpPr>
        <p:spPr/>
        <p:txBody>
          <a:bodyPr/>
          <a:lstStyle/>
          <a:p>
            <a:fld id="{884FA946-96D3-4D6E-B846-4BFDA4E73D69}" type="slidenum">
              <a:rPr lang="en-GB" smtClean="0"/>
              <a:pPr/>
              <a:t>16</a:t>
            </a:fld>
            <a:endParaRPr lang="en-GB"/>
          </a:p>
        </p:txBody>
      </p:sp>
    </p:spTree>
    <p:extLst>
      <p:ext uri="{BB962C8B-B14F-4D97-AF65-F5344CB8AC3E}">
        <p14:creationId xmlns:p14="http://schemas.microsoft.com/office/powerpoint/2010/main" val="286930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A4A2BE3A-1F11-F441-A3CA-F2C5EB1C122E}"/>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0E1775E8-AF40-284E-A206-1A3862DA3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0732844C-F8D7-434D-9546-C1E84DC0FC8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2576CAA-9D85-D24E-9AAF-A4C64A3CE8E8}" type="slidenum">
              <a:rPr lang="en-GB" altLang="en-US" sz="1200"/>
              <a:pPr algn="r"/>
              <a:t>27</a:t>
            </a:fld>
            <a:endParaRPr lang="en-GB" altLang="en-US" sz="1200"/>
          </a:p>
        </p:txBody>
      </p:sp>
    </p:spTree>
    <p:extLst>
      <p:ext uri="{BB962C8B-B14F-4D97-AF65-F5344CB8AC3E}">
        <p14:creationId xmlns:p14="http://schemas.microsoft.com/office/powerpoint/2010/main" val="15986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57B2A8A-1AB3-BD42-B2D4-66A5F01A4977}"/>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98B5D2BA-1C4B-D249-9BEC-EC77CD50FF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ACF527B8-B2AD-4048-930C-DF92C9F5CCA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877A10A-1D7D-7545-A457-9A4A63843BA0}" type="slidenum">
              <a:rPr lang="en-GB" altLang="en-US" sz="1200"/>
              <a:pPr algn="r"/>
              <a:t>28</a:t>
            </a:fld>
            <a:endParaRPr lang="en-GB" altLang="en-US" sz="1200"/>
          </a:p>
        </p:txBody>
      </p:sp>
    </p:spTree>
    <p:extLst>
      <p:ext uri="{BB962C8B-B14F-4D97-AF65-F5344CB8AC3E}">
        <p14:creationId xmlns:p14="http://schemas.microsoft.com/office/powerpoint/2010/main" val="192387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A1EAC7C-A72D-9149-9AAE-BD60808D412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3B8709E-09C9-D044-9707-7C4C0748D7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D9CBF56D-F08C-DC45-813C-0DE1405674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39FB0E7-C3C7-274D-B8C7-9EF0A3EA9200}" type="slidenum">
              <a:rPr lang="en-GB" altLang="en-US" sz="1200"/>
              <a:pPr algn="r"/>
              <a:t>29</a:t>
            </a:fld>
            <a:endParaRPr lang="en-GB" altLang="en-US" sz="1200"/>
          </a:p>
        </p:txBody>
      </p:sp>
    </p:spTree>
    <p:extLst>
      <p:ext uri="{BB962C8B-B14F-4D97-AF65-F5344CB8AC3E}">
        <p14:creationId xmlns:p14="http://schemas.microsoft.com/office/powerpoint/2010/main" val="11988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AC671A0-31A8-1641-85B1-6307A0AA749A}"/>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1926FDB4-FDBC-6B45-A9F2-522DB14C28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B7372C0D-71CA-4144-BDD0-1057F494FC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C84A78A-068D-CF48-9F4B-B6E4094AE370}" type="slidenum">
              <a:rPr lang="en-GB" altLang="en-US" sz="1200"/>
              <a:pPr algn="r"/>
              <a:t>30</a:t>
            </a:fld>
            <a:endParaRPr lang="en-GB" altLang="en-US" sz="1200"/>
          </a:p>
        </p:txBody>
      </p:sp>
    </p:spTree>
    <p:extLst>
      <p:ext uri="{BB962C8B-B14F-4D97-AF65-F5344CB8AC3E}">
        <p14:creationId xmlns:p14="http://schemas.microsoft.com/office/powerpoint/2010/main" val="38595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02E9A037-F6E6-124D-A530-601E9E0C1F69}"/>
              </a:ext>
            </a:extLst>
          </p:cNvPr>
          <p:cNvSpPr>
            <a:spLocks noGrp="1" noRot="1" noChangeAspect="1"/>
          </p:cNvSpPr>
          <p:nvPr>
            <p:ph type="sldImg"/>
          </p:nvPr>
        </p:nvSpPr>
        <p:spPr>
          <a:ln/>
        </p:spPr>
      </p:sp>
      <p:sp>
        <p:nvSpPr>
          <p:cNvPr id="56322" name="Notes Placeholder 2">
            <a:extLst>
              <a:ext uri="{FF2B5EF4-FFF2-40B4-BE49-F238E27FC236}">
                <a16:creationId xmlns:a16="http://schemas.microsoft.com/office/drawing/2014/main" id="{6DBB3FC2-6DE0-CD4E-BEA3-49C8E07D5C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6F6E0F6D-D278-154D-8415-AECA30D88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61DB5A-6EF5-4440-8CF7-CF5D7544296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605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63E001AF-FC4E-B344-837A-DE7ED4C33600}"/>
              </a:ext>
            </a:extLst>
          </p:cNvPr>
          <p:cNvSpPr>
            <a:spLocks noGrp="1" noRot="1" noChangeAspect="1"/>
          </p:cNvSpPr>
          <p:nvPr>
            <p:ph type="sldImg"/>
          </p:nvPr>
        </p:nvSpPr>
        <p:spPr>
          <a:ln/>
        </p:spPr>
      </p:sp>
      <p:sp>
        <p:nvSpPr>
          <p:cNvPr id="60418" name="Notes Placeholder 2">
            <a:extLst>
              <a:ext uri="{FF2B5EF4-FFF2-40B4-BE49-F238E27FC236}">
                <a16:creationId xmlns:a16="http://schemas.microsoft.com/office/drawing/2014/main" id="{386E79E2-715A-7448-84A8-F7F29B3700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19" name="Slide Number Placeholder 3">
            <a:extLst>
              <a:ext uri="{FF2B5EF4-FFF2-40B4-BE49-F238E27FC236}">
                <a16:creationId xmlns:a16="http://schemas.microsoft.com/office/drawing/2014/main" id="{9E181F94-589E-024D-9F5C-BED023FF57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31CF1F-F21B-1C40-A4D0-40DD75210B6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607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8996EE8-45A5-2943-BC4C-DEFB1B5D0D00}"/>
              </a:ext>
            </a:extLst>
          </p:cNvPr>
          <p:cNvSpPr>
            <a:spLocks noGrp="1" noRot="1" noChangeAspect="1"/>
          </p:cNvSpPr>
          <p:nvPr>
            <p:ph type="sldImg"/>
          </p:nvPr>
        </p:nvSpPr>
        <p:spPr>
          <a:ln/>
        </p:spPr>
      </p:sp>
      <p:sp>
        <p:nvSpPr>
          <p:cNvPr id="62466" name="Notes Placeholder 2">
            <a:extLst>
              <a:ext uri="{FF2B5EF4-FFF2-40B4-BE49-F238E27FC236}">
                <a16:creationId xmlns:a16="http://schemas.microsoft.com/office/drawing/2014/main" id="{774D8D51-62B3-2F46-8930-819A294CFD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7" name="Slide Number Placeholder 3">
            <a:extLst>
              <a:ext uri="{FF2B5EF4-FFF2-40B4-BE49-F238E27FC236}">
                <a16:creationId xmlns:a16="http://schemas.microsoft.com/office/drawing/2014/main" id="{F58465BD-BE7D-704F-9B1B-E8ECDCC4F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87806B-6EB7-9043-BDD8-4060DEE45FC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057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ADE57F7-EF13-334E-AA4B-D7E8ADD03D70}"/>
              </a:ext>
            </a:extLst>
          </p:cNvPr>
          <p:cNvSpPr>
            <a:spLocks noGrp="1" noRot="1" noChangeAspect="1"/>
          </p:cNvSpPr>
          <p:nvPr>
            <p:ph type="sldImg"/>
          </p:nvPr>
        </p:nvSpPr>
        <p:spPr>
          <a:ln/>
        </p:spPr>
      </p:sp>
      <p:sp>
        <p:nvSpPr>
          <p:cNvPr id="64514" name="Notes Placeholder 2">
            <a:extLst>
              <a:ext uri="{FF2B5EF4-FFF2-40B4-BE49-F238E27FC236}">
                <a16:creationId xmlns:a16="http://schemas.microsoft.com/office/drawing/2014/main" id="{5BB6FB9D-1C70-2D4E-A852-E6B2292B45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5" name="Slide Number Placeholder 3">
            <a:extLst>
              <a:ext uri="{FF2B5EF4-FFF2-40B4-BE49-F238E27FC236}">
                <a16:creationId xmlns:a16="http://schemas.microsoft.com/office/drawing/2014/main" id="{78DBBEF4-0CF2-1140-9AA8-4E4D264D1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521324-B08B-3C45-BE61-B70B049339B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77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4E8A3C8-15AF-7C4D-B1FB-2390635751EF}"/>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F04AB94B-D368-614C-B1E0-2C19F29F8B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3" name="Slide Number Placeholder 3">
            <a:extLst>
              <a:ext uri="{FF2B5EF4-FFF2-40B4-BE49-F238E27FC236}">
                <a16:creationId xmlns:a16="http://schemas.microsoft.com/office/drawing/2014/main" id="{78DCEA3D-798E-9149-BBBC-442BB0F326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DCE613-F823-7B45-962B-1E3D463FF10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386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8BCCB92F-808B-8A48-8A7F-8BCE90C1D656}"/>
              </a:ext>
            </a:extLst>
          </p:cNvPr>
          <p:cNvSpPr>
            <a:spLocks noGrp="1" noRot="1" noChangeAspect="1"/>
          </p:cNvSpPr>
          <p:nvPr>
            <p:ph type="sldImg"/>
          </p:nvPr>
        </p:nvSpPr>
        <p:spPr>
          <a:ln/>
        </p:spPr>
      </p:sp>
      <p:sp>
        <p:nvSpPr>
          <p:cNvPr id="68610" name="Notes Placeholder 2">
            <a:extLst>
              <a:ext uri="{FF2B5EF4-FFF2-40B4-BE49-F238E27FC236}">
                <a16:creationId xmlns:a16="http://schemas.microsoft.com/office/drawing/2014/main" id="{4E65DFAE-73CD-0F44-B105-73F780A6C3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1" name="Slide Number Placeholder 3">
            <a:extLst>
              <a:ext uri="{FF2B5EF4-FFF2-40B4-BE49-F238E27FC236}">
                <a16:creationId xmlns:a16="http://schemas.microsoft.com/office/drawing/2014/main" id="{6210FEC3-A988-9D4A-A22C-F9D0470F11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E88298-C15E-8F4F-9293-927A04F366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73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D647A4E-8252-6B4A-B174-069F1B0C5C8A}"/>
              </a:ext>
            </a:extLst>
          </p:cNvPr>
          <p:cNvSpPr>
            <a:spLocks noGrp="1" noRot="1" noChangeAspect="1"/>
          </p:cNvSpPr>
          <p:nvPr>
            <p:ph type="sldImg"/>
          </p:nvPr>
        </p:nvSpPr>
        <p:spPr>
          <a:ln/>
        </p:spPr>
      </p:sp>
      <p:sp>
        <p:nvSpPr>
          <p:cNvPr id="56322" name="Notes Placeholder 2">
            <a:extLst>
              <a:ext uri="{FF2B5EF4-FFF2-40B4-BE49-F238E27FC236}">
                <a16:creationId xmlns:a16="http://schemas.microsoft.com/office/drawing/2014/main" id="{F8D332CA-9919-B840-A930-B737ABB2E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2E78D2D3-38EE-044B-AD8C-B2D7B43946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1491A-9A4C-5A45-84DB-24F1CAB04E64}" type="slidenum">
              <a:rPr lang="en-GB" altLang="en-US"/>
              <a:pPr/>
              <a:t>25</a:t>
            </a:fld>
            <a:endParaRPr lang="en-GB" altLang="en-US"/>
          </a:p>
        </p:txBody>
      </p:sp>
    </p:spTree>
    <p:extLst>
      <p:ext uri="{BB962C8B-B14F-4D97-AF65-F5344CB8AC3E}">
        <p14:creationId xmlns:p14="http://schemas.microsoft.com/office/powerpoint/2010/main" val="52502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CFAD2281-0F72-E94C-957C-1B0DD1C33244}"/>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DEC0C795-BD1C-8145-9B87-8D985A2D81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CE5FC8EB-5B19-B040-A932-716F2372CC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69D3B6E-6BEF-0343-B4AF-5BF47BCFA406}" type="slidenum">
              <a:rPr lang="en-GB" altLang="en-US" sz="1200"/>
              <a:pPr algn="r"/>
              <a:t>26</a:t>
            </a:fld>
            <a:endParaRPr lang="en-GB" altLang="en-US" sz="1200"/>
          </a:p>
        </p:txBody>
      </p:sp>
    </p:spTree>
    <p:extLst>
      <p:ext uri="{BB962C8B-B14F-4D97-AF65-F5344CB8AC3E}">
        <p14:creationId xmlns:p14="http://schemas.microsoft.com/office/powerpoint/2010/main" val="166092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oddlelearn.co.uk/app/teacher/launch-content/e98facfb-9588-4be2-94f4-a9b9f2878170"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highamspark.fireflycloud.net/science/doddl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het.colorado.edu/sims/html/forces-and-motion-basics/latest/forces-and-motion-basics_en.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9923" y="1271152"/>
            <a:ext cx="10552143" cy="1429702"/>
          </a:xfrm>
        </p:spPr>
        <p:txBody>
          <a:bodyPr>
            <a:noAutofit/>
          </a:bodyPr>
          <a:lstStyle/>
          <a:p>
            <a:r>
              <a:rPr lang="en-GB" sz="8000" dirty="0"/>
              <a:t>7Ke Balanced and Unbalanced Forces</a:t>
            </a:r>
          </a:p>
        </p:txBody>
      </p:sp>
      <p:sp>
        <p:nvSpPr>
          <p:cNvPr id="14" name="Date Placeholder 3">
            <a:extLst>
              <a:ext uri="{FF2B5EF4-FFF2-40B4-BE49-F238E27FC236}">
                <a16:creationId xmlns:a16="http://schemas.microsoft.com/office/drawing/2014/main" id="{7CB19928-71B0-420D-8C3B-DC6A178B6697}"/>
              </a:ext>
            </a:extLst>
          </p:cNvPr>
          <p:cNvSpPr txBox="1">
            <a:spLocks/>
          </p:cNvSpPr>
          <p:nvPr/>
        </p:nvSpPr>
        <p:spPr>
          <a:xfrm>
            <a:off x="9448800" y="23003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A6A278D-FBDF-410C-8ABB-48CDFB3D7D2E}" type="datetime1">
              <a:rPr lang="en-IE" sz="3600" smtClean="0"/>
              <a:pPr algn="ctr"/>
              <a:t>08/07/2022</a:t>
            </a:fld>
            <a:endParaRPr lang="en-IE" dirty="0"/>
          </a:p>
        </p:txBody>
      </p:sp>
      <p:sp>
        <p:nvSpPr>
          <p:cNvPr id="15" name="TextBox 14">
            <a:extLst>
              <a:ext uri="{FF2B5EF4-FFF2-40B4-BE49-F238E27FC236}">
                <a16:creationId xmlns:a16="http://schemas.microsoft.com/office/drawing/2014/main" id="{40398C6E-A9FC-46B3-8DC3-2484A8189B7D}"/>
              </a:ext>
            </a:extLst>
          </p:cNvPr>
          <p:cNvSpPr txBox="1"/>
          <p:nvPr/>
        </p:nvSpPr>
        <p:spPr>
          <a:xfrm>
            <a:off x="275791" y="1351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sp>
        <p:nvSpPr>
          <p:cNvPr id="2" name="Rectangle 1">
            <a:extLst>
              <a:ext uri="{FF2B5EF4-FFF2-40B4-BE49-F238E27FC236}">
                <a16:creationId xmlns:a16="http://schemas.microsoft.com/office/drawing/2014/main" id="{E0A5C0B8-86D1-47EA-B9C3-7F3DDDBFAD60}"/>
              </a:ext>
            </a:extLst>
          </p:cNvPr>
          <p:cNvSpPr/>
          <p:nvPr/>
        </p:nvSpPr>
        <p:spPr>
          <a:xfrm>
            <a:off x="1103635" y="2775040"/>
            <a:ext cx="9716765" cy="954107"/>
          </a:xfrm>
          <a:prstGeom prst="rect">
            <a:avLst/>
          </a:prstGeom>
          <a:solidFill>
            <a:schemeClr val="accent1">
              <a:lumMod val="20000"/>
              <a:lumOff val="80000"/>
            </a:schemeClr>
          </a:solidFill>
        </p:spPr>
        <p:txBody>
          <a:bodyPr wrap="square">
            <a:spAutoFit/>
          </a:bodyPr>
          <a:lstStyle/>
          <a:p>
            <a:pPr algn="ctr"/>
            <a:r>
              <a:rPr lang="en-GB" altLang="en-US" sz="2800" dirty="0">
                <a:sym typeface="Wingdings 2" pitchFamily="18" charset="2"/>
              </a:rPr>
              <a:t>Do Now</a:t>
            </a:r>
          </a:p>
          <a:p>
            <a:pPr algn="ctr"/>
            <a:r>
              <a:rPr lang="en-GB" altLang="en-US" sz="2800" dirty="0">
                <a:sym typeface="Wingdings 2" pitchFamily="18" charset="2"/>
              </a:rPr>
              <a:t>Answer the worksheet in your book</a:t>
            </a:r>
          </a:p>
        </p:txBody>
      </p:sp>
      <p:pic>
        <p:nvPicPr>
          <p:cNvPr id="7" name="Picture 5">
            <a:extLst>
              <a:ext uri="{FF2B5EF4-FFF2-40B4-BE49-F238E27FC236}">
                <a16:creationId xmlns:a16="http://schemas.microsoft.com/office/drawing/2014/main" id="{33D4BBD8-AF01-445E-8B76-74B4DB6E53D7}"/>
              </a:ext>
            </a:extLst>
          </p:cNvPr>
          <p:cNvPicPr>
            <a:picLocks noChangeAspect="1" noChangeArrowheads="1"/>
          </p:cNvPicPr>
          <p:nvPr/>
        </p:nvPicPr>
        <p:blipFill>
          <a:blip r:embed="rId2">
            <a:clrChange>
              <a:clrFrom>
                <a:srgbClr val="000000"/>
              </a:clrFrom>
              <a:clrTo>
                <a:srgbClr val="000000">
                  <a:alpha val="0"/>
                </a:srgbClr>
              </a:clrTo>
            </a:clrChange>
            <a:lum bright="-18000" contrast="-6000"/>
            <a:extLst>
              <a:ext uri="{28A0092B-C50C-407E-A947-70E740481C1C}">
                <a14:useLocalDpi xmlns:a14="http://schemas.microsoft.com/office/drawing/2010/main" val="0"/>
              </a:ext>
            </a:extLst>
          </a:blip>
          <a:srcRect r="826"/>
          <a:stretch>
            <a:fillRect/>
          </a:stretch>
        </p:blipFill>
        <p:spPr bwMode="auto">
          <a:xfrm>
            <a:off x="3480018" y="4145230"/>
            <a:ext cx="1728979" cy="23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ED6EF66F-AD86-4928-B6F8-56AD70E961C6}"/>
              </a:ext>
            </a:extLst>
          </p:cNvPr>
          <p:cNvPicPr>
            <a:picLocks noChangeAspect="1" noChangeArrowheads="1"/>
          </p:cNvPicPr>
          <p:nvPr/>
        </p:nvPicPr>
        <p:blipFill rotWithShape="1">
          <a:blip r:embed="rId3">
            <a:lum bright="-6000" contrast="12000"/>
            <a:extLst>
              <a:ext uri="{28A0092B-C50C-407E-A947-70E740481C1C}">
                <a14:useLocalDpi xmlns:a14="http://schemas.microsoft.com/office/drawing/2010/main" val="0"/>
              </a:ext>
            </a:extLst>
          </a:blip>
          <a:srcRect l="6696" t="2478" r="6549" b="14065"/>
          <a:stretch/>
        </p:blipFill>
        <p:spPr bwMode="auto">
          <a:xfrm>
            <a:off x="6571724" y="4116621"/>
            <a:ext cx="1832943" cy="23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
            <a:extLst>
              <a:ext uri="{FF2B5EF4-FFF2-40B4-BE49-F238E27FC236}">
                <a16:creationId xmlns:a16="http://schemas.microsoft.com/office/drawing/2014/main" id="{F5255C85-4524-4C24-9D92-4E1B5E8DAC17}"/>
              </a:ext>
            </a:extLst>
          </p:cNvPr>
          <p:cNvSpPr txBox="1">
            <a:spLocks noChangeArrowheads="1"/>
          </p:cNvSpPr>
          <p:nvPr/>
        </p:nvSpPr>
        <p:spPr bwMode="auto">
          <a:xfrm>
            <a:off x="3384599" y="6333318"/>
            <a:ext cx="19198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b="1" dirty="0">
                <a:solidFill>
                  <a:schemeClr val="accent2">
                    <a:lumMod val="75000"/>
                  </a:schemeClr>
                </a:solidFill>
                <a:latin typeface="Monotype Corsiva" panose="03010101010201010101" pitchFamily="66" charset="0"/>
              </a:rPr>
              <a:t>Aristotle</a:t>
            </a:r>
          </a:p>
        </p:txBody>
      </p:sp>
      <p:sp>
        <p:nvSpPr>
          <p:cNvPr id="10" name="Text Box 10">
            <a:extLst>
              <a:ext uri="{FF2B5EF4-FFF2-40B4-BE49-F238E27FC236}">
                <a16:creationId xmlns:a16="http://schemas.microsoft.com/office/drawing/2014/main" id="{6A8154D6-E2DD-4912-A47F-AA1E80AF1DE4}"/>
              </a:ext>
            </a:extLst>
          </p:cNvPr>
          <p:cNvSpPr txBox="1">
            <a:spLocks noChangeArrowheads="1"/>
          </p:cNvSpPr>
          <p:nvPr/>
        </p:nvSpPr>
        <p:spPr bwMode="auto">
          <a:xfrm>
            <a:off x="6444040" y="6333317"/>
            <a:ext cx="19198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b="1" dirty="0">
                <a:solidFill>
                  <a:schemeClr val="accent2">
                    <a:lumMod val="75000"/>
                  </a:schemeClr>
                </a:solidFill>
                <a:latin typeface="Monotype Corsiva" panose="03010101010201010101" pitchFamily="66" charset="0"/>
              </a:rPr>
              <a:t>Galileo</a:t>
            </a:r>
          </a:p>
        </p:txBody>
      </p:sp>
      <p:sp>
        <p:nvSpPr>
          <p:cNvPr id="11" name="AutoShape 18">
            <a:extLst>
              <a:ext uri="{FF2B5EF4-FFF2-40B4-BE49-F238E27FC236}">
                <a16:creationId xmlns:a16="http://schemas.microsoft.com/office/drawing/2014/main" id="{C83165D5-FDF2-4287-81D1-95BAD1FF0C99}"/>
              </a:ext>
            </a:extLst>
          </p:cNvPr>
          <p:cNvSpPr>
            <a:spLocks noChangeArrowheads="1"/>
          </p:cNvSpPr>
          <p:nvPr/>
        </p:nvSpPr>
        <p:spPr bwMode="auto">
          <a:xfrm>
            <a:off x="8732217" y="4244707"/>
            <a:ext cx="3297849" cy="2257303"/>
          </a:xfrm>
          <a:prstGeom prst="cloudCallout">
            <a:avLst>
              <a:gd name="adj1" fmla="val 46932"/>
              <a:gd name="adj2" fmla="val 79133"/>
            </a:avLst>
          </a:prstGeom>
          <a:solidFill>
            <a:schemeClr val="accent3">
              <a:lumMod val="40000"/>
              <a:lumOff val="60000"/>
            </a:schemeClr>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Who do you agree with?</a:t>
            </a:r>
          </a:p>
        </p:txBody>
      </p:sp>
    </p:spTree>
    <p:extLst>
      <p:ext uri="{BB962C8B-B14F-4D97-AF65-F5344CB8AC3E}">
        <p14:creationId xmlns:p14="http://schemas.microsoft.com/office/powerpoint/2010/main" val="83674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Point Star 7">
            <a:extLst>
              <a:ext uri="{FF2B5EF4-FFF2-40B4-BE49-F238E27FC236}">
                <a16:creationId xmlns:a16="http://schemas.microsoft.com/office/drawing/2014/main" id="{C0D86883-DDDE-DE42-84CB-63170F2A3B7C}"/>
              </a:ext>
            </a:extLst>
          </p:cNvPr>
          <p:cNvSpPr/>
          <p:nvPr/>
        </p:nvSpPr>
        <p:spPr>
          <a:xfrm>
            <a:off x="0" y="2577483"/>
            <a:ext cx="760021" cy="79247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sp>
        <p:nvSpPr>
          <p:cNvPr id="7" name="5-Point Star 6">
            <a:extLst>
              <a:ext uri="{FF2B5EF4-FFF2-40B4-BE49-F238E27FC236}">
                <a16:creationId xmlns:a16="http://schemas.microsoft.com/office/drawing/2014/main" id="{E61E25C2-6A21-294C-9592-866731BAAF3D}"/>
              </a:ext>
            </a:extLst>
          </p:cNvPr>
          <p:cNvSpPr/>
          <p:nvPr/>
        </p:nvSpPr>
        <p:spPr>
          <a:xfrm>
            <a:off x="0" y="1535094"/>
            <a:ext cx="760021" cy="79247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pic>
        <p:nvPicPr>
          <p:cNvPr id="819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48" y="1743756"/>
            <a:ext cx="12144152" cy="390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3544"/>
          <a:stretch>
            <a:fillRect/>
          </a:stretch>
        </p:blipFill>
        <p:spPr bwMode="auto">
          <a:xfrm>
            <a:off x="0" y="-1"/>
            <a:ext cx="12150480" cy="161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67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rotWithShape="1">
          <a:blip r:embed="rId2">
            <a:lum bright="-6000" contrast="12000"/>
            <a:extLst>
              <a:ext uri="{28A0092B-C50C-407E-A947-70E740481C1C}">
                <a14:useLocalDpi xmlns:a14="http://schemas.microsoft.com/office/drawing/2010/main" val="0"/>
              </a:ext>
            </a:extLst>
          </a:blip>
          <a:srcRect l="6696" t="2478" r="6549" b="14773"/>
          <a:stretch/>
        </p:blipFill>
        <p:spPr bwMode="auto">
          <a:xfrm>
            <a:off x="1648629" y="2117767"/>
            <a:ext cx="3719017" cy="474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3">
            <a:clrChange>
              <a:clrFrom>
                <a:srgbClr val="000000"/>
              </a:clrFrom>
              <a:clrTo>
                <a:srgbClr val="000000">
                  <a:alpha val="0"/>
                </a:srgbClr>
              </a:clrTo>
            </a:clrChange>
            <a:lum bright="-18000" contrast="-6000"/>
            <a:extLst>
              <a:ext uri="{28A0092B-C50C-407E-A947-70E740481C1C}">
                <a14:useLocalDpi xmlns:a14="http://schemas.microsoft.com/office/drawing/2010/main" val="0"/>
              </a:ext>
            </a:extLst>
          </a:blip>
          <a:srcRect r="826"/>
          <a:stretch>
            <a:fillRect/>
          </a:stretch>
        </p:blipFill>
        <p:spPr bwMode="auto">
          <a:xfrm>
            <a:off x="5716541" y="2270704"/>
            <a:ext cx="3202551"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7"/>
          <p:cNvSpPr txBox="1">
            <a:spLocks noChangeArrowheads="1"/>
          </p:cNvSpPr>
          <p:nvPr/>
        </p:nvSpPr>
        <p:spPr bwMode="auto">
          <a:xfrm rot="509775">
            <a:off x="325747" y="4371819"/>
            <a:ext cx="1902285"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4267" b="1" dirty="0">
                <a:solidFill>
                  <a:srgbClr val="FFFF00"/>
                </a:solidFill>
                <a:latin typeface="Monotype Corsiva" panose="03010101010201010101" pitchFamily="66" charset="0"/>
              </a:rPr>
              <a:t>Galileo</a:t>
            </a:r>
          </a:p>
        </p:txBody>
      </p:sp>
      <p:sp>
        <p:nvSpPr>
          <p:cNvPr id="9221" name="Text Box 8"/>
          <p:cNvSpPr txBox="1">
            <a:spLocks noChangeArrowheads="1"/>
          </p:cNvSpPr>
          <p:nvPr/>
        </p:nvSpPr>
        <p:spPr bwMode="auto">
          <a:xfrm rot="-1012287">
            <a:off x="8836921" y="4550222"/>
            <a:ext cx="2210625"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sz="4267" b="1" dirty="0">
                <a:solidFill>
                  <a:srgbClr val="FFFF00"/>
                </a:solidFill>
                <a:latin typeface="Monotype Corsiva" panose="03010101010201010101" pitchFamily="66" charset="0"/>
              </a:rPr>
              <a:t>Aristotle</a:t>
            </a:r>
            <a:endParaRPr lang="en-GB" altLang="en-US" sz="2400" b="1" dirty="0">
              <a:solidFill>
                <a:srgbClr val="FFFF00"/>
              </a:solidFill>
              <a:latin typeface="Monotype Corsiva" panose="03010101010201010101" pitchFamily="66" charset="0"/>
            </a:endParaRPr>
          </a:p>
        </p:txBody>
      </p:sp>
      <p:sp>
        <p:nvSpPr>
          <p:cNvPr id="9222" name="AutoShape 9"/>
          <p:cNvSpPr>
            <a:spLocks noChangeArrowheads="1"/>
          </p:cNvSpPr>
          <p:nvPr/>
        </p:nvSpPr>
        <p:spPr bwMode="auto">
          <a:xfrm>
            <a:off x="7984981" y="-380011"/>
            <a:ext cx="4682032" cy="2818411"/>
          </a:xfrm>
          <a:prstGeom prst="cloudCallout">
            <a:avLst>
              <a:gd name="adj1" fmla="val -44231"/>
              <a:gd name="adj2" fmla="val 73589"/>
            </a:avLst>
          </a:prstGeom>
          <a:solidFill>
            <a:schemeClr val="accent2">
              <a:lumMod val="20000"/>
              <a:lumOff val="80000"/>
            </a:schemeClr>
          </a:solidFill>
          <a:ln w="9525">
            <a:no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667" dirty="0">
                <a:solidFill>
                  <a:srgbClr val="000000"/>
                </a:solidFill>
              </a:rPr>
              <a:t>An object could never just carry on going, it will </a:t>
            </a:r>
            <a:r>
              <a:rPr lang="en-GB" altLang="en-US" sz="2667" i="1" dirty="0">
                <a:solidFill>
                  <a:srgbClr val="000000"/>
                </a:solidFill>
              </a:rPr>
              <a:t>always</a:t>
            </a:r>
            <a:r>
              <a:rPr lang="en-GB" altLang="en-US" sz="2667" dirty="0">
                <a:solidFill>
                  <a:srgbClr val="000000"/>
                </a:solidFill>
              </a:rPr>
              <a:t> slow down!</a:t>
            </a:r>
            <a:endParaRPr lang="en-US" altLang="en-US" sz="2667" dirty="0">
              <a:solidFill>
                <a:srgbClr val="000000"/>
              </a:solidFill>
            </a:endParaRPr>
          </a:p>
        </p:txBody>
      </p:sp>
      <p:sp>
        <p:nvSpPr>
          <p:cNvPr id="9223" name="AutoShape 10"/>
          <p:cNvSpPr>
            <a:spLocks noChangeArrowheads="1"/>
          </p:cNvSpPr>
          <p:nvPr/>
        </p:nvSpPr>
        <p:spPr bwMode="auto">
          <a:xfrm>
            <a:off x="-550221" y="-395843"/>
            <a:ext cx="4445329" cy="2724500"/>
          </a:xfrm>
          <a:prstGeom prst="cloudCallout">
            <a:avLst>
              <a:gd name="adj1" fmla="val 37679"/>
              <a:gd name="adj2" fmla="val 76860"/>
            </a:avLst>
          </a:prstGeom>
          <a:solidFill>
            <a:schemeClr val="accent2">
              <a:lumMod val="20000"/>
              <a:lumOff val="80000"/>
            </a:schemeClr>
          </a:solidFill>
          <a:ln w="9525">
            <a:no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400" dirty="0">
                <a:solidFill>
                  <a:srgbClr val="000000"/>
                </a:solidFill>
              </a:rPr>
              <a:t>If only I could reduce the friction to zero, I could prove that Aristotle is wrong!</a:t>
            </a:r>
            <a:endParaRPr lang="en-US" altLang="en-US" sz="2400" dirty="0">
              <a:solidFill>
                <a:srgbClr val="000000"/>
              </a:solidFill>
            </a:endParaRPr>
          </a:p>
        </p:txBody>
      </p:sp>
    </p:spTree>
    <p:extLst>
      <p:ext uri="{BB962C8B-B14F-4D97-AF65-F5344CB8AC3E}">
        <p14:creationId xmlns:p14="http://schemas.microsoft.com/office/powerpoint/2010/main" val="4030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hartnovelty.com/wp-content/uploads/2012/02/hry_air-hoc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210097"/>
            <a:ext cx="12191999" cy="916122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0"/>
          <p:cNvSpPr>
            <a:spLocks noChangeArrowheads="1"/>
          </p:cNvSpPr>
          <p:nvPr/>
        </p:nvSpPr>
        <p:spPr bwMode="auto">
          <a:xfrm>
            <a:off x="285010" y="95043"/>
            <a:ext cx="7869380" cy="1361663"/>
          </a:xfrm>
          <a:prstGeom prst="roundRect">
            <a:avLst>
              <a:gd name="adj" fmla="val 13342"/>
            </a:avLst>
          </a:prstGeom>
          <a:solidFill>
            <a:srgbClr val="009242"/>
          </a:solidFill>
          <a:ln w="25400">
            <a:noFill/>
            <a:round/>
            <a:headEnd/>
            <a:tailEnd/>
          </a:ln>
          <a:effectLst/>
        </p:spPr>
        <p:txBody>
          <a:bodyPr/>
          <a:lstStyle/>
          <a:p>
            <a:pPr marL="594769" indent="-594769">
              <a:defRPr/>
            </a:pPr>
            <a:r>
              <a:rPr lang="en-GB" sz="3733" kern="0" dirty="0">
                <a:solidFill>
                  <a:srgbClr val="FFFFFF"/>
                </a:solidFill>
                <a:latin typeface="Calibri" pitchFamily="34" charset="0"/>
                <a:sym typeface="Webdings"/>
              </a:rPr>
              <a:t>	Watch the </a:t>
            </a:r>
            <a:r>
              <a:rPr lang="en-GB" sz="3733" kern="0" dirty="0" err="1">
                <a:solidFill>
                  <a:srgbClr val="FFFFFF"/>
                </a:solidFill>
                <a:latin typeface="Calibri" pitchFamily="34" charset="0"/>
                <a:sym typeface="Webdings"/>
              </a:rPr>
              <a:t>airtrack</a:t>
            </a:r>
            <a:r>
              <a:rPr lang="en-GB" sz="3733" kern="0" dirty="0">
                <a:solidFill>
                  <a:srgbClr val="FFFFFF"/>
                </a:solidFill>
                <a:latin typeface="Calibri" pitchFamily="34" charset="0"/>
                <a:sym typeface="Webdings"/>
              </a:rPr>
              <a:t> demo and a few lucky people play air hockey!</a:t>
            </a:r>
            <a:r>
              <a:rPr lang="en-GB" sz="3733" kern="0" dirty="0">
                <a:solidFill>
                  <a:srgbClr val="FFFFFF"/>
                </a:solidFill>
                <a:latin typeface="Calibri" pitchFamily="34" charset="0"/>
                <a:sym typeface="Wingdings"/>
              </a:rPr>
              <a:t>	</a:t>
            </a:r>
            <a:endParaRPr lang="en-GB" sz="3733" kern="0" dirty="0">
              <a:solidFill>
                <a:srgbClr val="FFFFFF"/>
              </a:solidFill>
              <a:latin typeface="Calibri" pitchFamily="34" charset="0"/>
            </a:endParaRPr>
          </a:p>
        </p:txBody>
      </p:sp>
      <p:sp>
        <p:nvSpPr>
          <p:cNvPr id="6" name="AutoShape 9"/>
          <p:cNvSpPr>
            <a:spLocks noChangeArrowheads="1"/>
          </p:cNvSpPr>
          <p:nvPr/>
        </p:nvSpPr>
        <p:spPr bwMode="auto">
          <a:xfrm>
            <a:off x="8277323" y="-274675"/>
            <a:ext cx="3772173" cy="2523069"/>
          </a:xfrm>
          <a:prstGeom prst="cloudCallout">
            <a:avLst>
              <a:gd name="adj1" fmla="val 46640"/>
              <a:gd name="adj2" fmla="val 73042"/>
            </a:avLst>
          </a:prstGeom>
          <a:solidFill>
            <a:schemeClr val="accent2">
              <a:lumMod val="20000"/>
              <a:lumOff val="80000"/>
            </a:schemeClr>
          </a:solidFill>
          <a:ln w="9525">
            <a:noFill/>
            <a:round/>
            <a:headEnd/>
            <a:tailEnd/>
          </a:ln>
          <a:effec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667" dirty="0">
                <a:solidFill>
                  <a:srgbClr val="000000"/>
                </a:solidFill>
              </a:rPr>
              <a:t>When are there horizontal forces acting?</a:t>
            </a:r>
            <a:endParaRPr lang="en-US" altLang="en-US" sz="2667" dirty="0">
              <a:solidFill>
                <a:srgbClr val="000000"/>
              </a:solidFill>
            </a:endParaRPr>
          </a:p>
        </p:txBody>
      </p:sp>
      <p:sp>
        <p:nvSpPr>
          <p:cNvPr id="7" name="AutoShape 9">
            <a:extLst>
              <a:ext uri="{FF2B5EF4-FFF2-40B4-BE49-F238E27FC236}">
                <a16:creationId xmlns:a16="http://schemas.microsoft.com/office/drawing/2014/main" id="{9919CB2B-A2AE-D84C-AB4E-E2CF54C543CD}"/>
              </a:ext>
            </a:extLst>
          </p:cNvPr>
          <p:cNvSpPr>
            <a:spLocks noChangeArrowheads="1"/>
          </p:cNvSpPr>
          <p:nvPr/>
        </p:nvSpPr>
        <p:spPr bwMode="auto">
          <a:xfrm>
            <a:off x="7236032" y="3119253"/>
            <a:ext cx="4604987" cy="3037444"/>
          </a:xfrm>
          <a:prstGeom prst="cloudCallout">
            <a:avLst>
              <a:gd name="adj1" fmla="val 46640"/>
              <a:gd name="adj2" fmla="val 73042"/>
            </a:avLst>
          </a:prstGeom>
          <a:solidFill>
            <a:schemeClr val="accent2">
              <a:lumMod val="20000"/>
              <a:lumOff val="80000"/>
            </a:schemeClr>
          </a:solidFill>
          <a:ln w="9525">
            <a:noFill/>
            <a:round/>
            <a:headEnd/>
            <a:tailEnd/>
          </a:ln>
          <a:effec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667" dirty="0">
                <a:solidFill>
                  <a:srgbClr val="000000"/>
                </a:solidFill>
              </a:rPr>
              <a:t>What happens to the glider or puck when there are no horizontal forces acting?</a:t>
            </a:r>
            <a:endParaRPr lang="en-US" altLang="en-US" sz="2667" dirty="0">
              <a:solidFill>
                <a:srgbClr val="000000"/>
              </a:solidFill>
            </a:endParaRPr>
          </a:p>
        </p:txBody>
      </p:sp>
    </p:spTree>
    <p:extLst>
      <p:ext uri="{BB962C8B-B14F-4D97-AF65-F5344CB8AC3E}">
        <p14:creationId xmlns:p14="http://schemas.microsoft.com/office/powerpoint/2010/main" val="287468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0">
            <a:extLst>
              <a:ext uri="{FF2B5EF4-FFF2-40B4-BE49-F238E27FC236}">
                <a16:creationId xmlns:a16="http://schemas.microsoft.com/office/drawing/2014/main" id="{C23AE283-0327-754E-8672-27F84A5022CA}"/>
              </a:ext>
            </a:extLst>
          </p:cNvPr>
          <p:cNvSpPr>
            <a:spLocks noChangeArrowheads="1"/>
          </p:cNvSpPr>
          <p:nvPr/>
        </p:nvSpPr>
        <p:spPr bwMode="auto">
          <a:xfrm>
            <a:off x="491173" y="2726547"/>
            <a:ext cx="11526656" cy="1214035"/>
          </a:xfrm>
          <a:prstGeom prst="roundRect">
            <a:avLst>
              <a:gd name="adj" fmla="val 13342"/>
            </a:avLst>
          </a:prstGeom>
          <a:solidFill>
            <a:srgbClr val="0066FF"/>
          </a:solidFill>
          <a:ln w="25400">
            <a:noFill/>
            <a:round/>
            <a:headEnd/>
            <a:tailEnd/>
          </a:ln>
          <a:effectLst/>
        </p:spPr>
        <p:txBody>
          <a:bodyPr/>
          <a:lstStyle/>
          <a:p>
            <a:pPr marL="594769" indent="-594769">
              <a:defRPr/>
            </a:pPr>
            <a:r>
              <a:rPr lang="en-GB" sz="3200" kern="0" dirty="0">
                <a:solidFill>
                  <a:srgbClr val="FFFFFF"/>
                </a:solidFill>
                <a:latin typeface="Calibri" pitchFamily="34" charset="0"/>
                <a:sym typeface="Wingdings"/>
              </a:rPr>
              <a:t>	Stick in the correct picture under each description and add the force arrows with labels from the next animation .</a:t>
            </a:r>
            <a:endParaRPr lang="en-GB" sz="3200" kern="0" dirty="0">
              <a:solidFill>
                <a:srgbClr val="FFFFFF"/>
              </a:solidFill>
              <a:latin typeface="Calibri" pitchFamily="34" charset="0"/>
            </a:endParaRPr>
          </a:p>
        </p:txBody>
      </p:sp>
      <p:sp>
        <p:nvSpPr>
          <p:cNvPr id="4" name="TextBox 3">
            <a:extLst>
              <a:ext uri="{FF2B5EF4-FFF2-40B4-BE49-F238E27FC236}">
                <a16:creationId xmlns:a16="http://schemas.microsoft.com/office/drawing/2014/main" id="{2CABEF74-1C42-1741-B71A-9C0C11D158C6}"/>
              </a:ext>
            </a:extLst>
          </p:cNvPr>
          <p:cNvSpPr txBox="1"/>
          <p:nvPr/>
        </p:nvSpPr>
        <p:spPr>
          <a:xfrm>
            <a:off x="1" y="126669"/>
            <a:ext cx="6127668" cy="2390141"/>
          </a:xfrm>
          <a:prstGeom prst="rect">
            <a:avLst/>
          </a:prstGeom>
          <a:noFill/>
        </p:spPr>
        <p:txBody>
          <a:bodyPr wrap="square" rtlCol="0">
            <a:spAutoFit/>
          </a:bodyPr>
          <a:lstStyle/>
          <a:p>
            <a:pPr marL="380990" indent="-380990">
              <a:buFont typeface="Arial" panose="020B0604020202020204" pitchFamily="34" charset="0"/>
              <a:buChar char="•"/>
            </a:pPr>
            <a:r>
              <a:rPr lang="en-US" sz="3733" dirty="0">
                <a:latin typeface="Arial" panose="020B0604020202020204" pitchFamily="34" charset="0"/>
                <a:cs typeface="Arial" panose="020B0604020202020204" pitchFamily="34" charset="0"/>
              </a:rPr>
              <a:t>Two forces are </a:t>
            </a:r>
            <a:r>
              <a:rPr lang="en-US" sz="3733" u="sng" dirty="0">
                <a:latin typeface="Arial" panose="020B0604020202020204" pitchFamily="34" charset="0"/>
                <a:cs typeface="Arial" panose="020B0604020202020204" pitchFamily="34" charset="0"/>
              </a:rPr>
              <a:t>balanced</a:t>
            </a:r>
            <a:r>
              <a:rPr lang="en-US" sz="3733" dirty="0">
                <a:latin typeface="Arial" panose="020B0604020202020204" pitchFamily="34" charset="0"/>
                <a:cs typeface="Arial" panose="020B0604020202020204" pitchFamily="34" charset="0"/>
              </a:rPr>
              <a:t> if they are equal (in size) and opposite (in direction):</a:t>
            </a:r>
          </a:p>
        </p:txBody>
      </p:sp>
      <p:sp>
        <p:nvSpPr>
          <p:cNvPr id="5" name="Rectangle 4">
            <a:extLst>
              <a:ext uri="{FF2B5EF4-FFF2-40B4-BE49-F238E27FC236}">
                <a16:creationId xmlns:a16="http://schemas.microsoft.com/office/drawing/2014/main" id="{6C390042-1BC1-054F-8AAF-BCDA9BBE5BB5}"/>
              </a:ext>
            </a:extLst>
          </p:cNvPr>
          <p:cNvSpPr/>
          <p:nvPr/>
        </p:nvSpPr>
        <p:spPr>
          <a:xfrm>
            <a:off x="6096000" y="135107"/>
            <a:ext cx="6096000" cy="2390141"/>
          </a:xfrm>
          <a:prstGeom prst="rect">
            <a:avLst/>
          </a:prstGeom>
        </p:spPr>
        <p:txBody>
          <a:bodyPr>
            <a:spAutoFit/>
          </a:bodyPr>
          <a:lstStyle/>
          <a:p>
            <a:pPr marL="380990" indent="-380990">
              <a:buFont typeface="Arial" panose="020B0604020202020204" pitchFamily="34" charset="0"/>
              <a:buChar char="•"/>
            </a:pPr>
            <a:r>
              <a:rPr lang="en-US" sz="3733" dirty="0">
                <a:solidFill>
                  <a:prstClr val="black"/>
                </a:solidFill>
                <a:latin typeface="Arial" panose="020B0604020202020204" pitchFamily="34" charset="0"/>
                <a:cs typeface="Arial" panose="020B0604020202020204" pitchFamily="34" charset="0"/>
              </a:rPr>
              <a:t>More than two forces can be balanced if the overall or </a:t>
            </a:r>
            <a:r>
              <a:rPr lang="en-US" sz="3733" u="sng" dirty="0">
                <a:solidFill>
                  <a:prstClr val="black"/>
                </a:solidFill>
                <a:latin typeface="Arial" panose="020B0604020202020204" pitchFamily="34" charset="0"/>
                <a:cs typeface="Arial" panose="020B0604020202020204" pitchFamily="34" charset="0"/>
              </a:rPr>
              <a:t>resultant force</a:t>
            </a:r>
            <a:r>
              <a:rPr lang="en-US" sz="3733" dirty="0">
                <a:solidFill>
                  <a:prstClr val="black"/>
                </a:solidFill>
                <a:latin typeface="Arial" panose="020B0604020202020204" pitchFamily="34" charset="0"/>
                <a:cs typeface="Arial" panose="020B0604020202020204" pitchFamily="34" charset="0"/>
              </a:rPr>
              <a:t> is still zero:</a:t>
            </a:r>
          </a:p>
        </p:txBody>
      </p:sp>
    </p:spTree>
    <p:extLst>
      <p:ext uri="{BB962C8B-B14F-4D97-AF65-F5344CB8AC3E}">
        <p14:creationId xmlns:p14="http://schemas.microsoft.com/office/powerpoint/2010/main" val="79714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12BDD41A-C993-E041-AEFD-3BD089F9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157" y="0"/>
            <a:ext cx="9190844" cy="6858000"/>
          </a:xfrm>
          <a:prstGeom prst="rect">
            <a:avLst/>
          </a:prstGeom>
        </p:spPr>
      </p:pic>
      <p:sp>
        <p:nvSpPr>
          <p:cNvPr id="4" name="AutoShape 20">
            <a:extLst>
              <a:ext uri="{FF2B5EF4-FFF2-40B4-BE49-F238E27FC236}">
                <a16:creationId xmlns:a16="http://schemas.microsoft.com/office/drawing/2014/main" id="{2B075F7E-C9A1-EA4B-B5B6-64C52B99912E}"/>
              </a:ext>
            </a:extLst>
          </p:cNvPr>
          <p:cNvSpPr>
            <a:spLocks noChangeArrowheads="1"/>
          </p:cNvSpPr>
          <p:nvPr/>
        </p:nvSpPr>
        <p:spPr bwMode="auto">
          <a:xfrm>
            <a:off x="80334" y="81697"/>
            <a:ext cx="2858977" cy="4969276"/>
          </a:xfrm>
          <a:prstGeom prst="roundRect">
            <a:avLst>
              <a:gd name="adj" fmla="val 4744"/>
            </a:avLst>
          </a:prstGeom>
          <a:solidFill>
            <a:srgbClr val="0066FF"/>
          </a:solidFill>
          <a:ln w="25400">
            <a:noFill/>
            <a:round/>
            <a:headEnd/>
            <a:tailEnd/>
          </a:ln>
          <a:effectLst/>
        </p:spPr>
        <p:txBody>
          <a:bodyPr/>
          <a:lstStyle/>
          <a:p>
            <a:pPr marL="482588" indent="-482588" defTabSz="1219170">
              <a:buFont typeface="Wingdings" panose="05000000000000000000" pitchFamily="2" charset="2"/>
              <a:buChar char="8"/>
              <a:defRPr/>
            </a:pPr>
            <a:r>
              <a:rPr lang="en-GB" sz="2400" kern="0" dirty="0">
                <a:solidFill>
                  <a:srgbClr val="FFFFFF"/>
                </a:solidFill>
                <a:sym typeface="Wingdings"/>
              </a:rPr>
              <a:t>Teachers: Click image and run Doddle interactive on slide 5 &amp; 6.</a:t>
            </a:r>
          </a:p>
          <a:p>
            <a:pPr marL="482588" indent="-482588" defTabSz="1219170">
              <a:buFont typeface="Wingdings" panose="05000000000000000000" pitchFamily="2" charset="2"/>
              <a:buChar char="8"/>
              <a:defRPr/>
            </a:pPr>
            <a:r>
              <a:rPr lang="en-GB" sz="2400" kern="0" dirty="0">
                <a:solidFill>
                  <a:srgbClr val="FFFFFF"/>
                </a:solidFill>
                <a:sym typeface="Wingdings"/>
              </a:rPr>
              <a:t>Students: log in to Doddle &amp; search for Introducing Forces Part 3 - Balanced and unbalanced forces:</a:t>
            </a:r>
            <a:endParaRPr lang="en-GB" sz="2400" kern="0" dirty="0">
              <a:solidFill>
                <a:srgbClr val="FFFFFF"/>
              </a:solidFill>
            </a:endParaRPr>
          </a:p>
        </p:txBody>
      </p:sp>
      <p:pic>
        <p:nvPicPr>
          <p:cNvPr id="5" name="Picture 4">
            <a:hlinkClick r:id="rId4"/>
            <a:extLst>
              <a:ext uri="{FF2B5EF4-FFF2-40B4-BE49-F238E27FC236}">
                <a16:creationId xmlns:a16="http://schemas.microsoft.com/office/drawing/2014/main" id="{F734594C-DE44-224C-9DC6-1A78B2B6BD42}"/>
              </a:ext>
            </a:extLst>
          </p:cNvPr>
          <p:cNvPicPr>
            <a:picLocks noChangeAspect="1"/>
          </p:cNvPicPr>
          <p:nvPr/>
        </p:nvPicPr>
        <p:blipFill>
          <a:blip r:embed="rId5"/>
          <a:stretch>
            <a:fillRect/>
          </a:stretch>
        </p:blipFill>
        <p:spPr>
          <a:xfrm>
            <a:off x="302568" y="5138626"/>
            <a:ext cx="2489200" cy="1079500"/>
          </a:xfrm>
          <a:prstGeom prst="rect">
            <a:avLst/>
          </a:prstGeom>
        </p:spPr>
      </p:pic>
    </p:spTree>
    <p:extLst>
      <p:ext uri="{BB962C8B-B14F-4D97-AF65-F5344CB8AC3E}">
        <p14:creationId xmlns:p14="http://schemas.microsoft.com/office/powerpoint/2010/main" val="407558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4A76C-32C9-AA40-AA66-625758EAB606}"/>
              </a:ext>
            </a:extLst>
          </p:cNvPr>
          <p:cNvSpPr txBox="1"/>
          <p:nvPr/>
        </p:nvSpPr>
        <p:spPr>
          <a:xfrm>
            <a:off x="1" y="126670"/>
            <a:ext cx="6127668" cy="4687950"/>
          </a:xfrm>
          <a:prstGeom prst="rect">
            <a:avLst/>
          </a:prstGeom>
          <a:noFill/>
        </p:spPr>
        <p:txBody>
          <a:bodyPr wrap="square" rtlCol="0">
            <a:spAutoFit/>
          </a:bodyPr>
          <a:lstStyle/>
          <a:p>
            <a:pPr marL="380990" indent="-380990">
              <a:buFont typeface="Arial" panose="020B0604020202020204" pitchFamily="34" charset="0"/>
              <a:buChar char="•"/>
            </a:pPr>
            <a:r>
              <a:rPr lang="en-US" sz="3733" dirty="0">
                <a:latin typeface="Arial" panose="020B0604020202020204" pitchFamily="34" charset="0"/>
                <a:cs typeface="Arial" panose="020B0604020202020204" pitchFamily="34" charset="0"/>
              </a:rPr>
              <a:t>Two forces are </a:t>
            </a:r>
            <a:r>
              <a:rPr lang="en-US" sz="3733" u="sng" dirty="0">
                <a:latin typeface="Arial" panose="020B0604020202020204" pitchFamily="34" charset="0"/>
                <a:cs typeface="Arial" panose="020B0604020202020204" pitchFamily="34" charset="0"/>
              </a:rPr>
              <a:t>balanced</a:t>
            </a:r>
            <a:r>
              <a:rPr lang="en-US" sz="3733" dirty="0">
                <a:latin typeface="Arial" panose="020B0604020202020204" pitchFamily="34" charset="0"/>
                <a:cs typeface="Arial" panose="020B0604020202020204" pitchFamily="34" charset="0"/>
              </a:rPr>
              <a:t> if they are equal (in size) and opposite (in direction):</a:t>
            </a: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360813-9DB3-1B4C-A888-C3B0D44C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61" y="2707574"/>
            <a:ext cx="4016304" cy="3584444"/>
          </a:xfrm>
          <a:prstGeom prst="rect">
            <a:avLst/>
          </a:prstGeom>
        </p:spPr>
      </p:pic>
      <p:sp>
        <p:nvSpPr>
          <p:cNvPr id="5" name="Rectangle 4">
            <a:extLst>
              <a:ext uri="{FF2B5EF4-FFF2-40B4-BE49-F238E27FC236}">
                <a16:creationId xmlns:a16="http://schemas.microsoft.com/office/drawing/2014/main" id="{1BE8B25B-4C9A-ED48-9FA2-1319AA0C6573}"/>
              </a:ext>
            </a:extLst>
          </p:cNvPr>
          <p:cNvSpPr/>
          <p:nvPr/>
        </p:nvSpPr>
        <p:spPr>
          <a:xfrm>
            <a:off x="6096000" y="135107"/>
            <a:ext cx="6096000" cy="1815690"/>
          </a:xfrm>
          <a:prstGeom prst="rect">
            <a:avLst/>
          </a:prstGeom>
        </p:spPr>
        <p:txBody>
          <a:bodyPr>
            <a:spAutoFit/>
          </a:bodyPr>
          <a:lstStyle/>
          <a:p>
            <a:pPr marL="380990" indent="-380990">
              <a:buFont typeface="Arial" panose="020B0604020202020204" pitchFamily="34" charset="0"/>
              <a:buChar char="•"/>
            </a:pPr>
            <a:r>
              <a:rPr lang="en-US" sz="3733" dirty="0">
                <a:solidFill>
                  <a:prstClr val="black"/>
                </a:solidFill>
                <a:latin typeface="Arial" panose="020B0604020202020204" pitchFamily="34" charset="0"/>
                <a:cs typeface="Arial" panose="020B0604020202020204" pitchFamily="34" charset="0"/>
              </a:rPr>
              <a:t>More than two forces can be balanced if the overall or </a:t>
            </a:r>
            <a:r>
              <a:rPr lang="en-US" sz="3733" u="sng" dirty="0">
                <a:solidFill>
                  <a:prstClr val="black"/>
                </a:solidFill>
                <a:latin typeface="Arial" panose="020B0604020202020204" pitchFamily="34" charset="0"/>
                <a:cs typeface="Arial" panose="020B0604020202020204" pitchFamily="34" charset="0"/>
              </a:rPr>
              <a:t>resultant force</a:t>
            </a:r>
            <a:r>
              <a:rPr lang="en-US" sz="3733" dirty="0">
                <a:solidFill>
                  <a:prstClr val="black"/>
                </a:solidFill>
                <a:latin typeface="Arial" panose="020B0604020202020204" pitchFamily="34" charset="0"/>
                <a:cs typeface="Arial" panose="020B0604020202020204" pitchFamily="34" charset="0"/>
              </a:rPr>
              <a:t> is zero:</a:t>
            </a:r>
          </a:p>
        </p:txBody>
      </p:sp>
      <p:pic>
        <p:nvPicPr>
          <p:cNvPr id="7" name="Picture 6">
            <a:extLst>
              <a:ext uri="{FF2B5EF4-FFF2-40B4-BE49-F238E27FC236}">
                <a16:creationId xmlns:a16="http://schemas.microsoft.com/office/drawing/2014/main" id="{8B521E90-EF4D-054C-937A-DBFE4F859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574" y="2454004"/>
            <a:ext cx="3664725" cy="3824523"/>
          </a:xfrm>
          <a:prstGeom prst="rect">
            <a:avLst/>
          </a:prstGeom>
        </p:spPr>
      </p:pic>
    </p:spTree>
    <p:extLst>
      <p:ext uri="{BB962C8B-B14F-4D97-AF65-F5344CB8AC3E}">
        <p14:creationId xmlns:p14="http://schemas.microsoft.com/office/powerpoint/2010/main" val="14847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4A76C-32C9-AA40-AA66-625758EAB606}"/>
              </a:ext>
            </a:extLst>
          </p:cNvPr>
          <p:cNvSpPr txBox="1"/>
          <p:nvPr/>
        </p:nvSpPr>
        <p:spPr>
          <a:xfrm>
            <a:off x="1" y="126670"/>
            <a:ext cx="6127668" cy="4687950"/>
          </a:xfrm>
          <a:prstGeom prst="rect">
            <a:avLst/>
          </a:prstGeom>
          <a:noFill/>
        </p:spPr>
        <p:txBody>
          <a:bodyPr wrap="square" rtlCol="0">
            <a:spAutoFit/>
          </a:bodyPr>
          <a:lstStyle/>
          <a:p>
            <a:pPr marL="380990" indent="-380990">
              <a:buFont typeface="Arial" panose="020B0604020202020204" pitchFamily="34" charset="0"/>
              <a:buChar char="•"/>
            </a:pPr>
            <a:r>
              <a:rPr lang="en-US" sz="3733" dirty="0">
                <a:latin typeface="Arial" panose="020B0604020202020204" pitchFamily="34" charset="0"/>
                <a:cs typeface="Arial" panose="020B0604020202020204" pitchFamily="34" charset="0"/>
              </a:rPr>
              <a:t>Two forces are </a:t>
            </a:r>
            <a:r>
              <a:rPr lang="en-US" sz="3733" u="sng" dirty="0">
                <a:latin typeface="Arial" panose="020B0604020202020204" pitchFamily="34" charset="0"/>
                <a:cs typeface="Arial" panose="020B0604020202020204" pitchFamily="34" charset="0"/>
              </a:rPr>
              <a:t>balanced</a:t>
            </a:r>
            <a:r>
              <a:rPr lang="en-US" sz="3733" dirty="0">
                <a:latin typeface="Arial" panose="020B0604020202020204" pitchFamily="34" charset="0"/>
                <a:cs typeface="Arial" panose="020B0604020202020204" pitchFamily="34" charset="0"/>
              </a:rPr>
              <a:t> if they are equal (in size) and opposite (in direction):</a:t>
            </a: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3733"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E8B25B-4C9A-ED48-9FA2-1319AA0C6573}"/>
              </a:ext>
            </a:extLst>
          </p:cNvPr>
          <p:cNvSpPr/>
          <p:nvPr/>
        </p:nvSpPr>
        <p:spPr>
          <a:xfrm>
            <a:off x="6096000" y="135107"/>
            <a:ext cx="6096000" cy="2390141"/>
          </a:xfrm>
          <a:prstGeom prst="rect">
            <a:avLst/>
          </a:prstGeom>
        </p:spPr>
        <p:txBody>
          <a:bodyPr>
            <a:spAutoFit/>
          </a:bodyPr>
          <a:lstStyle/>
          <a:p>
            <a:pPr marL="380990" indent="-380990">
              <a:buFont typeface="Arial" panose="020B0604020202020204" pitchFamily="34" charset="0"/>
              <a:buChar char="•"/>
            </a:pPr>
            <a:r>
              <a:rPr lang="en-US" sz="3733" dirty="0">
                <a:solidFill>
                  <a:prstClr val="black"/>
                </a:solidFill>
                <a:latin typeface="Arial" panose="020B0604020202020204" pitchFamily="34" charset="0"/>
                <a:cs typeface="Arial" panose="020B0604020202020204" pitchFamily="34" charset="0"/>
              </a:rPr>
              <a:t>More than two forces can be balanced if the overall or </a:t>
            </a:r>
            <a:r>
              <a:rPr lang="en-US" sz="3733" u="sng" dirty="0">
                <a:solidFill>
                  <a:prstClr val="black"/>
                </a:solidFill>
                <a:latin typeface="Arial" panose="020B0604020202020204" pitchFamily="34" charset="0"/>
                <a:cs typeface="Arial" panose="020B0604020202020204" pitchFamily="34" charset="0"/>
              </a:rPr>
              <a:t>resultant force</a:t>
            </a:r>
            <a:r>
              <a:rPr lang="en-US" sz="3733" dirty="0">
                <a:solidFill>
                  <a:prstClr val="black"/>
                </a:solidFill>
                <a:latin typeface="Arial" panose="020B0604020202020204" pitchFamily="34" charset="0"/>
                <a:cs typeface="Arial" panose="020B0604020202020204" pitchFamily="34" charset="0"/>
              </a:rPr>
              <a:t> is still zero:</a:t>
            </a:r>
          </a:p>
        </p:txBody>
      </p:sp>
      <p:pic>
        <p:nvPicPr>
          <p:cNvPr id="10" name="Picture 9">
            <a:extLst>
              <a:ext uri="{FF2B5EF4-FFF2-40B4-BE49-F238E27FC236}">
                <a16:creationId xmlns:a16="http://schemas.microsoft.com/office/drawing/2014/main" id="{58A9E910-2577-804B-9C86-85B6E273E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707" y="2596737"/>
            <a:ext cx="7509292" cy="4261263"/>
          </a:xfrm>
          <a:prstGeom prst="rect">
            <a:avLst/>
          </a:prstGeom>
        </p:spPr>
      </p:pic>
      <p:pic>
        <p:nvPicPr>
          <p:cNvPr id="6" name="Picture 5">
            <a:extLst>
              <a:ext uri="{FF2B5EF4-FFF2-40B4-BE49-F238E27FC236}">
                <a16:creationId xmlns:a16="http://schemas.microsoft.com/office/drawing/2014/main" id="{4D190CC9-2E0D-7B4A-B83B-1C9CE0247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454232"/>
            <a:ext cx="4655127" cy="4406085"/>
          </a:xfrm>
          <a:prstGeom prst="rect">
            <a:avLst/>
          </a:prstGeom>
        </p:spPr>
      </p:pic>
      <p:sp>
        <p:nvSpPr>
          <p:cNvPr id="9" name="Rounded Rectangle 8">
            <a:extLst>
              <a:ext uri="{FF2B5EF4-FFF2-40B4-BE49-F238E27FC236}">
                <a16:creationId xmlns:a16="http://schemas.microsoft.com/office/drawing/2014/main" id="{83D340B2-2F1C-9743-AD28-4F9F03734B15}"/>
              </a:ext>
            </a:extLst>
          </p:cNvPr>
          <p:cNvSpPr/>
          <p:nvPr/>
        </p:nvSpPr>
        <p:spPr>
          <a:xfrm>
            <a:off x="8661068" y="2675907"/>
            <a:ext cx="2565072" cy="1219200"/>
          </a:xfrm>
          <a:prstGeom prst="roundRect">
            <a:avLst>
              <a:gd name="adj" fmla="val 62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3" dirty="0"/>
              <a:t>normal contact force</a:t>
            </a:r>
          </a:p>
        </p:txBody>
      </p:sp>
    </p:spTree>
    <p:extLst>
      <p:ext uri="{BB962C8B-B14F-4D97-AF65-F5344CB8AC3E}">
        <p14:creationId xmlns:p14="http://schemas.microsoft.com/office/powerpoint/2010/main" val="14345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82C0D44A-8C62-834C-8D2B-2A1BAF7B7039}"/>
              </a:ext>
            </a:extLst>
          </p:cNvPr>
          <p:cNvSpPr>
            <a:spLocks noGrp="1"/>
          </p:cNvSpPr>
          <p:nvPr>
            <p:ph type="ctrTitle"/>
          </p:nvPr>
        </p:nvSpPr>
        <p:spPr/>
        <p:txBody>
          <a:bodyPr/>
          <a:lstStyle/>
          <a:p>
            <a:r>
              <a:rPr lang="en-GB" altLang="en-US"/>
              <a:t>Balanced or unbalanced 1</a:t>
            </a:r>
          </a:p>
        </p:txBody>
      </p:sp>
      <p:sp>
        <p:nvSpPr>
          <p:cNvPr id="55299" name="Rectangle 5">
            <a:extLst>
              <a:ext uri="{FF2B5EF4-FFF2-40B4-BE49-F238E27FC236}">
                <a16:creationId xmlns:a16="http://schemas.microsoft.com/office/drawing/2014/main" id="{88706AAD-95E3-9846-A2B1-C0D512EB41E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5301" name="Rectangle 3">
            <a:extLst>
              <a:ext uri="{FF2B5EF4-FFF2-40B4-BE49-F238E27FC236}">
                <a16:creationId xmlns:a16="http://schemas.microsoft.com/office/drawing/2014/main" id="{5E84F0F1-765B-D04B-9471-0B18915075A6}"/>
              </a:ext>
            </a:extLst>
          </p:cNvPr>
          <p:cNvSpPr>
            <a:spLocks noGrp="1" noChangeArrowheads="1"/>
          </p:cNvSpPr>
          <p:nvPr>
            <p:ph type="subTitle" idx="4294967295"/>
          </p:nvPr>
        </p:nvSpPr>
        <p:spPr>
          <a:xfrm>
            <a:off x="2895600" y="3886200"/>
            <a:ext cx="6400800" cy="1752600"/>
          </a:xfrm>
        </p:spPr>
        <p:txBody>
          <a:bodyPr/>
          <a:lstStyle/>
          <a:p>
            <a:pPr marL="0" indent="0" algn="ctr">
              <a:buNone/>
            </a:pPr>
            <a:r>
              <a:rPr lang="en-GB" altLang="en-US"/>
              <a:t>Decide whether the forces in each situation are balanced or unbalanced.</a:t>
            </a:r>
          </a:p>
        </p:txBody>
      </p:sp>
    </p:spTree>
    <p:extLst>
      <p:ext uri="{BB962C8B-B14F-4D97-AF65-F5344CB8AC3E}">
        <p14:creationId xmlns:p14="http://schemas.microsoft.com/office/powerpoint/2010/main" val="39334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402" name="Picture 10" descr="esws_at_7Ka_act_aw_005">
            <a:extLst>
              <a:ext uri="{FF2B5EF4-FFF2-40B4-BE49-F238E27FC236}">
                <a16:creationId xmlns:a16="http://schemas.microsoft.com/office/drawing/2014/main" id="{E599085F-182E-9C45-BFD2-437743195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49500"/>
            <a:ext cx="2665413" cy="1970088"/>
          </a:xfrm>
          <a:prstGeom prst="rect">
            <a:avLst/>
          </a:prstGeom>
          <a:noFill/>
          <a:extLst>
            <a:ext uri="{909E8E84-426E-40DD-AFC4-6F175D3DCCD1}">
              <a14:hiddenFill xmlns:a14="http://schemas.microsoft.com/office/drawing/2010/main">
                <a:solidFill>
                  <a:srgbClr val="FFFFFF"/>
                </a:solidFill>
              </a14:hiddenFill>
            </a:ext>
          </a:extLst>
        </p:spPr>
      </p:pic>
      <p:sp>
        <p:nvSpPr>
          <p:cNvPr id="59393" name="Rectangle 3">
            <a:extLst>
              <a:ext uri="{FF2B5EF4-FFF2-40B4-BE49-F238E27FC236}">
                <a16:creationId xmlns:a16="http://schemas.microsoft.com/office/drawing/2014/main" id="{2BFEE03B-0E00-F249-8AFF-AB8F2B7C89F0}"/>
              </a:ext>
            </a:extLst>
          </p:cNvPr>
          <p:cNvSpPr>
            <a:spLocks noGrp="1" noChangeArrowheads="1"/>
          </p:cNvSpPr>
          <p:nvPr>
            <p:ph idx="1"/>
          </p:nvPr>
        </p:nvSpPr>
        <p:spPr>
          <a:xfrm>
            <a:off x="5159377" y="5229226"/>
            <a:ext cx="1933575" cy="604839"/>
          </a:xfrm>
        </p:spPr>
        <p:txBody>
          <a:bodyPr/>
          <a:lstStyle/>
          <a:p>
            <a:pPr marL="0" indent="0" algn="ctr">
              <a:buNone/>
            </a:pPr>
            <a:r>
              <a:rPr lang="en-GB" altLang="en-US">
                <a:solidFill>
                  <a:srgbClr val="934C74"/>
                </a:solidFill>
              </a:rPr>
              <a:t>Balanced</a:t>
            </a:r>
          </a:p>
        </p:txBody>
      </p:sp>
      <p:sp>
        <p:nvSpPr>
          <p:cNvPr id="59394" name="Rectangle 5">
            <a:extLst>
              <a:ext uri="{FF2B5EF4-FFF2-40B4-BE49-F238E27FC236}">
                <a16:creationId xmlns:a16="http://schemas.microsoft.com/office/drawing/2014/main" id="{567964D9-0760-7B46-BCC8-3A1E69DA108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7" name="Down Arrow 6">
            <a:extLst>
              <a:ext uri="{FF2B5EF4-FFF2-40B4-BE49-F238E27FC236}">
                <a16:creationId xmlns:a16="http://schemas.microsoft.com/office/drawing/2014/main" id="{F2CB6AB0-2E5D-184E-9CA4-C24215D44997}"/>
              </a:ext>
            </a:extLst>
          </p:cNvPr>
          <p:cNvSpPr/>
          <p:nvPr/>
        </p:nvSpPr>
        <p:spPr>
          <a:xfrm>
            <a:off x="5835651" y="3697288"/>
            <a:ext cx="431800" cy="10779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latin typeface="Arial"/>
            </a:endParaRPr>
          </a:p>
        </p:txBody>
      </p:sp>
      <p:sp>
        <p:nvSpPr>
          <p:cNvPr id="9" name="Down Arrow 8">
            <a:extLst>
              <a:ext uri="{FF2B5EF4-FFF2-40B4-BE49-F238E27FC236}">
                <a16:creationId xmlns:a16="http://schemas.microsoft.com/office/drawing/2014/main" id="{E634108C-09B9-654E-88A9-ECAE2A4E4A8C}"/>
              </a:ext>
            </a:extLst>
          </p:cNvPr>
          <p:cNvSpPr>
            <a:spLocks noChangeArrowheads="1"/>
          </p:cNvSpPr>
          <p:nvPr/>
        </p:nvSpPr>
        <p:spPr bwMode="auto">
          <a:xfrm rot="10800000">
            <a:off x="5835651" y="1557338"/>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Tree>
    <p:extLst>
      <p:ext uri="{BB962C8B-B14F-4D97-AF65-F5344CB8AC3E}">
        <p14:creationId xmlns:p14="http://schemas.microsoft.com/office/powerpoint/2010/main" val="277127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0E9026FA-53F7-1148-84F2-1CEE03440045}"/>
              </a:ext>
            </a:extLst>
          </p:cNvPr>
          <p:cNvSpPr>
            <a:spLocks noGrp="1" noChangeArrowheads="1"/>
          </p:cNvSpPr>
          <p:nvPr>
            <p:ph idx="1"/>
          </p:nvPr>
        </p:nvSpPr>
        <p:spPr>
          <a:xfrm>
            <a:off x="5140325" y="5445125"/>
            <a:ext cx="2251075" cy="566739"/>
          </a:xfrm>
        </p:spPr>
        <p:txBody>
          <a:bodyPr/>
          <a:lstStyle/>
          <a:p>
            <a:pPr marL="0" indent="0" algn="ctr">
              <a:buNone/>
            </a:pPr>
            <a:r>
              <a:rPr lang="en-GB" altLang="en-US">
                <a:solidFill>
                  <a:srgbClr val="934C74"/>
                </a:solidFill>
              </a:rPr>
              <a:t>Unbalanced</a:t>
            </a:r>
          </a:p>
        </p:txBody>
      </p:sp>
      <p:sp>
        <p:nvSpPr>
          <p:cNvPr id="61442" name="Rectangle 5">
            <a:extLst>
              <a:ext uri="{FF2B5EF4-FFF2-40B4-BE49-F238E27FC236}">
                <a16:creationId xmlns:a16="http://schemas.microsoft.com/office/drawing/2014/main" id="{E0784C60-ACDC-D241-80E3-DACEF1E4275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C0520267-A47F-E54F-97E2-ADD25ED6FD33}"/>
              </a:ext>
            </a:extLst>
          </p:cNvPr>
          <p:cNvSpPr>
            <a:spLocks noChangeArrowheads="1"/>
          </p:cNvSpPr>
          <p:nvPr/>
        </p:nvSpPr>
        <p:spPr bwMode="auto">
          <a:xfrm rot="16200000">
            <a:off x="9009063" y="3179763"/>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vert="eaVert"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13" name="Down Arrow 12">
            <a:extLst>
              <a:ext uri="{FF2B5EF4-FFF2-40B4-BE49-F238E27FC236}">
                <a16:creationId xmlns:a16="http://schemas.microsoft.com/office/drawing/2014/main" id="{73BBD9E1-9BB7-EC45-83C8-786CD46DAC9D}"/>
              </a:ext>
            </a:extLst>
          </p:cNvPr>
          <p:cNvSpPr>
            <a:spLocks noChangeArrowheads="1"/>
          </p:cNvSpPr>
          <p:nvPr/>
        </p:nvSpPr>
        <p:spPr bwMode="auto">
          <a:xfrm rot="5400000">
            <a:off x="3194052" y="3522663"/>
            <a:ext cx="250825" cy="495300"/>
          </a:xfrm>
          <a:prstGeom prst="downArrow">
            <a:avLst>
              <a:gd name="adj1" fmla="val 50000"/>
              <a:gd name="adj2" fmla="val 50053"/>
            </a:avLst>
          </a:prstGeom>
          <a:solidFill>
            <a:srgbClr val="FF0000"/>
          </a:solidFill>
          <a:ln w="25400" algn="ctr">
            <a:solidFill>
              <a:srgbClr val="FF0000"/>
            </a:solidFill>
            <a:miter lim="800000"/>
            <a:headEnd/>
            <a:tailEnd/>
          </a:ln>
        </p:spPr>
        <p:txBody>
          <a:bodyPr rot="10800000" vert="eaVert"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15" name="Down Arrow 14">
            <a:extLst>
              <a:ext uri="{FF2B5EF4-FFF2-40B4-BE49-F238E27FC236}">
                <a16:creationId xmlns:a16="http://schemas.microsoft.com/office/drawing/2014/main" id="{C12DBF29-F003-C54D-AB56-122BD938C0CC}"/>
              </a:ext>
            </a:extLst>
          </p:cNvPr>
          <p:cNvSpPr>
            <a:spLocks noChangeArrowheads="1"/>
          </p:cNvSpPr>
          <p:nvPr/>
        </p:nvSpPr>
        <p:spPr bwMode="auto">
          <a:xfrm rot="10800000">
            <a:off x="5908675" y="1844675"/>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16" name="Down Arrow 15">
            <a:extLst>
              <a:ext uri="{FF2B5EF4-FFF2-40B4-BE49-F238E27FC236}">
                <a16:creationId xmlns:a16="http://schemas.microsoft.com/office/drawing/2014/main" id="{0DEA1737-B57C-D64B-A87D-6A5D4526B71F}"/>
              </a:ext>
            </a:extLst>
          </p:cNvPr>
          <p:cNvSpPr/>
          <p:nvPr/>
        </p:nvSpPr>
        <p:spPr>
          <a:xfrm>
            <a:off x="5908675" y="4062414"/>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latin typeface="Arial"/>
            </a:endParaRPr>
          </a:p>
        </p:txBody>
      </p:sp>
      <p:pic>
        <p:nvPicPr>
          <p:cNvPr id="61451" name="Picture 11" descr="esws_at_7Ke_act_aw_001">
            <a:extLst>
              <a:ext uri="{FF2B5EF4-FFF2-40B4-BE49-F238E27FC236}">
                <a16:creationId xmlns:a16="http://schemas.microsoft.com/office/drawing/2014/main" id="{B78D2051-EFE3-C442-958D-43D682091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3068638"/>
            <a:ext cx="4767263"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3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DE0068F-B34C-2042-91DA-CB267E2C839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248BF1EE-E92F-A641-89FD-A1C851F59FB3}"/>
              </a:ext>
            </a:extLst>
          </p:cNvPr>
          <p:cNvSpPr>
            <a:spLocks noGrp="1" noChangeArrowheads="1"/>
          </p:cNvSpPr>
          <p:nvPr>
            <p:ph idx="1"/>
          </p:nvPr>
        </p:nvSpPr>
        <p:spPr/>
        <p:txBody>
          <a:bodyPr/>
          <a:lstStyle/>
          <a:p>
            <a:pPr marL="538149" lvl="1" indent="-358766">
              <a:spcBef>
                <a:spcPct val="40000"/>
              </a:spcBef>
              <a:buNone/>
            </a:pPr>
            <a:endParaRPr lang="en-GB" altLang="en-US" sz="2800" dirty="0"/>
          </a:p>
          <a:p>
            <a:pPr marL="538149" lvl="1" indent="-358766">
              <a:spcBef>
                <a:spcPct val="40000"/>
              </a:spcBef>
            </a:pPr>
            <a:r>
              <a:rPr lang="en-GB" altLang="en-US" sz="2800" dirty="0"/>
              <a:t>State what is meant by: </a:t>
            </a:r>
            <a:r>
              <a:rPr lang="en-GB" altLang="en-US" sz="2800" dirty="0">
                <a:solidFill>
                  <a:srgbClr val="934C74"/>
                </a:solidFill>
              </a:rPr>
              <a:t>balanced forces, unbalanced forces.</a:t>
            </a:r>
          </a:p>
          <a:p>
            <a:pPr marL="538149" lvl="1" indent="-358766">
              <a:spcBef>
                <a:spcPct val="40000"/>
              </a:spcBef>
            </a:pPr>
            <a:r>
              <a:rPr lang="en-GB" altLang="en-US" sz="2800" dirty="0"/>
              <a:t>Explain the effects of balanced and unbalanced forces in simple situations.</a:t>
            </a:r>
          </a:p>
          <a:p>
            <a:pPr marL="538149" lvl="1" indent="-358766">
              <a:spcBef>
                <a:spcPct val="40000"/>
              </a:spcBef>
            </a:pPr>
            <a:r>
              <a:rPr lang="en-GB" altLang="en-US" sz="2800" dirty="0"/>
              <a:t>Explain why a vehicle needs a force from the engine to keep moving at a constant speed.</a:t>
            </a:r>
          </a:p>
          <a:p>
            <a:pPr marL="538149" lvl="1" indent="-358766">
              <a:spcBef>
                <a:spcPct val="40000"/>
              </a:spcBef>
            </a:pPr>
            <a:r>
              <a:rPr lang="en-GB" altLang="en-US" sz="2800" dirty="0"/>
              <a:t>Describe how new evidence changed scientific ideas.</a:t>
            </a:r>
          </a:p>
          <a:p>
            <a:pPr marL="538149" lvl="1" indent="-358766">
              <a:spcBef>
                <a:spcPct val="40000"/>
              </a:spcBef>
            </a:pPr>
            <a:endParaRPr lang="en-GB" altLang="en-US" sz="2800" dirty="0"/>
          </a:p>
        </p:txBody>
      </p:sp>
      <p:sp>
        <p:nvSpPr>
          <p:cNvPr id="56323" name="Rectangle 5">
            <a:extLst>
              <a:ext uri="{FF2B5EF4-FFF2-40B4-BE49-F238E27FC236}">
                <a16:creationId xmlns:a16="http://schemas.microsoft.com/office/drawing/2014/main" id="{00E5A7A3-36BC-F84C-8523-AD3F606405B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977474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50B3FBED-86B2-0B40-959E-280B14937F40}"/>
              </a:ext>
            </a:extLst>
          </p:cNvPr>
          <p:cNvSpPr>
            <a:spLocks noGrp="1" noChangeArrowheads="1"/>
          </p:cNvSpPr>
          <p:nvPr>
            <p:ph idx="1"/>
          </p:nvPr>
        </p:nvSpPr>
        <p:spPr>
          <a:xfrm>
            <a:off x="5140325" y="5445125"/>
            <a:ext cx="2251075" cy="566739"/>
          </a:xfrm>
        </p:spPr>
        <p:txBody>
          <a:bodyPr/>
          <a:lstStyle/>
          <a:p>
            <a:pPr marL="0" indent="0" algn="ctr">
              <a:buNone/>
            </a:pPr>
            <a:r>
              <a:rPr lang="en-GB" altLang="en-US">
                <a:solidFill>
                  <a:srgbClr val="934C74"/>
                </a:solidFill>
              </a:rPr>
              <a:t>Unbalanced</a:t>
            </a:r>
          </a:p>
        </p:txBody>
      </p:sp>
      <p:sp>
        <p:nvSpPr>
          <p:cNvPr id="63490" name="Rectangle 5">
            <a:extLst>
              <a:ext uri="{FF2B5EF4-FFF2-40B4-BE49-F238E27FC236}">
                <a16:creationId xmlns:a16="http://schemas.microsoft.com/office/drawing/2014/main" id="{3674B6BC-4083-3A48-B3D2-1B5DE6D2E5A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F39882F3-8142-3149-928A-0BC62A06CB6F}"/>
              </a:ext>
            </a:extLst>
          </p:cNvPr>
          <p:cNvSpPr>
            <a:spLocks noChangeArrowheads="1"/>
          </p:cNvSpPr>
          <p:nvPr/>
        </p:nvSpPr>
        <p:spPr bwMode="auto">
          <a:xfrm rot="5400000">
            <a:off x="2671763" y="2825750"/>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vert="eaVert"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8" name="Down Arrow 7">
            <a:extLst>
              <a:ext uri="{FF2B5EF4-FFF2-40B4-BE49-F238E27FC236}">
                <a16:creationId xmlns:a16="http://schemas.microsoft.com/office/drawing/2014/main" id="{81050542-BFC6-4540-9BF6-D1A3B855305C}"/>
              </a:ext>
            </a:extLst>
          </p:cNvPr>
          <p:cNvSpPr>
            <a:spLocks noChangeArrowheads="1"/>
          </p:cNvSpPr>
          <p:nvPr/>
        </p:nvSpPr>
        <p:spPr bwMode="auto">
          <a:xfrm rot="10800000">
            <a:off x="5884863" y="1844675"/>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9" name="Down Arrow 8">
            <a:extLst>
              <a:ext uri="{FF2B5EF4-FFF2-40B4-BE49-F238E27FC236}">
                <a16:creationId xmlns:a16="http://schemas.microsoft.com/office/drawing/2014/main" id="{1FD94B54-DC8D-0545-94C2-B2D0D7C6E6A6}"/>
              </a:ext>
            </a:extLst>
          </p:cNvPr>
          <p:cNvSpPr/>
          <p:nvPr/>
        </p:nvSpPr>
        <p:spPr>
          <a:xfrm>
            <a:off x="5884863" y="4062414"/>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latin typeface="Arial"/>
            </a:endParaRPr>
          </a:p>
        </p:txBody>
      </p:sp>
      <p:pic>
        <p:nvPicPr>
          <p:cNvPr id="63499" name="Picture 11" descr="esws_at_7Ke_act_aw_001">
            <a:extLst>
              <a:ext uri="{FF2B5EF4-FFF2-40B4-BE49-F238E27FC236}">
                <a16:creationId xmlns:a16="http://schemas.microsoft.com/office/drawing/2014/main" id="{69495847-6B05-4A47-9016-756964816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3068638"/>
            <a:ext cx="4767263"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8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6" name="Picture 10" descr="esws_at_7Ke_act_aw_002">
            <a:extLst>
              <a:ext uri="{FF2B5EF4-FFF2-40B4-BE49-F238E27FC236}">
                <a16:creationId xmlns:a16="http://schemas.microsoft.com/office/drawing/2014/main" id="{A48A622A-5291-9A40-94CD-BA4737F83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2349501"/>
            <a:ext cx="2663825" cy="1681163"/>
          </a:xfrm>
          <a:prstGeom prst="rect">
            <a:avLst/>
          </a:prstGeom>
          <a:noFill/>
          <a:extLst>
            <a:ext uri="{909E8E84-426E-40DD-AFC4-6F175D3DCCD1}">
              <a14:hiddenFill xmlns:a14="http://schemas.microsoft.com/office/drawing/2010/main">
                <a:solidFill>
                  <a:srgbClr val="FFFFFF"/>
                </a:solidFill>
              </a14:hiddenFill>
            </a:ext>
          </a:extLst>
        </p:spPr>
      </p:pic>
      <p:sp>
        <p:nvSpPr>
          <p:cNvPr id="65537" name="Rectangle 3">
            <a:extLst>
              <a:ext uri="{FF2B5EF4-FFF2-40B4-BE49-F238E27FC236}">
                <a16:creationId xmlns:a16="http://schemas.microsoft.com/office/drawing/2014/main" id="{C33580FD-BE72-EF4E-AF3D-46C4A91F54F1}"/>
              </a:ext>
            </a:extLst>
          </p:cNvPr>
          <p:cNvSpPr>
            <a:spLocks noGrp="1" noChangeArrowheads="1"/>
          </p:cNvSpPr>
          <p:nvPr>
            <p:ph idx="1"/>
          </p:nvPr>
        </p:nvSpPr>
        <p:spPr>
          <a:xfrm>
            <a:off x="5016501" y="5445125"/>
            <a:ext cx="2179639" cy="566739"/>
          </a:xfrm>
        </p:spPr>
        <p:txBody>
          <a:bodyPr/>
          <a:lstStyle/>
          <a:p>
            <a:pPr marL="0" indent="0" algn="ctr">
              <a:buNone/>
            </a:pPr>
            <a:r>
              <a:rPr lang="en-GB" altLang="en-US">
                <a:solidFill>
                  <a:srgbClr val="934C74"/>
                </a:solidFill>
              </a:rPr>
              <a:t>Unbalanced</a:t>
            </a:r>
          </a:p>
        </p:txBody>
      </p:sp>
      <p:sp>
        <p:nvSpPr>
          <p:cNvPr id="65538" name="Rectangle 5">
            <a:extLst>
              <a:ext uri="{FF2B5EF4-FFF2-40B4-BE49-F238E27FC236}">
                <a16:creationId xmlns:a16="http://schemas.microsoft.com/office/drawing/2014/main" id="{6BD89FBC-66D8-1145-B4AD-DB8FD207A36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3" name="Down Arrow 12">
            <a:extLst>
              <a:ext uri="{FF2B5EF4-FFF2-40B4-BE49-F238E27FC236}">
                <a16:creationId xmlns:a16="http://schemas.microsoft.com/office/drawing/2014/main" id="{00FB4EA0-6580-7E40-844D-4081B6743B0C}"/>
              </a:ext>
            </a:extLst>
          </p:cNvPr>
          <p:cNvSpPr>
            <a:spLocks noChangeArrowheads="1"/>
          </p:cNvSpPr>
          <p:nvPr/>
        </p:nvSpPr>
        <p:spPr bwMode="auto">
          <a:xfrm rot="10800000">
            <a:off x="5922963" y="2205040"/>
            <a:ext cx="188912" cy="504825"/>
          </a:xfrm>
          <a:prstGeom prst="downArrow">
            <a:avLst>
              <a:gd name="adj1" fmla="val 50000"/>
              <a:gd name="adj2" fmla="val 49870"/>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12" name="Down Arrow 11">
            <a:extLst>
              <a:ext uri="{FF2B5EF4-FFF2-40B4-BE49-F238E27FC236}">
                <a16:creationId xmlns:a16="http://schemas.microsoft.com/office/drawing/2014/main" id="{4C8596FE-9864-FF4E-BC89-991D8D4DBDE2}"/>
              </a:ext>
            </a:extLst>
          </p:cNvPr>
          <p:cNvSpPr/>
          <p:nvPr/>
        </p:nvSpPr>
        <p:spPr>
          <a:xfrm>
            <a:off x="5808663" y="3860801"/>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latin typeface="Arial"/>
            </a:endParaRPr>
          </a:p>
        </p:txBody>
      </p:sp>
    </p:spTree>
    <p:extLst>
      <p:ext uri="{BB962C8B-B14F-4D97-AF65-F5344CB8AC3E}">
        <p14:creationId xmlns:p14="http://schemas.microsoft.com/office/powerpoint/2010/main" val="44267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14190127-3819-9A45-9D16-F9B73D5D96FC}"/>
              </a:ext>
            </a:extLst>
          </p:cNvPr>
          <p:cNvSpPr>
            <a:spLocks noGrp="1" noChangeArrowheads="1"/>
          </p:cNvSpPr>
          <p:nvPr>
            <p:ph idx="1"/>
          </p:nvPr>
        </p:nvSpPr>
        <p:spPr>
          <a:xfrm>
            <a:off x="4800600" y="5661025"/>
            <a:ext cx="2005013" cy="566739"/>
          </a:xfrm>
        </p:spPr>
        <p:txBody>
          <a:bodyPr/>
          <a:lstStyle/>
          <a:p>
            <a:pPr marL="0" indent="0" algn="ctr">
              <a:buNone/>
            </a:pPr>
            <a:r>
              <a:rPr lang="en-GB" altLang="en-US">
                <a:solidFill>
                  <a:srgbClr val="934C74"/>
                </a:solidFill>
              </a:rPr>
              <a:t>Balanced</a:t>
            </a:r>
          </a:p>
        </p:txBody>
      </p:sp>
      <p:sp>
        <p:nvSpPr>
          <p:cNvPr id="67586" name="Rectangle 5">
            <a:extLst>
              <a:ext uri="{FF2B5EF4-FFF2-40B4-BE49-F238E27FC236}">
                <a16:creationId xmlns:a16="http://schemas.microsoft.com/office/drawing/2014/main" id="{09130448-CEC1-F448-B454-C993DDCBEC2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pic>
        <p:nvPicPr>
          <p:cNvPr id="67594" name="Picture 10" descr="esws_at_7Ka_act_aw_002">
            <a:extLst>
              <a:ext uri="{FF2B5EF4-FFF2-40B4-BE49-F238E27FC236}">
                <a16:creationId xmlns:a16="http://schemas.microsoft.com/office/drawing/2014/main" id="{FD4C9BC2-41BA-5D44-9B14-F06017D95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7" y="1773237"/>
            <a:ext cx="2576513" cy="2736851"/>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F183715E-F990-2A4B-B752-6BC0B1555089}"/>
              </a:ext>
            </a:extLst>
          </p:cNvPr>
          <p:cNvSpPr>
            <a:spLocks noChangeArrowheads="1"/>
          </p:cNvSpPr>
          <p:nvPr/>
        </p:nvSpPr>
        <p:spPr bwMode="auto">
          <a:xfrm rot="10800000">
            <a:off x="5519739" y="889000"/>
            <a:ext cx="431800" cy="863600"/>
          </a:xfrm>
          <a:prstGeom prst="downArrow">
            <a:avLst>
              <a:gd name="adj1" fmla="val 50000"/>
              <a:gd name="adj2" fmla="val 6868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sz="2400">
              <a:solidFill>
                <a:srgbClr val="FFFFFF"/>
              </a:solidFill>
              <a:latin typeface="Arial"/>
              <a:cs typeface="Arial" panose="020B0604020202020204" pitchFamily="34" charset="0"/>
            </a:endParaRPr>
          </a:p>
        </p:txBody>
      </p:sp>
      <p:sp>
        <p:nvSpPr>
          <p:cNvPr id="4" name="Down Arrow 3">
            <a:extLst>
              <a:ext uri="{FF2B5EF4-FFF2-40B4-BE49-F238E27FC236}">
                <a16:creationId xmlns:a16="http://schemas.microsoft.com/office/drawing/2014/main" id="{ACB6CE74-CF55-524B-98B2-94AD1A1E6CDE}"/>
              </a:ext>
            </a:extLst>
          </p:cNvPr>
          <p:cNvSpPr/>
          <p:nvPr/>
        </p:nvSpPr>
        <p:spPr>
          <a:xfrm>
            <a:off x="5519739" y="4437063"/>
            <a:ext cx="433387" cy="863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latin typeface="Arial"/>
            </a:endParaRPr>
          </a:p>
        </p:txBody>
      </p:sp>
    </p:spTree>
    <p:extLst>
      <p:ext uri="{BB962C8B-B14F-4D97-AF65-F5344CB8AC3E}">
        <p14:creationId xmlns:p14="http://schemas.microsoft.com/office/powerpoint/2010/main" val="29240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96" name="Group 80"/>
          <p:cNvGraphicFramePr>
            <a:graphicFrameLocks noGrp="1"/>
          </p:cNvGraphicFramePr>
          <p:nvPr>
            <p:extLst/>
          </p:nvPr>
        </p:nvGraphicFramePr>
        <p:xfrm>
          <a:off x="158338" y="188913"/>
          <a:ext cx="11906991" cy="6413240"/>
        </p:xfrm>
        <a:graphic>
          <a:graphicData uri="http://schemas.openxmlformats.org/drawingml/2006/table">
            <a:tbl>
              <a:tblPr/>
              <a:tblGrid>
                <a:gridCol w="3410189">
                  <a:extLst>
                    <a:ext uri="{9D8B030D-6E8A-4147-A177-3AD203B41FA5}">
                      <a16:colId xmlns:a16="http://schemas.microsoft.com/office/drawing/2014/main" val="20000"/>
                    </a:ext>
                  </a:extLst>
                </a:gridCol>
                <a:gridCol w="4528539">
                  <a:extLst>
                    <a:ext uri="{9D8B030D-6E8A-4147-A177-3AD203B41FA5}">
                      <a16:colId xmlns:a16="http://schemas.microsoft.com/office/drawing/2014/main" val="20001"/>
                    </a:ext>
                  </a:extLst>
                </a:gridCol>
                <a:gridCol w="3968263">
                  <a:extLst>
                    <a:ext uri="{9D8B030D-6E8A-4147-A177-3AD203B41FA5}">
                      <a16:colId xmlns:a16="http://schemas.microsoft.com/office/drawing/2014/main" val="20002"/>
                    </a:ext>
                  </a:extLst>
                </a:gridCol>
              </a:tblGrid>
              <a:tr h="74384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Forces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Stationary object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Moving object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635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Balanced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700" b="0" i="0" u="none" strike="noStrike" cap="none" normalizeH="0" baseline="0" dirty="0">
                          <a:ln>
                            <a:noFill/>
                          </a:ln>
                          <a:solidFill>
                            <a:schemeClr val="tx1"/>
                          </a:solidFill>
                          <a:effectLst/>
                          <a:latin typeface="+mn-lt"/>
                        </a:rPr>
                        <a:t>(or no forces)</a:t>
                      </a:r>
                      <a:endParaRPr kumimoji="0" lang="en-GB" altLang="en-US" sz="4300" b="0" i="0" u="none" strike="noStrike" cap="none" normalizeH="0" baseline="0" dirty="0">
                        <a:ln>
                          <a:noFill/>
                        </a:ln>
                        <a:solidFill>
                          <a:schemeClr val="tx1"/>
                        </a:solidFill>
                        <a:effectLst/>
                        <a:latin typeface="+mn-lt"/>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796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Unbalanced</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dirty="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dirty="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AutoShape 20">
            <a:extLst>
              <a:ext uri="{FF2B5EF4-FFF2-40B4-BE49-F238E27FC236}">
                <a16:creationId xmlns:a16="http://schemas.microsoft.com/office/drawing/2014/main" id="{0304A041-E299-374D-80E5-B6E55553029F}"/>
              </a:ext>
            </a:extLst>
          </p:cNvPr>
          <p:cNvSpPr>
            <a:spLocks noChangeArrowheads="1"/>
          </p:cNvSpPr>
          <p:nvPr/>
        </p:nvSpPr>
        <p:spPr bwMode="auto">
          <a:xfrm>
            <a:off x="3926773" y="3359897"/>
            <a:ext cx="7821881" cy="1976081"/>
          </a:xfrm>
          <a:prstGeom prst="roundRect">
            <a:avLst>
              <a:gd name="adj" fmla="val 13342"/>
            </a:avLst>
          </a:prstGeom>
          <a:solidFill>
            <a:srgbClr val="0066FF"/>
          </a:solidFill>
          <a:ln w="25400">
            <a:noFill/>
            <a:round/>
            <a:headEnd/>
            <a:tailEnd/>
          </a:ln>
          <a:effectLst/>
        </p:spPr>
        <p:txBody>
          <a:bodyPr/>
          <a:lstStyle/>
          <a:p>
            <a:pPr marL="594769" indent="-594769">
              <a:defRPr/>
            </a:pPr>
            <a:r>
              <a:rPr lang="en-GB" sz="3733" kern="0" dirty="0">
                <a:solidFill>
                  <a:srgbClr val="FFFFFF"/>
                </a:solidFill>
                <a:latin typeface="Calibri" pitchFamily="34" charset="0"/>
                <a:sym typeface="Wingdings"/>
              </a:rPr>
              <a:t>	Use the following </a:t>
            </a:r>
            <a:r>
              <a:rPr lang="en-GB" sz="3733" kern="0" dirty="0" err="1">
                <a:solidFill>
                  <a:srgbClr val="FFFFFF"/>
                </a:solidFill>
                <a:latin typeface="Calibri" pitchFamily="34" charset="0"/>
                <a:sym typeface="Wingdings"/>
              </a:rPr>
              <a:t>PhET</a:t>
            </a:r>
            <a:r>
              <a:rPr lang="en-GB" sz="3733" kern="0" dirty="0">
                <a:solidFill>
                  <a:srgbClr val="FFFFFF"/>
                </a:solidFill>
                <a:latin typeface="Calibri" pitchFamily="34" charset="0"/>
                <a:sym typeface="Wingdings"/>
              </a:rPr>
              <a:t> sim &amp; examples to complete the table describing what will happen.</a:t>
            </a:r>
            <a:endParaRPr lang="en-GB" sz="3733" kern="0" dirty="0">
              <a:solidFill>
                <a:srgbClr val="FFFFFF"/>
              </a:solidFill>
              <a:latin typeface="Calibri" pitchFamily="34" charset="0"/>
            </a:endParaRPr>
          </a:p>
        </p:txBody>
      </p:sp>
    </p:spTree>
    <p:extLst>
      <p:ext uri="{BB962C8B-B14F-4D97-AF65-F5344CB8AC3E}">
        <p14:creationId xmlns:p14="http://schemas.microsoft.com/office/powerpoint/2010/main" val="349829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6D8B40D-CD6D-8243-BBAB-7B10324C3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880" y="0"/>
            <a:ext cx="10466120" cy="5884320"/>
          </a:xfrm>
          <a:prstGeom prst="rect">
            <a:avLst/>
          </a:prstGeom>
        </p:spPr>
      </p:pic>
      <p:sp>
        <p:nvSpPr>
          <p:cNvPr id="6" name="AutoShape 26"/>
          <p:cNvSpPr>
            <a:spLocks noChangeArrowheads="1"/>
          </p:cNvSpPr>
          <p:nvPr/>
        </p:nvSpPr>
        <p:spPr bwMode="auto">
          <a:xfrm>
            <a:off x="150190" y="146376"/>
            <a:ext cx="6262484" cy="1722009"/>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tabLst>
                <a:tab pos="542912" algn="l"/>
              </a:tabLst>
              <a:defRPr/>
            </a:pPr>
            <a:r>
              <a:rPr lang="en-GB" altLang="en-US" sz="3200" b="1" kern="0" dirty="0">
                <a:solidFill>
                  <a:schemeClr val="bg1"/>
                </a:solidFill>
                <a:latin typeface="+mn-lt"/>
                <a:sym typeface="Wingdings"/>
              </a:rPr>
              <a:t></a:t>
            </a:r>
            <a:r>
              <a:rPr lang="en-GB" altLang="en-US" sz="3200" kern="0" dirty="0">
                <a:solidFill>
                  <a:schemeClr val="bg1"/>
                </a:solidFill>
                <a:latin typeface="+mn-lt"/>
                <a:sym typeface="Wingdings 2" pitchFamily="18" charset="2"/>
              </a:rPr>
              <a:t> </a:t>
            </a:r>
            <a:r>
              <a:rPr lang="en-GB" altLang="en-US" sz="3200" kern="0" dirty="0">
                <a:solidFill>
                  <a:schemeClr val="bg1"/>
                </a:solidFill>
                <a:latin typeface="+mn-lt"/>
              </a:rPr>
              <a:t>Click image to run simulation, trying out the </a:t>
            </a:r>
            <a:r>
              <a:rPr lang="en-GB" altLang="en-US" sz="3200" i="1" kern="0" dirty="0">
                <a:solidFill>
                  <a:schemeClr val="bg1"/>
                </a:solidFill>
                <a:latin typeface="+mn-lt"/>
              </a:rPr>
              <a:t>Net Force</a:t>
            </a:r>
            <a:r>
              <a:rPr lang="en-GB" altLang="en-US" sz="3200" kern="0" dirty="0">
                <a:solidFill>
                  <a:schemeClr val="bg1"/>
                </a:solidFill>
                <a:latin typeface="+mn-lt"/>
              </a:rPr>
              <a:t>, </a:t>
            </a:r>
            <a:r>
              <a:rPr lang="en-GB" altLang="en-US" sz="3200" i="1" kern="0" dirty="0">
                <a:solidFill>
                  <a:schemeClr val="bg1"/>
                </a:solidFill>
                <a:latin typeface="+mn-lt"/>
              </a:rPr>
              <a:t>Motion</a:t>
            </a:r>
            <a:r>
              <a:rPr lang="en-GB" altLang="en-US" sz="3200" kern="0" dirty="0">
                <a:solidFill>
                  <a:schemeClr val="bg1"/>
                </a:solidFill>
                <a:latin typeface="+mn-lt"/>
              </a:rPr>
              <a:t> &amp; </a:t>
            </a:r>
            <a:r>
              <a:rPr lang="en-GB" altLang="en-US" sz="3200" i="1" kern="0" dirty="0">
                <a:solidFill>
                  <a:schemeClr val="bg1"/>
                </a:solidFill>
                <a:latin typeface="+mn-lt"/>
              </a:rPr>
              <a:t>Friction</a:t>
            </a:r>
            <a:r>
              <a:rPr lang="en-GB" altLang="en-US" sz="3200" kern="0" dirty="0">
                <a:solidFill>
                  <a:schemeClr val="bg1"/>
                </a:solidFill>
                <a:latin typeface="+mn-lt"/>
              </a:rPr>
              <a:t> parts.</a:t>
            </a:r>
            <a:endParaRPr lang="en-US" altLang="en-US" sz="3200" kern="0" dirty="0">
              <a:solidFill>
                <a:schemeClr val="bg1"/>
              </a:solidFill>
              <a:latin typeface="+mn-lt"/>
            </a:endParaRPr>
          </a:p>
        </p:txBody>
      </p:sp>
    </p:spTree>
    <p:extLst>
      <p:ext uri="{BB962C8B-B14F-4D97-AF65-F5344CB8AC3E}">
        <p14:creationId xmlns:p14="http://schemas.microsoft.com/office/powerpoint/2010/main" val="404120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C4981356-C19E-0D43-A43D-E8000F7CB6AA}"/>
              </a:ext>
            </a:extLst>
          </p:cNvPr>
          <p:cNvSpPr>
            <a:spLocks noGrp="1"/>
          </p:cNvSpPr>
          <p:nvPr>
            <p:ph type="ctrTitle"/>
          </p:nvPr>
        </p:nvSpPr>
        <p:spPr/>
        <p:txBody>
          <a:bodyPr/>
          <a:lstStyle/>
          <a:p>
            <a:r>
              <a:rPr lang="en-GB" altLang="en-US"/>
              <a:t>Balanced or unbalanced 2</a:t>
            </a:r>
          </a:p>
        </p:txBody>
      </p:sp>
      <p:sp>
        <p:nvSpPr>
          <p:cNvPr id="55299" name="Rectangle 5">
            <a:extLst>
              <a:ext uri="{FF2B5EF4-FFF2-40B4-BE49-F238E27FC236}">
                <a16:creationId xmlns:a16="http://schemas.microsoft.com/office/drawing/2014/main" id="{F3D92207-05F6-9F4C-B07D-22DEAD0D1C1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
        <p:nvSpPr>
          <p:cNvPr id="55301" name="Rectangle 3">
            <a:extLst>
              <a:ext uri="{FF2B5EF4-FFF2-40B4-BE49-F238E27FC236}">
                <a16:creationId xmlns:a16="http://schemas.microsoft.com/office/drawing/2014/main" id="{F28F1AF4-BC12-E24C-B6C4-D95922E4C91B}"/>
              </a:ext>
            </a:extLst>
          </p:cNvPr>
          <p:cNvSpPr>
            <a:spLocks noGrp="1" noChangeArrowheads="1"/>
          </p:cNvSpPr>
          <p:nvPr>
            <p:ph type="subTitle" idx="4294967295"/>
          </p:nvPr>
        </p:nvSpPr>
        <p:spPr>
          <a:xfrm>
            <a:off x="2566989" y="3886200"/>
            <a:ext cx="6729412" cy="1752600"/>
          </a:xfrm>
        </p:spPr>
        <p:txBody>
          <a:bodyPr/>
          <a:lstStyle/>
          <a:p>
            <a:pPr marL="0" indent="0" algn="ctr">
              <a:buNone/>
            </a:pPr>
            <a:r>
              <a:rPr lang="en-GB" altLang="en-US"/>
              <a:t>Decide what would happen next to each of the following objects if these forces were acting.</a:t>
            </a:r>
          </a:p>
        </p:txBody>
      </p:sp>
    </p:spTree>
    <p:extLst>
      <p:ext uri="{BB962C8B-B14F-4D97-AF65-F5344CB8AC3E}">
        <p14:creationId xmlns:p14="http://schemas.microsoft.com/office/powerpoint/2010/main" val="41326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esws_at_7Ka_act_aw_005">
            <a:extLst>
              <a:ext uri="{FF2B5EF4-FFF2-40B4-BE49-F238E27FC236}">
                <a16:creationId xmlns:a16="http://schemas.microsoft.com/office/drawing/2014/main" id="{2090FE1A-6F8D-EA48-A7B0-281E08E8C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847" y="2397001"/>
            <a:ext cx="2665413" cy="1970088"/>
          </a:xfrm>
          <a:prstGeom prst="rect">
            <a:avLst/>
          </a:prstGeom>
          <a:noFill/>
          <a:extLst>
            <a:ext uri="{909E8E84-426E-40DD-AFC4-6F175D3DCCD1}">
              <a14:hiddenFill xmlns:a14="http://schemas.microsoft.com/office/drawing/2010/main">
                <a:solidFill>
                  <a:srgbClr val="FFFFFF"/>
                </a:solidFill>
              </a14:hiddenFill>
            </a:ext>
          </a:extLst>
        </p:spPr>
      </p:pic>
      <p:sp>
        <p:nvSpPr>
          <p:cNvPr id="106500" name="Rectangle 5">
            <a:extLst>
              <a:ext uri="{FF2B5EF4-FFF2-40B4-BE49-F238E27FC236}">
                <a16:creationId xmlns:a16="http://schemas.microsoft.com/office/drawing/2014/main" id="{0259C06A-245B-4D4B-B3B8-AEA722179343}"/>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7" name="Down Arrow 6">
            <a:extLst>
              <a:ext uri="{FF2B5EF4-FFF2-40B4-BE49-F238E27FC236}">
                <a16:creationId xmlns:a16="http://schemas.microsoft.com/office/drawing/2014/main" id="{8E0E0055-11B2-5242-A9ED-FAE57B343B35}"/>
              </a:ext>
            </a:extLst>
          </p:cNvPr>
          <p:cNvSpPr/>
          <p:nvPr/>
        </p:nvSpPr>
        <p:spPr>
          <a:xfrm>
            <a:off x="2668897" y="3744789"/>
            <a:ext cx="431800" cy="10779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sp>
        <p:nvSpPr>
          <p:cNvPr id="9" name="Down Arrow 8">
            <a:extLst>
              <a:ext uri="{FF2B5EF4-FFF2-40B4-BE49-F238E27FC236}">
                <a16:creationId xmlns:a16="http://schemas.microsoft.com/office/drawing/2014/main" id="{E33A04BF-5E4F-4944-A12D-042EE2CEAEA5}"/>
              </a:ext>
            </a:extLst>
          </p:cNvPr>
          <p:cNvSpPr>
            <a:spLocks noChangeArrowheads="1"/>
          </p:cNvSpPr>
          <p:nvPr/>
        </p:nvSpPr>
        <p:spPr bwMode="auto">
          <a:xfrm rot="10800000">
            <a:off x="2668897" y="1604839"/>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351">
              <a:solidFill>
                <a:schemeClr val="lt1"/>
              </a:solidFill>
            </a:endParaRPr>
          </a:p>
        </p:txBody>
      </p:sp>
      <p:sp>
        <p:nvSpPr>
          <p:cNvPr id="106503" name="Rectangle 3">
            <a:extLst>
              <a:ext uri="{FF2B5EF4-FFF2-40B4-BE49-F238E27FC236}">
                <a16:creationId xmlns:a16="http://schemas.microsoft.com/office/drawing/2014/main" id="{37D0C5A0-1E97-E244-875F-4CC887F4D7DC}"/>
              </a:ext>
            </a:extLst>
          </p:cNvPr>
          <p:cNvSpPr>
            <a:spLocks noChangeArrowheads="1"/>
          </p:cNvSpPr>
          <p:nvPr/>
        </p:nvSpPr>
        <p:spPr bwMode="auto">
          <a:xfrm>
            <a:off x="4655127" y="1872467"/>
            <a:ext cx="720436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eaLnBrk="1" hangingPunct="1">
              <a:buFont typeface="Wingdings" pitchFamily="2" charset="2"/>
              <a:buNone/>
            </a:pPr>
            <a:r>
              <a:rPr lang="en-GB" altLang="en-US" sz="3733" dirty="0">
                <a:solidFill>
                  <a:srgbClr val="934C74"/>
                </a:solidFill>
              </a:rPr>
              <a:t>The beach ball would just stay still and continue floating on the surface of the water because its weight balances the </a:t>
            </a:r>
            <a:r>
              <a:rPr lang="en-GB" altLang="en-US" sz="3733" dirty="0" err="1">
                <a:solidFill>
                  <a:srgbClr val="934C74"/>
                </a:solidFill>
              </a:rPr>
              <a:t>upthrust</a:t>
            </a:r>
            <a:r>
              <a:rPr lang="en-GB" altLang="en-US" sz="3733" dirty="0">
                <a:solidFill>
                  <a:srgbClr val="934C74"/>
                </a:solidFill>
              </a:rPr>
              <a:t>. </a:t>
            </a:r>
          </a:p>
        </p:txBody>
      </p:sp>
    </p:spTree>
    <p:extLst>
      <p:ext uri="{BB962C8B-B14F-4D97-AF65-F5344CB8AC3E}">
        <p14:creationId xmlns:p14="http://schemas.microsoft.com/office/powerpoint/2010/main" val="2125540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5">
            <a:extLst>
              <a:ext uri="{FF2B5EF4-FFF2-40B4-BE49-F238E27FC236}">
                <a16:creationId xmlns:a16="http://schemas.microsoft.com/office/drawing/2014/main" id="{984B5E5A-83D2-8442-AB98-EA67240FBEED}"/>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47746CDC-1196-DC49-95FE-3BF019E4201C}"/>
              </a:ext>
            </a:extLst>
          </p:cNvPr>
          <p:cNvSpPr>
            <a:spLocks noChangeArrowheads="1"/>
          </p:cNvSpPr>
          <p:nvPr/>
        </p:nvSpPr>
        <p:spPr bwMode="auto">
          <a:xfrm rot="16200000">
            <a:off x="6127319" y="3575609"/>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vert="eaVert" anchor="ctr"/>
          <a:lstStyle/>
          <a:p>
            <a:pPr algn="ctr">
              <a:defRPr/>
            </a:pPr>
            <a:endParaRPr lang="en-GB" sz="1351">
              <a:solidFill>
                <a:schemeClr val="lt1"/>
              </a:solidFill>
            </a:endParaRPr>
          </a:p>
        </p:txBody>
      </p:sp>
      <p:sp>
        <p:nvSpPr>
          <p:cNvPr id="13" name="Down Arrow 12">
            <a:extLst>
              <a:ext uri="{FF2B5EF4-FFF2-40B4-BE49-F238E27FC236}">
                <a16:creationId xmlns:a16="http://schemas.microsoft.com/office/drawing/2014/main" id="{6C585C0F-3E86-E94F-9FDD-7E84D1D09B89}"/>
              </a:ext>
            </a:extLst>
          </p:cNvPr>
          <p:cNvSpPr>
            <a:spLocks noChangeArrowheads="1"/>
          </p:cNvSpPr>
          <p:nvPr/>
        </p:nvSpPr>
        <p:spPr bwMode="auto">
          <a:xfrm rot="5400000">
            <a:off x="312308" y="3918509"/>
            <a:ext cx="250825" cy="495300"/>
          </a:xfrm>
          <a:prstGeom prst="downArrow">
            <a:avLst>
              <a:gd name="adj1" fmla="val 50000"/>
              <a:gd name="adj2" fmla="val 50053"/>
            </a:avLst>
          </a:prstGeom>
          <a:solidFill>
            <a:srgbClr val="FF0000"/>
          </a:solidFill>
          <a:ln w="25400" algn="ctr">
            <a:solidFill>
              <a:srgbClr val="FF0000"/>
            </a:solidFill>
            <a:miter lim="800000"/>
            <a:headEnd/>
            <a:tailEnd/>
          </a:ln>
        </p:spPr>
        <p:txBody>
          <a:bodyPr rot="10800000" vert="eaVert" anchor="ctr"/>
          <a:lstStyle/>
          <a:p>
            <a:pPr algn="ctr">
              <a:defRPr/>
            </a:pPr>
            <a:endParaRPr lang="en-GB" sz="1351">
              <a:solidFill>
                <a:schemeClr val="lt1"/>
              </a:solidFill>
            </a:endParaRPr>
          </a:p>
        </p:txBody>
      </p:sp>
      <p:sp>
        <p:nvSpPr>
          <p:cNvPr id="15" name="Down Arrow 14">
            <a:extLst>
              <a:ext uri="{FF2B5EF4-FFF2-40B4-BE49-F238E27FC236}">
                <a16:creationId xmlns:a16="http://schemas.microsoft.com/office/drawing/2014/main" id="{7026D06A-1A24-A34F-9A6F-7DE8C080211E}"/>
              </a:ext>
            </a:extLst>
          </p:cNvPr>
          <p:cNvSpPr>
            <a:spLocks noChangeArrowheads="1"/>
          </p:cNvSpPr>
          <p:nvPr/>
        </p:nvSpPr>
        <p:spPr bwMode="auto">
          <a:xfrm rot="10800000">
            <a:off x="3026931" y="2240521"/>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351">
              <a:solidFill>
                <a:schemeClr val="lt1"/>
              </a:solidFill>
            </a:endParaRPr>
          </a:p>
        </p:txBody>
      </p:sp>
      <p:sp>
        <p:nvSpPr>
          <p:cNvPr id="16" name="Down Arrow 15">
            <a:extLst>
              <a:ext uri="{FF2B5EF4-FFF2-40B4-BE49-F238E27FC236}">
                <a16:creationId xmlns:a16="http://schemas.microsoft.com/office/drawing/2014/main" id="{C259697D-E2CB-0041-8027-4F2846F648CE}"/>
              </a:ext>
            </a:extLst>
          </p:cNvPr>
          <p:cNvSpPr/>
          <p:nvPr/>
        </p:nvSpPr>
        <p:spPr>
          <a:xfrm>
            <a:off x="3026931" y="4458259"/>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pic>
        <p:nvPicPr>
          <p:cNvPr id="108552" name="Picture 8" descr="esws_at_7Ke_act_aw_001">
            <a:extLst>
              <a:ext uri="{FF2B5EF4-FFF2-40B4-BE49-F238E27FC236}">
                <a16:creationId xmlns:a16="http://schemas.microsoft.com/office/drawing/2014/main" id="{F04B7A22-0D64-6B47-B12A-BD8B0CB3C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70" y="3464483"/>
            <a:ext cx="4767263" cy="1047751"/>
          </a:xfrm>
          <a:prstGeom prst="rect">
            <a:avLst/>
          </a:prstGeom>
          <a:noFill/>
          <a:extLst>
            <a:ext uri="{909E8E84-426E-40DD-AFC4-6F175D3DCCD1}">
              <a14:hiddenFill xmlns:a14="http://schemas.microsoft.com/office/drawing/2010/main">
                <a:solidFill>
                  <a:srgbClr val="FFFFFF"/>
                </a:solidFill>
              </a14:hiddenFill>
            </a:ext>
          </a:extLst>
        </p:spPr>
      </p:pic>
      <p:sp>
        <p:nvSpPr>
          <p:cNvPr id="108553" name="Rectangle 3">
            <a:extLst>
              <a:ext uri="{FF2B5EF4-FFF2-40B4-BE49-F238E27FC236}">
                <a16:creationId xmlns:a16="http://schemas.microsoft.com/office/drawing/2014/main" id="{54E05090-506F-9841-B38F-5BF92658C2EC}"/>
              </a:ext>
            </a:extLst>
          </p:cNvPr>
          <p:cNvSpPr>
            <a:spLocks noChangeArrowheads="1"/>
          </p:cNvSpPr>
          <p:nvPr/>
        </p:nvSpPr>
        <p:spPr bwMode="auto">
          <a:xfrm>
            <a:off x="4354286" y="1112447"/>
            <a:ext cx="748937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3733" dirty="0">
                <a:solidFill>
                  <a:srgbClr val="934C74"/>
                </a:solidFill>
              </a:rPr>
              <a:t>The car will speed up (accelerate) because the force from the engine is bigger than the friction forces acting on the car. </a:t>
            </a:r>
          </a:p>
        </p:txBody>
      </p:sp>
    </p:spTree>
    <p:extLst>
      <p:ext uri="{BB962C8B-B14F-4D97-AF65-F5344CB8AC3E}">
        <p14:creationId xmlns:p14="http://schemas.microsoft.com/office/powerpoint/2010/main" val="358322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5">
            <a:extLst>
              <a:ext uri="{FF2B5EF4-FFF2-40B4-BE49-F238E27FC236}">
                <a16:creationId xmlns:a16="http://schemas.microsoft.com/office/drawing/2014/main" id="{7ECEABCF-F333-364B-B478-08244DFAF18B}"/>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C5E40B66-C928-A148-8411-B2636AFA827C}"/>
              </a:ext>
            </a:extLst>
          </p:cNvPr>
          <p:cNvSpPr>
            <a:spLocks noChangeArrowheads="1"/>
          </p:cNvSpPr>
          <p:nvPr/>
        </p:nvSpPr>
        <p:spPr bwMode="auto">
          <a:xfrm rot="5400000">
            <a:off x="502536" y="3015755"/>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vert="eaVert" anchor="ctr"/>
          <a:lstStyle/>
          <a:p>
            <a:pPr algn="ctr">
              <a:defRPr/>
            </a:pPr>
            <a:endParaRPr lang="en-GB" sz="1351">
              <a:solidFill>
                <a:schemeClr val="lt1"/>
              </a:solidFill>
            </a:endParaRPr>
          </a:p>
        </p:txBody>
      </p:sp>
      <p:sp>
        <p:nvSpPr>
          <p:cNvPr id="8" name="Down Arrow 7">
            <a:extLst>
              <a:ext uri="{FF2B5EF4-FFF2-40B4-BE49-F238E27FC236}">
                <a16:creationId xmlns:a16="http://schemas.microsoft.com/office/drawing/2014/main" id="{6B8677F3-E0BA-5644-92E6-B5EFC456E453}"/>
              </a:ext>
            </a:extLst>
          </p:cNvPr>
          <p:cNvSpPr>
            <a:spLocks noChangeArrowheads="1"/>
          </p:cNvSpPr>
          <p:nvPr/>
        </p:nvSpPr>
        <p:spPr bwMode="auto">
          <a:xfrm rot="10800000">
            <a:off x="3715636" y="2034681"/>
            <a:ext cx="431800" cy="1073151"/>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351">
              <a:solidFill>
                <a:schemeClr val="lt1"/>
              </a:solidFill>
            </a:endParaRPr>
          </a:p>
        </p:txBody>
      </p:sp>
      <p:sp>
        <p:nvSpPr>
          <p:cNvPr id="9" name="Down Arrow 8">
            <a:extLst>
              <a:ext uri="{FF2B5EF4-FFF2-40B4-BE49-F238E27FC236}">
                <a16:creationId xmlns:a16="http://schemas.microsoft.com/office/drawing/2014/main" id="{BB4B8C01-21EA-4D4F-BC6F-BB26859C2553}"/>
              </a:ext>
            </a:extLst>
          </p:cNvPr>
          <p:cNvSpPr/>
          <p:nvPr/>
        </p:nvSpPr>
        <p:spPr>
          <a:xfrm>
            <a:off x="3715636" y="4252419"/>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pic>
        <p:nvPicPr>
          <p:cNvPr id="110599" name="Picture 7" descr="esws_at_7Ke_act_aw_001">
            <a:extLst>
              <a:ext uri="{FF2B5EF4-FFF2-40B4-BE49-F238E27FC236}">
                <a16:creationId xmlns:a16="http://schemas.microsoft.com/office/drawing/2014/main" id="{139C5EB7-6C7C-414B-BC61-E3DFBB379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287" y="3258643"/>
            <a:ext cx="4767263" cy="1047751"/>
          </a:xfrm>
          <a:prstGeom prst="rect">
            <a:avLst/>
          </a:prstGeom>
          <a:noFill/>
          <a:extLst>
            <a:ext uri="{909E8E84-426E-40DD-AFC4-6F175D3DCCD1}">
              <a14:hiddenFill xmlns:a14="http://schemas.microsoft.com/office/drawing/2010/main">
                <a:solidFill>
                  <a:srgbClr val="FFFFFF"/>
                </a:solidFill>
              </a14:hiddenFill>
            </a:ext>
          </a:extLst>
        </p:spPr>
      </p:pic>
      <p:sp>
        <p:nvSpPr>
          <p:cNvPr id="110600" name="Rectangle 3">
            <a:extLst>
              <a:ext uri="{FF2B5EF4-FFF2-40B4-BE49-F238E27FC236}">
                <a16:creationId xmlns:a16="http://schemas.microsoft.com/office/drawing/2014/main" id="{2B5578EB-3C62-9744-B9F9-B6410EEBB07A}"/>
              </a:ext>
            </a:extLst>
          </p:cNvPr>
          <p:cNvSpPr>
            <a:spLocks noChangeArrowheads="1"/>
          </p:cNvSpPr>
          <p:nvPr/>
        </p:nvSpPr>
        <p:spPr bwMode="auto">
          <a:xfrm>
            <a:off x="4512624" y="1049112"/>
            <a:ext cx="7679376"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3733" dirty="0">
                <a:solidFill>
                  <a:srgbClr val="934C74"/>
                </a:solidFill>
              </a:rPr>
              <a:t>The car will slow down (decelerate) because there isn’t a force from the engine and so the friction forces acting on the car are larger. </a:t>
            </a:r>
          </a:p>
        </p:txBody>
      </p:sp>
    </p:spTree>
    <p:extLst>
      <p:ext uri="{BB962C8B-B14F-4D97-AF65-F5344CB8AC3E}">
        <p14:creationId xmlns:p14="http://schemas.microsoft.com/office/powerpoint/2010/main" val="3582087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esws_at_7Ke_act_aw_002">
            <a:extLst>
              <a:ext uri="{FF2B5EF4-FFF2-40B4-BE49-F238E27FC236}">
                <a16:creationId xmlns:a16="http://schemas.microsoft.com/office/drawing/2014/main" id="{F4536578-DBDD-DB41-9BE7-E257C0F30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50" y="1747819"/>
            <a:ext cx="2663825" cy="1681163"/>
          </a:xfrm>
          <a:prstGeom prst="rect">
            <a:avLst/>
          </a:prstGeom>
          <a:noFill/>
          <a:extLst>
            <a:ext uri="{909E8E84-426E-40DD-AFC4-6F175D3DCCD1}">
              <a14:hiddenFill xmlns:a14="http://schemas.microsoft.com/office/drawing/2010/main">
                <a:solidFill>
                  <a:srgbClr val="FFFFFF"/>
                </a:solidFill>
              </a14:hiddenFill>
            </a:ext>
          </a:extLst>
        </p:spPr>
      </p:pic>
      <p:sp>
        <p:nvSpPr>
          <p:cNvPr id="112644" name="Rectangle 5">
            <a:extLst>
              <a:ext uri="{FF2B5EF4-FFF2-40B4-BE49-F238E27FC236}">
                <a16:creationId xmlns:a16="http://schemas.microsoft.com/office/drawing/2014/main" id="{DB4B621F-2CD4-C14A-9850-3B2D36954515}"/>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13" name="Down Arrow 12">
            <a:extLst>
              <a:ext uri="{FF2B5EF4-FFF2-40B4-BE49-F238E27FC236}">
                <a16:creationId xmlns:a16="http://schemas.microsoft.com/office/drawing/2014/main" id="{27C264A7-61D3-974A-8213-679B6D5ED206}"/>
              </a:ext>
            </a:extLst>
          </p:cNvPr>
          <p:cNvSpPr>
            <a:spLocks noChangeArrowheads="1"/>
          </p:cNvSpPr>
          <p:nvPr/>
        </p:nvSpPr>
        <p:spPr bwMode="auto">
          <a:xfrm rot="10800000">
            <a:off x="2376199" y="1603357"/>
            <a:ext cx="188912" cy="504825"/>
          </a:xfrm>
          <a:prstGeom prst="downArrow">
            <a:avLst>
              <a:gd name="adj1" fmla="val 50000"/>
              <a:gd name="adj2" fmla="val 49870"/>
            </a:avLst>
          </a:prstGeom>
          <a:solidFill>
            <a:srgbClr val="FF0000"/>
          </a:solidFill>
          <a:ln w="25400" algn="ctr">
            <a:solidFill>
              <a:srgbClr val="FF0000"/>
            </a:solidFill>
            <a:miter lim="800000"/>
            <a:headEnd/>
            <a:tailEnd/>
          </a:ln>
        </p:spPr>
        <p:txBody>
          <a:bodyPr rot="10800000" anchor="ctr"/>
          <a:lstStyle/>
          <a:p>
            <a:pPr algn="ctr">
              <a:defRPr/>
            </a:pPr>
            <a:endParaRPr lang="en-GB" sz="1351">
              <a:solidFill>
                <a:schemeClr val="lt1"/>
              </a:solidFill>
            </a:endParaRPr>
          </a:p>
        </p:txBody>
      </p:sp>
      <p:sp>
        <p:nvSpPr>
          <p:cNvPr id="12" name="Down Arrow 11">
            <a:extLst>
              <a:ext uri="{FF2B5EF4-FFF2-40B4-BE49-F238E27FC236}">
                <a16:creationId xmlns:a16="http://schemas.microsoft.com/office/drawing/2014/main" id="{B61B25DE-41BD-E148-8276-F00A043CD009}"/>
              </a:ext>
            </a:extLst>
          </p:cNvPr>
          <p:cNvSpPr/>
          <p:nvPr/>
        </p:nvSpPr>
        <p:spPr>
          <a:xfrm>
            <a:off x="2261899" y="3259118"/>
            <a:ext cx="431800" cy="10731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sp>
        <p:nvSpPr>
          <p:cNvPr id="112647" name="Rectangle 3">
            <a:extLst>
              <a:ext uri="{FF2B5EF4-FFF2-40B4-BE49-F238E27FC236}">
                <a16:creationId xmlns:a16="http://schemas.microsoft.com/office/drawing/2014/main" id="{31BD1D13-D542-EE40-A163-C6C4AEB1EB61}"/>
              </a:ext>
            </a:extLst>
          </p:cNvPr>
          <p:cNvSpPr>
            <a:spLocks noChangeArrowheads="1"/>
          </p:cNvSpPr>
          <p:nvPr/>
        </p:nvSpPr>
        <p:spPr bwMode="auto">
          <a:xfrm>
            <a:off x="4180115" y="1714128"/>
            <a:ext cx="7509907"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3733" dirty="0">
                <a:solidFill>
                  <a:srgbClr val="934C74"/>
                </a:solidFill>
              </a:rPr>
              <a:t>The skydiver will speed up (accelerate) because his weight is larger than the air resistance. </a:t>
            </a:r>
          </a:p>
        </p:txBody>
      </p:sp>
    </p:spTree>
    <p:extLst>
      <p:ext uri="{BB962C8B-B14F-4D97-AF65-F5344CB8AC3E}">
        <p14:creationId xmlns:p14="http://schemas.microsoft.com/office/powerpoint/2010/main" val="87301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1D42F91-0872-FC40-BF71-6D729E4C4051}"/>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39B759CC-A0C4-A94B-AEF7-048D85302407}"/>
              </a:ext>
            </a:extLst>
          </p:cNvPr>
          <p:cNvSpPr>
            <a:spLocks noGrp="1" noChangeArrowheads="1"/>
          </p:cNvSpPr>
          <p:nvPr>
            <p:ph idx="4294967295"/>
          </p:nvPr>
        </p:nvSpPr>
        <p:spPr/>
        <p:txBody>
          <a:bodyPr/>
          <a:lstStyle/>
          <a:p>
            <a:pPr marL="538149" lvl="1" indent="-358766">
              <a:spcBef>
                <a:spcPct val="40000"/>
              </a:spcBef>
              <a:buNone/>
            </a:pPr>
            <a:endParaRPr lang="en-GB" altLang="en-US" sz="2800" dirty="0"/>
          </a:p>
          <a:p>
            <a:pPr marL="538149" lvl="1" indent="-358766">
              <a:spcBef>
                <a:spcPct val="40000"/>
              </a:spcBef>
            </a:pPr>
            <a:r>
              <a:rPr lang="en-GB" altLang="en-US" sz="2800" dirty="0"/>
              <a:t>Explain why a vehicle needs a force from the engine to keep moving at a constant speed.</a:t>
            </a:r>
          </a:p>
          <a:p>
            <a:pPr marL="538149" lvl="1" indent="-358766">
              <a:spcBef>
                <a:spcPct val="40000"/>
              </a:spcBef>
            </a:pPr>
            <a:r>
              <a:rPr lang="en-GB" altLang="en-US" sz="2800" dirty="0"/>
              <a:t>Describe how new evidence changed scientific ideas.</a:t>
            </a:r>
          </a:p>
        </p:txBody>
      </p:sp>
      <p:sp>
        <p:nvSpPr>
          <p:cNvPr id="98308" name="Rectangle 5">
            <a:extLst>
              <a:ext uri="{FF2B5EF4-FFF2-40B4-BE49-F238E27FC236}">
                <a16:creationId xmlns:a16="http://schemas.microsoft.com/office/drawing/2014/main" id="{18A19917-1664-8C4B-BD0C-0DC6001915C0}"/>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4566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5">
            <a:extLst>
              <a:ext uri="{FF2B5EF4-FFF2-40B4-BE49-F238E27FC236}">
                <a16:creationId xmlns:a16="http://schemas.microsoft.com/office/drawing/2014/main" id="{DBD0EE37-B7CE-3B40-8DDB-96A77E505A06}"/>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a:solidFill>
                  <a:schemeClr val="bg1"/>
                </a:solidFill>
              </a:rPr>
              <a:t>© Pearson Education Ltd 2014. Copying permitted for purchasing institution only.  This material is not copyright free.</a:t>
            </a:r>
          </a:p>
        </p:txBody>
      </p:sp>
      <p:pic>
        <p:nvPicPr>
          <p:cNvPr id="114692" name="Picture 4" descr="esws_at_7Ka_act_aw_002">
            <a:extLst>
              <a:ext uri="{FF2B5EF4-FFF2-40B4-BE49-F238E27FC236}">
                <a16:creationId xmlns:a16="http://schemas.microsoft.com/office/drawing/2014/main" id="{BFC09B45-5B62-F34A-AB3F-197CE0D90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161" y="1630733"/>
            <a:ext cx="2576513" cy="2736851"/>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8C528B54-71A4-F34D-9B7C-48C3807CB53D}"/>
              </a:ext>
            </a:extLst>
          </p:cNvPr>
          <p:cNvSpPr>
            <a:spLocks noChangeArrowheads="1"/>
          </p:cNvSpPr>
          <p:nvPr/>
        </p:nvSpPr>
        <p:spPr bwMode="auto">
          <a:xfrm rot="10800000">
            <a:off x="2542989" y="2298205"/>
            <a:ext cx="431800" cy="863600"/>
          </a:xfrm>
          <a:prstGeom prst="downArrow">
            <a:avLst>
              <a:gd name="adj1" fmla="val 50000"/>
              <a:gd name="adj2" fmla="val 68685"/>
            </a:avLst>
          </a:prstGeom>
          <a:solidFill>
            <a:srgbClr val="FF0000"/>
          </a:solidFill>
          <a:ln w="25400" algn="ctr">
            <a:solidFill>
              <a:srgbClr val="FF0000"/>
            </a:solidFill>
            <a:miter lim="800000"/>
            <a:headEnd/>
            <a:tailEnd/>
          </a:ln>
        </p:spPr>
        <p:txBody>
          <a:bodyPr rot="10800000" anchor="ctr"/>
          <a:lstStyle/>
          <a:p>
            <a:pPr algn="ctr">
              <a:defRPr/>
            </a:pPr>
            <a:endParaRPr lang="en-GB" sz="1351" dirty="0">
              <a:solidFill>
                <a:schemeClr val="lt1"/>
              </a:solidFill>
            </a:endParaRPr>
          </a:p>
        </p:txBody>
      </p:sp>
      <p:sp>
        <p:nvSpPr>
          <p:cNvPr id="4" name="Down Arrow 3">
            <a:extLst>
              <a:ext uri="{FF2B5EF4-FFF2-40B4-BE49-F238E27FC236}">
                <a16:creationId xmlns:a16="http://schemas.microsoft.com/office/drawing/2014/main" id="{F980FCEC-DB8D-6A45-B762-711EF9876AA2}"/>
              </a:ext>
            </a:extLst>
          </p:cNvPr>
          <p:cNvSpPr/>
          <p:nvPr/>
        </p:nvSpPr>
        <p:spPr>
          <a:xfrm>
            <a:off x="2511323" y="4294559"/>
            <a:ext cx="433387" cy="863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1"/>
          </a:p>
        </p:txBody>
      </p:sp>
      <p:sp>
        <p:nvSpPr>
          <p:cNvPr id="114695" name="Rectangle 3">
            <a:extLst>
              <a:ext uri="{FF2B5EF4-FFF2-40B4-BE49-F238E27FC236}">
                <a16:creationId xmlns:a16="http://schemas.microsoft.com/office/drawing/2014/main" id="{106BCD88-373F-254A-958E-D7F82A564280}"/>
              </a:ext>
            </a:extLst>
          </p:cNvPr>
          <p:cNvSpPr>
            <a:spLocks noChangeArrowheads="1"/>
          </p:cNvSpPr>
          <p:nvPr/>
        </p:nvSpPr>
        <p:spPr bwMode="auto">
          <a:xfrm>
            <a:off x="4876799" y="2189143"/>
            <a:ext cx="706186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3733" dirty="0">
                <a:solidFill>
                  <a:srgbClr val="934C74"/>
                </a:solidFill>
              </a:rPr>
              <a:t>The apple will fall at a constant speed because the weight is equal to the air resistance. </a:t>
            </a:r>
          </a:p>
        </p:txBody>
      </p:sp>
    </p:spTree>
    <p:extLst>
      <p:ext uri="{BB962C8B-B14F-4D97-AF65-F5344CB8AC3E}">
        <p14:creationId xmlns:p14="http://schemas.microsoft.com/office/powerpoint/2010/main" val="234850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96" name="Group 80"/>
          <p:cNvGraphicFramePr>
            <a:graphicFrameLocks noGrp="1"/>
          </p:cNvGraphicFramePr>
          <p:nvPr>
            <p:extLst/>
          </p:nvPr>
        </p:nvGraphicFramePr>
        <p:xfrm>
          <a:off x="427513" y="188913"/>
          <a:ext cx="11495314" cy="6413240"/>
        </p:xfrm>
        <a:graphic>
          <a:graphicData uri="http://schemas.openxmlformats.org/drawingml/2006/table">
            <a:tbl>
              <a:tblPr/>
              <a:tblGrid>
                <a:gridCol w="3292284">
                  <a:extLst>
                    <a:ext uri="{9D8B030D-6E8A-4147-A177-3AD203B41FA5}">
                      <a16:colId xmlns:a16="http://schemas.microsoft.com/office/drawing/2014/main" val="20000"/>
                    </a:ext>
                  </a:extLst>
                </a:gridCol>
                <a:gridCol w="4371967">
                  <a:extLst>
                    <a:ext uri="{9D8B030D-6E8A-4147-A177-3AD203B41FA5}">
                      <a16:colId xmlns:a16="http://schemas.microsoft.com/office/drawing/2014/main" val="20001"/>
                    </a:ext>
                  </a:extLst>
                </a:gridCol>
                <a:gridCol w="3831063">
                  <a:extLst>
                    <a:ext uri="{9D8B030D-6E8A-4147-A177-3AD203B41FA5}">
                      <a16:colId xmlns:a16="http://schemas.microsoft.com/office/drawing/2014/main" val="20002"/>
                    </a:ext>
                  </a:extLst>
                </a:gridCol>
              </a:tblGrid>
              <a:tr h="74384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Forces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Stationary object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Moving object</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635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Balanced</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796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4300" b="0" i="0" u="none" strike="noStrike" cap="none" normalizeH="0" baseline="0" dirty="0">
                          <a:ln>
                            <a:noFill/>
                          </a:ln>
                          <a:solidFill>
                            <a:schemeClr val="tx1"/>
                          </a:solidFill>
                          <a:effectLst/>
                          <a:latin typeface="+mn-lt"/>
                        </a:rPr>
                        <a:t>Unbalanced</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dirty="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4300" b="0" i="0" u="none" strike="noStrike" cap="none" normalizeH="0" baseline="0" dirty="0">
                        <a:ln>
                          <a:noFill/>
                        </a:ln>
                        <a:solidFill>
                          <a:schemeClr val="tx1"/>
                        </a:solidFill>
                        <a:effectLst/>
                        <a:latin typeface="+mn-lt"/>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a:spLocks noChangeArrowheads="1"/>
          </p:cNvSpPr>
          <p:nvPr/>
        </p:nvSpPr>
        <p:spPr bwMode="auto">
          <a:xfrm>
            <a:off x="4248274" y="1249777"/>
            <a:ext cx="3431103"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4267" dirty="0">
                <a:solidFill>
                  <a:srgbClr val="00B050"/>
                </a:solidFill>
                <a:cs typeface="Arial" panose="020B0604020202020204" pitchFamily="34" charset="0"/>
              </a:rPr>
              <a:t>Remain stationary</a:t>
            </a:r>
          </a:p>
        </p:txBody>
      </p:sp>
      <p:sp>
        <p:nvSpPr>
          <p:cNvPr id="26" name="TextBox 25"/>
          <p:cNvSpPr txBox="1">
            <a:spLocks noChangeArrowheads="1"/>
          </p:cNvSpPr>
          <p:nvPr/>
        </p:nvSpPr>
        <p:spPr bwMode="auto">
          <a:xfrm>
            <a:off x="8059386" y="1042987"/>
            <a:ext cx="3831772"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3733" dirty="0">
                <a:solidFill>
                  <a:srgbClr val="00B050"/>
                </a:solidFill>
                <a:cs typeface="Arial" panose="020B0604020202020204" pitchFamily="34" charset="0"/>
              </a:rPr>
              <a:t>Continue moving at steady (constant) speed</a:t>
            </a:r>
          </a:p>
        </p:txBody>
      </p:sp>
      <p:sp>
        <p:nvSpPr>
          <p:cNvPr id="6" name="TextBox 5">
            <a:extLst>
              <a:ext uri="{FF2B5EF4-FFF2-40B4-BE49-F238E27FC236}">
                <a16:creationId xmlns:a16="http://schemas.microsoft.com/office/drawing/2014/main" id="{3D7F1255-E789-CC4E-87E0-D140BC77F1EE}"/>
              </a:ext>
            </a:extLst>
          </p:cNvPr>
          <p:cNvSpPr txBox="1">
            <a:spLocks noChangeArrowheads="1"/>
          </p:cNvSpPr>
          <p:nvPr/>
        </p:nvSpPr>
        <p:spPr bwMode="auto">
          <a:xfrm>
            <a:off x="3768437" y="3653868"/>
            <a:ext cx="4338452"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4267" dirty="0">
                <a:solidFill>
                  <a:srgbClr val="00B050"/>
                </a:solidFill>
                <a:cs typeface="Arial" panose="020B0604020202020204" pitchFamily="34" charset="0"/>
              </a:rPr>
              <a:t>Start to move in direction of resultant force</a:t>
            </a:r>
          </a:p>
        </p:txBody>
      </p:sp>
      <p:sp>
        <p:nvSpPr>
          <p:cNvPr id="7" name="TextBox 6">
            <a:extLst>
              <a:ext uri="{FF2B5EF4-FFF2-40B4-BE49-F238E27FC236}">
                <a16:creationId xmlns:a16="http://schemas.microsoft.com/office/drawing/2014/main" id="{BF90EA76-DF8B-3849-A3E3-8E9DBF12BA69}"/>
              </a:ext>
            </a:extLst>
          </p:cNvPr>
          <p:cNvSpPr txBox="1">
            <a:spLocks noChangeArrowheads="1"/>
          </p:cNvSpPr>
          <p:nvPr/>
        </p:nvSpPr>
        <p:spPr bwMode="auto">
          <a:xfrm>
            <a:off x="8186058" y="3558867"/>
            <a:ext cx="3607460" cy="239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3733" dirty="0">
                <a:solidFill>
                  <a:srgbClr val="00B050"/>
                </a:solidFill>
                <a:cs typeface="Arial" panose="020B0604020202020204" pitchFamily="34" charset="0"/>
              </a:rPr>
              <a:t>Speed up (accelerate) or slow down (decelerate)</a:t>
            </a:r>
          </a:p>
        </p:txBody>
      </p:sp>
    </p:spTree>
    <p:extLst>
      <p:ext uri="{BB962C8B-B14F-4D97-AF65-F5344CB8AC3E}">
        <p14:creationId xmlns:p14="http://schemas.microsoft.com/office/powerpoint/2010/main" val="3265177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08545FA-A759-6C44-927F-A51FC7E7ABF2}"/>
              </a:ext>
            </a:extLst>
          </p:cNvPr>
          <p:cNvPicPr>
            <a:picLocks noChangeAspect="1"/>
          </p:cNvPicPr>
          <p:nvPr/>
        </p:nvPicPr>
        <p:blipFill>
          <a:blip r:embed="rId2">
            <a:clrChange>
              <a:clrFrom>
                <a:srgbClr val="EBD8E8"/>
              </a:clrFrom>
              <a:clrTo>
                <a:srgbClr val="EBD8E8">
                  <a:alpha val="0"/>
                </a:srgbClr>
              </a:clrTo>
            </a:clrChange>
            <a:extLst>
              <a:ext uri="{28A0092B-C50C-407E-A947-70E740481C1C}">
                <a14:useLocalDpi xmlns:a14="http://schemas.microsoft.com/office/drawing/2010/main" val="0"/>
              </a:ext>
            </a:extLst>
          </a:blip>
          <a:stretch>
            <a:fillRect/>
          </a:stretch>
        </p:blipFill>
        <p:spPr>
          <a:xfrm>
            <a:off x="0" y="0"/>
            <a:ext cx="12192000" cy="4978400"/>
          </a:xfrm>
          <a:prstGeom prst="rect">
            <a:avLst/>
          </a:prstGeom>
        </p:spPr>
      </p:pic>
      <p:sp>
        <p:nvSpPr>
          <p:cNvPr id="4" name="AutoShape 20">
            <a:extLst>
              <a:ext uri="{FF2B5EF4-FFF2-40B4-BE49-F238E27FC236}">
                <a16:creationId xmlns:a16="http://schemas.microsoft.com/office/drawing/2014/main" id="{A38D6628-0A12-6F4E-8D42-2F9B8750415F}"/>
              </a:ext>
            </a:extLst>
          </p:cNvPr>
          <p:cNvSpPr>
            <a:spLocks noChangeArrowheads="1"/>
          </p:cNvSpPr>
          <p:nvPr/>
        </p:nvSpPr>
        <p:spPr bwMode="auto">
          <a:xfrm>
            <a:off x="221670" y="5022443"/>
            <a:ext cx="11827825" cy="1390232"/>
          </a:xfrm>
          <a:prstGeom prst="roundRect">
            <a:avLst>
              <a:gd name="adj" fmla="val 13342"/>
            </a:avLst>
          </a:prstGeom>
          <a:solidFill>
            <a:srgbClr val="0066FF"/>
          </a:solidFill>
          <a:ln w="25400">
            <a:noFill/>
            <a:round/>
            <a:headEnd/>
            <a:tailEnd/>
          </a:ln>
          <a:effectLst/>
        </p:spPr>
        <p:txBody>
          <a:bodyPr/>
          <a:lstStyle/>
          <a:p>
            <a:pPr marL="594769" indent="-594769">
              <a:defRPr/>
            </a:pPr>
            <a:r>
              <a:rPr lang="en-GB" sz="3733" kern="0" dirty="0">
                <a:solidFill>
                  <a:srgbClr val="FFFFFF"/>
                </a:solidFill>
                <a:latin typeface="Calibri" pitchFamily="34" charset="0"/>
                <a:sym typeface="Wingdings"/>
              </a:rPr>
              <a:t>	Stick in your pictures and </a:t>
            </a:r>
            <a:r>
              <a:rPr lang="en-GB" sz="3733" u="sng" kern="0" dirty="0">
                <a:solidFill>
                  <a:srgbClr val="FFFFFF"/>
                </a:solidFill>
                <a:latin typeface="Calibri" pitchFamily="34" charset="0"/>
                <a:sym typeface="Wingdings"/>
              </a:rPr>
              <a:t>explain</a:t>
            </a:r>
            <a:r>
              <a:rPr lang="en-GB" sz="3733" kern="0" dirty="0">
                <a:solidFill>
                  <a:srgbClr val="FFFFFF"/>
                </a:solidFill>
                <a:latin typeface="Calibri" pitchFamily="34" charset="0"/>
                <a:sym typeface="Wingdings"/>
              </a:rPr>
              <a:t> under each one what happens to the bike, using ‘balanced’ / ‘unbalanced’.</a:t>
            </a:r>
            <a:endParaRPr lang="en-GB" sz="3733" kern="0" dirty="0">
              <a:solidFill>
                <a:srgbClr val="FFFFFF"/>
              </a:solidFill>
              <a:latin typeface="Calibri" pitchFamily="34" charset="0"/>
            </a:endParaRPr>
          </a:p>
        </p:txBody>
      </p:sp>
      <p:sp>
        <p:nvSpPr>
          <p:cNvPr id="8" name="Rectangle 7">
            <a:extLst>
              <a:ext uri="{FF2B5EF4-FFF2-40B4-BE49-F238E27FC236}">
                <a16:creationId xmlns:a16="http://schemas.microsoft.com/office/drawing/2014/main" id="{73885FB6-C122-494D-92BB-682FED9757F1}"/>
              </a:ext>
            </a:extLst>
          </p:cNvPr>
          <p:cNvSpPr/>
          <p:nvPr/>
        </p:nvSpPr>
        <p:spPr>
          <a:xfrm>
            <a:off x="1235033" y="3509489"/>
            <a:ext cx="1789216" cy="4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10" name="Rectangle 9">
            <a:extLst>
              <a:ext uri="{FF2B5EF4-FFF2-40B4-BE49-F238E27FC236}">
                <a16:creationId xmlns:a16="http://schemas.microsoft.com/office/drawing/2014/main" id="{2AB25423-270A-3E45-AE0F-FD2DF1AF10F9}"/>
              </a:ext>
            </a:extLst>
          </p:cNvPr>
          <p:cNvSpPr/>
          <p:nvPr/>
        </p:nvSpPr>
        <p:spPr>
          <a:xfrm>
            <a:off x="5127501" y="3459349"/>
            <a:ext cx="1789216" cy="4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F66AB241-7F2D-A046-9942-CD4B48E27BE4}"/>
              </a:ext>
            </a:extLst>
          </p:cNvPr>
          <p:cNvSpPr/>
          <p:nvPr/>
        </p:nvSpPr>
        <p:spPr>
          <a:xfrm>
            <a:off x="9083303" y="3440875"/>
            <a:ext cx="1789216" cy="4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9BFB521B-BE88-8644-8F27-53DC24CF4086}"/>
              </a:ext>
            </a:extLst>
          </p:cNvPr>
          <p:cNvSpPr/>
          <p:nvPr/>
        </p:nvSpPr>
        <p:spPr>
          <a:xfrm>
            <a:off x="139863" y="4013529"/>
            <a:ext cx="3866079" cy="94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13" name="Rectangle 12">
            <a:extLst>
              <a:ext uri="{FF2B5EF4-FFF2-40B4-BE49-F238E27FC236}">
                <a16:creationId xmlns:a16="http://schemas.microsoft.com/office/drawing/2014/main" id="{12BC1B0B-4527-3F42-BB01-1DF50DB6C06E}"/>
              </a:ext>
            </a:extLst>
          </p:cNvPr>
          <p:cNvSpPr/>
          <p:nvPr/>
        </p:nvSpPr>
        <p:spPr>
          <a:xfrm>
            <a:off x="4079833" y="3963389"/>
            <a:ext cx="3866079" cy="94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14" name="Rectangle 13">
            <a:extLst>
              <a:ext uri="{FF2B5EF4-FFF2-40B4-BE49-F238E27FC236}">
                <a16:creationId xmlns:a16="http://schemas.microsoft.com/office/drawing/2014/main" id="{EF44D44F-4945-2146-99D5-7453BE3C73E1}"/>
              </a:ext>
            </a:extLst>
          </p:cNvPr>
          <p:cNvSpPr/>
          <p:nvPr/>
        </p:nvSpPr>
        <p:spPr>
          <a:xfrm>
            <a:off x="8133277" y="3995056"/>
            <a:ext cx="4058724" cy="94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17" name="Rectangle 16">
            <a:extLst>
              <a:ext uri="{FF2B5EF4-FFF2-40B4-BE49-F238E27FC236}">
                <a16:creationId xmlns:a16="http://schemas.microsoft.com/office/drawing/2014/main" id="{5ECB5E5B-5198-C24D-8F33-48A31B8865CE}"/>
              </a:ext>
            </a:extLst>
          </p:cNvPr>
          <p:cNvSpPr/>
          <p:nvPr/>
        </p:nvSpPr>
        <p:spPr>
          <a:xfrm>
            <a:off x="345705" y="0"/>
            <a:ext cx="810161" cy="8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Tree>
    <p:extLst>
      <p:ext uri="{BB962C8B-B14F-4D97-AF65-F5344CB8AC3E}">
        <p14:creationId xmlns:p14="http://schemas.microsoft.com/office/powerpoint/2010/main" val="24781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1034218"/>
            <a:ext cx="12192000" cy="2062103"/>
          </a:xfrm>
          <a:prstGeom prst="rect">
            <a:avLst/>
          </a:prstGeom>
          <a:noFill/>
        </p:spPr>
        <p:txBody>
          <a:bodyPr wrap="square" rtlCol="0">
            <a:spAutoFit/>
          </a:bodyPr>
          <a:lstStyle/>
          <a:p>
            <a:pPr algn="ctr"/>
            <a:r>
              <a:rPr lang="en-GB" sz="12800" dirty="0">
                <a:solidFill>
                  <a:schemeClr val="bg1"/>
                </a:solidFill>
              </a:rPr>
              <a:t>balanced forces</a:t>
            </a:r>
          </a:p>
        </p:txBody>
      </p:sp>
    </p:spTree>
    <p:extLst>
      <p:ext uri="{BB962C8B-B14F-4D97-AF65-F5344CB8AC3E}">
        <p14:creationId xmlns:p14="http://schemas.microsoft.com/office/powerpoint/2010/main" val="28423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1034218"/>
            <a:ext cx="12192000" cy="2062103"/>
          </a:xfrm>
          <a:prstGeom prst="rect">
            <a:avLst/>
          </a:prstGeom>
          <a:noFill/>
        </p:spPr>
        <p:txBody>
          <a:bodyPr wrap="square" rtlCol="0">
            <a:spAutoFit/>
          </a:bodyPr>
          <a:lstStyle/>
          <a:p>
            <a:pPr algn="ctr"/>
            <a:r>
              <a:rPr lang="en-GB" sz="12800" dirty="0">
                <a:solidFill>
                  <a:schemeClr val="bg1"/>
                </a:solidFill>
              </a:rPr>
              <a:t>resultant force</a:t>
            </a:r>
          </a:p>
        </p:txBody>
      </p:sp>
    </p:spTree>
    <p:extLst>
      <p:ext uri="{BB962C8B-B14F-4D97-AF65-F5344CB8AC3E}">
        <p14:creationId xmlns:p14="http://schemas.microsoft.com/office/powerpoint/2010/main" val="12444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1034218"/>
            <a:ext cx="12192000" cy="2062103"/>
          </a:xfrm>
          <a:prstGeom prst="rect">
            <a:avLst/>
          </a:prstGeom>
          <a:noFill/>
        </p:spPr>
        <p:txBody>
          <a:bodyPr wrap="square" rtlCol="0">
            <a:spAutoFit/>
          </a:bodyPr>
          <a:lstStyle/>
          <a:p>
            <a:pPr algn="ctr"/>
            <a:r>
              <a:rPr lang="en-GB" sz="12800" dirty="0">
                <a:solidFill>
                  <a:schemeClr val="bg1"/>
                </a:solidFill>
              </a:rPr>
              <a:t>unbalanced forces</a:t>
            </a:r>
          </a:p>
        </p:txBody>
      </p:sp>
    </p:spTree>
    <p:extLst>
      <p:ext uri="{BB962C8B-B14F-4D97-AF65-F5344CB8AC3E}">
        <p14:creationId xmlns:p14="http://schemas.microsoft.com/office/powerpoint/2010/main" val="20631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1034218"/>
            <a:ext cx="12192000" cy="2062103"/>
          </a:xfrm>
          <a:prstGeom prst="rect">
            <a:avLst/>
          </a:prstGeom>
          <a:noFill/>
        </p:spPr>
        <p:txBody>
          <a:bodyPr wrap="square" rtlCol="0">
            <a:spAutoFit/>
          </a:bodyPr>
          <a:lstStyle/>
          <a:p>
            <a:pPr algn="ctr"/>
            <a:r>
              <a:rPr lang="en-GB" sz="12800" dirty="0">
                <a:solidFill>
                  <a:schemeClr val="bg1"/>
                </a:solidFill>
              </a:rPr>
              <a:t>constant speed</a:t>
            </a:r>
          </a:p>
        </p:txBody>
      </p:sp>
    </p:spTree>
    <p:extLst>
      <p:ext uri="{BB962C8B-B14F-4D97-AF65-F5344CB8AC3E}">
        <p14:creationId xmlns:p14="http://schemas.microsoft.com/office/powerpoint/2010/main" val="312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DE0068F-B34C-2042-91DA-CB267E2C839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248BF1EE-E92F-A641-89FD-A1C851F59FB3}"/>
              </a:ext>
            </a:extLst>
          </p:cNvPr>
          <p:cNvSpPr>
            <a:spLocks noGrp="1" noChangeArrowheads="1"/>
          </p:cNvSpPr>
          <p:nvPr>
            <p:ph idx="1"/>
          </p:nvPr>
        </p:nvSpPr>
        <p:spPr/>
        <p:txBody>
          <a:bodyPr/>
          <a:lstStyle/>
          <a:p>
            <a:pPr marL="538149" lvl="1" indent="-358766">
              <a:spcBef>
                <a:spcPct val="40000"/>
              </a:spcBef>
              <a:buNone/>
            </a:pPr>
            <a:endParaRPr lang="en-GB" altLang="en-US" sz="2800"/>
          </a:p>
          <a:p>
            <a:pPr marL="538149" lvl="1" indent="-358766">
              <a:spcBef>
                <a:spcPct val="40000"/>
              </a:spcBef>
            </a:pPr>
            <a:r>
              <a:rPr lang="en-GB" altLang="en-US" sz="2800"/>
              <a:t>State what is meant by: </a:t>
            </a:r>
            <a:r>
              <a:rPr lang="en-GB" altLang="en-US" sz="2800">
                <a:solidFill>
                  <a:srgbClr val="934C74"/>
                </a:solidFill>
              </a:rPr>
              <a:t>balanced forces, unbalanced forces.</a:t>
            </a:r>
          </a:p>
          <a:p>
            <a:pPr marL="538149" lvl="1" indent="-358766">
              <a:spcBef>
                <a:spcPct val="40000"/>
              </a:spcBef>
            </a:pPr>
            <a:r>
              <a:rPr lang="en-GB" altLang="en-US" sz="2800"/>
              <a:t>Explain the effects of balanced and unbalanced forces in simple situations.</a:t>
            </a:r>
          </a:p>
        </p:txBody>
      </p:sp>
      <p:sp>
        <p:nvSpPr>
          <p:cNvPr id="56323" name="Rectangle 5">
            <a:extLst>
              <a:ext uri="{FF2B5EF4-FFF2-40B4-BE49-F238E27FC236}">
                <a16:creationId xmlns:a16="http://schemas.microsoft.com/office/drawing/2014/main" id="{00E5A7A3-36BC-F84C-8523-AD3F606405B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544933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1D42F91-0872-FC40-BF71-6D729E4C4051}"/>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39B759CC-A0C4-A94B-AEF7-048D85302407}"/>
              </a:ext>
            </a:extLst>
          </p:cNvPr>
          <p:cNvSpPr>
            <a:spLocks noGrp="1" noChangeArrowheads="1"/>
          </p:cNvSpPr>
          <p:nvPr>
            <p:ph idx="4294967295"/>
          </p:nvPr>
        </p:nvSpPr>
        <p:spPr/>
        <p:txBody>
          <a:bodyPr/>
          <a:lstStyle/>
          <a:p>
            <a:pPr marL="538149" lvl="1" indent="-358766">
              <a:spcBef>
                <a:spcPct val="40000"/>
              </a:spcBef>
              <a:buNone/>
            </a:pPr>
            <a:endParaRPr lang="en-GB" altLang="en-US" sz="2800"/>
          </a:p>
          <a:p>
            <a:pPr marL="538149" lvl="1" indent="-358766">
              <a:spcBef>
                <a:spcPct val="40000"/>
              </a:spcBef>
            </a:pPr>
            <a:r>
              <a:rPr lang="en-GB" altLang="en-US" sz="2800"/>
              <a:t>Explain why a vehicle needs a force from the engine to keep moving at a constant speed.</a:t>
            </a:r>
          </a:p>
          <a:p>
            <a:pPr marL="538149" lvl="1" indent="-358766">
              <a:spcBef>
                <a:spcPct val="40000"/>
              </a:spcBef>
            </a:pPr>
            <a:r>
              <a:rPr lang="en-GB" altLang="en-US" sz="2800"/>
              <a:t>Describe how new evidence changed scientific ideas.</a:t>
            </a:r>
          </a:p>
        </p:txBody>
      </p:sp>
      <p:sp>
        <p:nvSpPr>
          <p:cNvPr id="98308" name="Rectangle 5">
            <a:extLst>
              <a:ext uri="{FF2B5EF4-FFF2-40B4-BE49-F238E27FC236}">
                <a16:creationId xmlns:a16="http://schemas.microsoft.com/office/drawing/2014/main" id="{18A19917-1664-8C4B-BD0C-0DC6001915C0}"/>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72477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EA32D92-9AAC-9145-A90A-98DDA3E321AE}"/>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6C7DD86C-84DE-DE4B-B8E2-50706F3F3BFC}"/>
              </a:ext>
            </a:extLst>
          </p:cNvPr>
          <p:cNvSpPr>
            <a:spLocks noGrp="1" noChangeArrowheads="1"/>
          </p:cNvSpPr>
          <p:nvPr>
            <p:ph idx="4294967295"/>
          </p:nvPr>
        </p:nvSpPr>
        <p:spPr>
          <a:xfrm>
            <a:off x="1992314" y="1844675"/>
            <a:ext cx="8207375" cy="2952751"/>
          </a:xfrm>
        </p:spPr>
        <p:txBody>
          <a:bodyPr/>
          <a:lstStyle/>
          <a:p>
            <a:pPr marL="538149" lvl="1" indent="-358766">
              <a:buClr>
                <a:srgbClr val="934C74"/>
              </a:buClr>
              <a:buNone/>
            </a:pPr>
            <a:endParaRPr lang="en-GB" altLang="en-US" sz="2800"/>
          </a:p>
          <a:p>
            <a:pPr marL="538149" lvl="1" indent="-358766">
              <a:buClr>
                <a:srgbClr val="934C74"/>
              </a:buClr>
            </a:pPr>
            <a:r>
              <a:rPr lang="en-GB" altLang="en-US" sz="2800"/>
              <a:t>Explain the effects of balanced and unbalanced forces in unfamiliar situations.</a:t>
            </a:r>
          </a:p>
        </p:txBody>
      </p:sp>
      <p:sp>
        <p:nvSpPr>
          <p:cNvPr id="99332" name="Rectangle 5">
            <a:extLst>
              <a:ext uri="{FF2B5EF4-FFF2-40B4-BE49-F238E27FC236}">
                <a16:creationId xmlns:a16="http://schemas.microsoft.com/office/drawing/2014/main" id="{0F3A78A6-7212-494C-B7B5-C78D169B495F}"/>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617680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EA32D92-9AAC-9145-A90A-98DDA3E321AE}"/>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6C7DD86C-84DE-DE4B-B8E2-50706F3F3BFC}"/>
              </a:ext>
            </a:extLst>
          </p:cNvPr>
          <p:cNvSpPr>
            <a:spLocks noGrp="1" noChangeArrowheads="1"/>
          </p:cNvSpPr>
          <p:nvPr>
            <p:ph idx="4294967295"/>
          </p:nvPr>
        </p:nvSpPr>
        <p:spPr>
          <a:xfrm>
            <a:off x="1992314" y="1844675"/>
            <a:ext cx="8207375" cy="2952751"/>
          </a:xfrm>
        </p:spPr>
        <p:txBody>
          <a:bodyPr/>
          <a:lstStyle/>
          <a:p>
            <a:pPr marL="538149" lvl="1" indent="-358766">
              <a:buClr>
                <a:srgbClr val="934C74"/>
              </a:buClr>
              <a:buNone/>
            </a:pPr>
            <a:endParaRPr lang="en-GB" altLang="en-US" sz="2800"/>
          </a:p>
          <a:p>
            <a:pPr marL="538149" lvl="1" indent="-358766">
              <a:buClr>
                <a:srgbClr val="934C74"/>
              </a:buClr>
            </a:pPr>
            <a:r>
              <a:rPr lang="en-GB" altLang="en-US" sz="2800"/>
              <a:t>Explain the effects of balanced and unbalanced forces in unfamiliar situations.</a:t>
            </a:r>
          </a:p>
        </p:txBody>
      </p:sp>
      <p:sp>
        <p:nvSpPr>
          <p:cNvPr id="99332" name="Rectangle 5">
            <a:extLst>
              <a:ext uri="{FF2B5EF4-FFF2-40B4-BE49-F238E27FC236}">
                <a16:creationId xmlns:a16="http://schemas.microsoft.com/office/drawing/2014/main" id="{0F3A78A6-7212-494C-B7B5-C78D169B495F}"/>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393204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F67A8932-55FA-1644-908A-CB3D1D7D5BB6}"/>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F38D9D8A-2477-2A46-A8B3-498C9B62E7DE}"/>
              </a:ext>
            </a:extLst>
          </p:cNvPr>
          <p:cNvSpPr>
            <a:spLocks noGrp="1"/>
          </p:cNvSpPr>
          <p:nvPr>
            <p:ph type="subTitle" idx="1"/>
          </p:nvPr>
        </p:nvSpPr>
        <p:spPr/>
        <p:txBody>
          <a:bodyPr/>
          <a:lstStyle/>
          <a:p>
            <a:r>
              <a:rPr lang="en-GB" altLang="en-US" sz="3600"/>
              <a:t>Balanced and unbalanced forces</a:t>
            </a:r>
            <a:endParaRPr lang="en-US" altLang="en-US" sz="3600"/>
          </a:p>
        </p:txBody>
      </p:sp>
      <p:sp>
        <p:nvSpPr>
          <p:cNvPr id="55299" name="Rectangle 5">
            <a:extLst>
              <a:ext uri="{FF2B5EF4-FFF2-40B4-BE49-F238E27FC236}">
                <a16:creationId xmlns:a16="http://schemas.microsoft.com/office/drawing/2014/main" id="{1D0D6743-C2E3-2E48-B40C-263B4445C76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00676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12417299-04A5-C140-9F79-89D29358911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541E8887-3C25-DC46-8C29-3307552A4929}"/>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04063AE6-C3CF-4645-AE53-0E95D03322E6}"/>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60433" name="Rectangle 4">
            <a:extLst>
              <a:ext uri="{FF2B5EF4-FFF2-40B4-BE49-F238E27FC236}">
                <a16:creationId xmlns:a16="http://schemas.microsoft.com/office/drawing/2014/main" id="{E0340E40-5871-BB4C-86CC-DDA5EC21593F}"/>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Consider any questions which might have the following answer:</a:t>
            </a:r>
          </a:p>
        </p:txBody>
      </p:sp>
      <p:sp>
        <p:nvSpPr>
          <p:cNvPr id="60434" name="Content Placeholder 5">
            <a:extLst>
              <a:ext uri="{FF2B5EF4-FFF2-40B4-BE49-F238E27FC236}">
                <a16:creationId xmlns:a16="http://schemas.microsoft.com/office/drawing/2014/main" id="{5FA1E350-8911-D04F-8C56-39692E63778A}"/>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It will speed up.</a:t>
            </a:r>
          </a:p>
        </p:txBody>
      </p:sp>
    </p:spTree>
    <p:extLst>
      <p:ext uri="{BB962C8B-B14F-4D97-AF65-F5344CB8AC3E}">
        <p14:creationId xmlns:p14="http://schemas.microsoft.com/office/powerpoint/2010/main" val="285852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34">
                                            <p:txEl>
                                              <p:pRg st="0" end="0"/>
                                            </p:txEl>
                                          </p:spTgt>
                                        </p:tgtEl>
                                        <p:attrNameLst>
                                          <p:attrName>style.visibility</p:attrName>
                                        </p:attrNameLst>
                                      </p:cBhvr>
                                      <p:to>
                                        <p:strVal val="visible"/>
                                      </p:to>
                                    </p:set>
                                    <p:animEffect transition="in" filter="fade">
                                      <p:cBhvr>
                                        <p:cTn id="7" dur="500"/>
                                        <p:tgtEl>
                                          <p:spTgt spid="60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5">
            <a:extLst>
              <a:ext uri="{FF2B5EF4-FFF2-40B4-BE49-F238E27FC236}">
                <a16:creationId xmlns:a16="http://schemas.microsoft.com/office/drawing/2014/main" id="{1A4ADC2B-9D13-7244-B5F8-E534B8EC1FE4}"/>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AB9D8C71-F451-7843-9229-2EE7B22D22EB}"/>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194E535E-1855-004A-8B25-4201DF103EDA}"/>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98324" name="Rectangle 4">
            <a:extLst>
              <a:ext uri="{FF2B5EF4-FFF2-40B4-BE49-F238E27FC236}">
                <a16:creationId xmlns:a16="http://schemas.microsoft.com/office/drawing/2014/main" id="{EAE8FDC1-C4AD-CF4B-AF55-0199C412F320}"/>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Consider any questions which might have the following answer:</a:t>
            </a:r>
          </a:p>
        </p:txBody>
      </p:sp>
      <p:sp>
        <p:nvSpPr>
          <p:cNvPr id="98325" name="Content Placeholder 5">
            <a:extLst>
              <a:ext uri="{FF2B5EF4-FFF2-40B4-BE49-F238E27FC236}">
                <a16:creationId xmlns:a16="http://schemas.microsoft.com/office/drawing/2014/main" id="{88128259-49BF-6E45-BB4F-3B82BE8BB2EF}"/>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It will speed up.</a:t>
            </a:r>
          </a:p>
        </p:txBody>
      </p:sp>
      <p:sp>
        <p:nvSpPr>
          <p:cNvPr id="61443" name="Content Placeholder 5">
            <a:extLst>
              <a:ext uri="{FF2B5EF4-FFF2-40B4-BE49-F238E27FC236}">
                <a16:creationId xmlns:a16="http://schemas.microsoft.com/office/drawing/2014/main" id="{7BA80E9E-5FE8-A84D-AA52-E316392D58F5}"/>
              </a:ext>
            </a:extLst>
          </p:cNvPr>
          <p:cNvSpPr>
            <a:spLocks/>
          </p:cNvSpPr>
          <p:nvPr/>
        </p:nvSpPr>
        <p:spPr bwMode="auto">
          <a:xfrm>
            <a:off x="1992314" y="2312990"/>
            <a:ext cx="82073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What will happen if the force from a car engine is bigger than the friction forces?</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What will happen if a cyclist pedals harder on her bike?</a:t>
            </a:r>
          </a:p>
        </p:txBody>
      </p:sp>
    </p:spTree>
    <p:extLst>
      <p:ext uri="{BB962C8B-B14F-4D97-AF65-F5344CB8AC3E}">
        <p14:creationId xmlns:p14="http://schemas.microsoft.com/office/powerpoint/2010/main" val="4006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6DC95851-C2CA-364B-BDEB-FE313408781C}"/>
              </a:ext>
            </a:extLst>
          </p:cNvPr>
          <p:cNvSpPr>
            <a:spLocks noGrp="1" noChangeArrowheads="1"/>
          </p:cNvSpPr>
          <p:nvPr>
            <p:ph type="title" idx="4294967295"/>
          </p:nvPr>
        </p:nvSpPr>
        <p:spPr>
          <a:xfrm>
            <a:off x="1992313" y="836614"/>
            <a:ext cx="8229600" cy="720725"/>
          </a:xfrm>
        </p:spPr>
        <p:txBody>
          <a:bodyPr>
            <a:normAutofit fontScale="90000"/>
          </a:bodyPr>
          <a:lstStyle/>
          <a:p>
            <a:r>
              <a:rPr lang="en-GB" altLang="en-US"/>
              <a:t>Consider all the possible answers to this statement:</a:t>
            </a:r>
          </a:p>
        </p:txBody>
      </p:sp>
      <p:sp>
        <p:nvSpPr>
          <p:cNvPr id="99331" name="Rectangle 5">
            <a:extLst>
              <a:ext uri="{FF2B5EF4-FFF2-40B4-BE49-F238E27FC236}">
                <a16:creationId xmlns:a16="http://schemas.microsoft.com/office/drawing/2014/main" id="{4511C3C3-D534-FF49-B415-14B5244415EF}"/>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99332" name="Content Placeholder 5">
            <a:extLst>
              <a:ext uri="{FF2B5EF4-FFF2-40B4-BE49-F238E27FC236}">
                <a16:creationId xmlns:a16="http://schemas.microsoft.com/office/drawing/2014/main" id="{C7B3BE28-6743-FA4F-A051-D5AEA81224DA}"/>
              </a:ext>
            </a:extLst>
          </p:cNvPr>
          <p:cNvSpPr>
            <a:spLocks noGrp="1"/>
          </p:cNvSpPr>
          <p:nvPr>
            <p:ph idx="4294967295"/>
          </p:nvPr>
        </p:nvSpPr>
        <p:spPr>
          <a:xfrm>
            <a:off x="1992314" y="1438275"/>
            <a:ext cx="8424863" cy="492443"/>
          </a:xfrm>
        </p:spPr>
        <p:txBody>
          <a:bodyPr>
            <a:spAutoFit/>
          </a:bodyPr>
          <a:lstStyle/>
          <a:p>
            <a:r>
              <a:rPr lang="en-GB" altLang="en-US"/>
              <a:t>A car is slowing down.</a:t>
            </a:r>
          </a:p>
        </p:txBody>
      </p:sp>
      <p:sp>
        <p:nvSpPr>
          <p:cNvPr id="99333" name="AutoShape 6">
            <a:hlinkClick r:id="rId2" action="ppaction://hlinksldjump" highlightClick="1"/>
            <a:extLst>
              <a:ext uri="{FF2B5EF4-FFF2-40B4-BE49-F238E27FC236}">
                <a16:creationId xmlns:a16="http://schemas.microsoft.com/office/drawing/2014/main" id="{1B199FEF-ED47-6B48-BD3E-2FAB742F8B5C}"/>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99334" name="AutoShape 6">
            <a:hlinkClick r:id="" action="ppaction://hlinkshowjump?jump=nextslide" highlightClick="1"/>
            <a:extLst>
              <a:ext uri="{FF2B5EF4-FFF2-40B4-BE49-F238E27FC236}">
                <a16:creationId xmlns:a16="http://schemas.microsoft.com/office/drawing/2014/main" id="{53031C95-6EE8-FD43-92B9-10CA4DDA59DD}"/>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Tree>
    <p:extLst>
      <p:ext uri="{BB962C8B-B14F-4D97-AF65-F5344CB8AC3E}">
        <p14:creationId xmlns:p14="http://schemas.microsoft.com/office/powerpoint/2010/main" val="3926276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fade">
                                      <p:cBhvr>
                                        <p:cTn id="7" dur="5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8F1AD77C-5494-D149-99EF-62A2EF66B4A0}"/>
              </a:ext>
            </a:extLst>
          </p:cNvPr>
          <p:cNvSpPr>
            <a:spLocks noGrp="1" noChangeArrowheads="1"/>
          </p:cNvSpPr>
          <p:nvPr>
            <p:ph type="title" idx="4294967295"/>
          </p:nvPr>
        </p:nvSpPr>
        <p:spPr>
          <a:xfrm>
            <a:off x="1992313" y="836614"/>
            <a:ext cx="8229600" cy="720725"/>
          </a:xfrm>
        </p:spPr>
        <p:txBody>
          <a:bodyPr>
            <a:normAutofit fontScale="90000"/>
          </a:bodyPr>
          <a:lstStyle/>
          <a:p>
            <a:r>
              <a:rPr lang="en-GB" altLang="en-US"/>
              <a:t>Consider all the possible answers to this statement:</a:t>
            </a:r>
          </a:p>
        </p:txBody>
      </p:sp>
      <p:sp>
        <p:nvSpPr>
          <p:cNvPr id="100355" name="Rectangle 5">
            <a:extLst>
              <a:ext uri="{FF2B5EF4-FFF2-40B4-BE49-F238E27FC236}">
                <a16:creationId xmlns:a16="http://schemas.microsoft.com/office/drawing/2014/main" id="{50BE8C60-C9FC-9B46-AC81-578692F8EEE3}"/>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00356" name="Content Placeholder 5">
            <a:extLst>
              <a:ext uri="{FF2B5EF4-FFF2-40B4-BE49-F238E27FC236}">
                <a16:creationId xmlns:a16="http://schemas.microsoft.com/office/drawing/2014/main" id="{E2449C43-59AD-1045-8BE9-60E65291F9DE}"/>
              </a:ext>
            </a:extLst>
          </p:cNvPr>
          <p:cNvSpPr>
            <a:spLocks noGrp="1"/>
          </p:cNvSpPr>
          <p:nvPr>
            <p:ph idx="4294967295"/>
          </p:nvPr>
        </p:nvSpPr>
        <p:spPr>
          <a:xfrm>
            <a:off x="1992314" y="1438275"/>
            <a:ext cx="8351837" cy="492443"/>
          </a:xfrm>
        </p:spPr>
        <p:txBody>
          <a:bodyPr>
            <a:spAutoFit/>
          </a:bodyPr>
          <a:lstStyle/>
          <a:p>
            <a:r>
              <a:rPr lang="en-GB" altLang="en-US"/>
              <a:t>A car is slowing down.</a:t>
            </a:r>
          </a:p>
        </p:txBody>
      </p:sp>
      <p:sp>
        <p:nvSpPr>
          <p:cNvPr id="61443" name="Content Placeholder 5">
            <a:extLst>
              <a:ext uri="{FF2B5EF4-FFF2-40B4-BE49-F238E27FC236}">
                <a16:creationId xmlns:a16="http://schemas.microsoft.com/office/drawing/2014/main" id="{6128647E-5B4E-F744-9B53-BFE0D79C4C9E}"/>
              </a:ext>
            </a:extLst>
          </p:cNvPr>
          <p:cNvSpPr>
            <a:spLocks/>
          </p:cNvSpPr>
          <p:nvPr/>
        </p:nvSpPr>
        <p:spPr bwMode="auto">
          <a:xfrm>
            <a:off x="1992314" y="2170113"/>
            <a:ext cx="8207375" cy="205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The driver has applied the brakes.</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The car is going uphill.</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The driver has taken their foot off the accelerator so the friction forces are greater than the driving force.</a:t>
            </a:r>
          </a:p>
        </p:txBody>
      </p:sp>
      <p:sp>
        <p:nvSpPr>
          <p:cNvPr id="100358" name="AutoShape 6">
            <a:hlinkClick r:id="" action="ppaction://hlinkshowjump?jump=nextslide" highlightClick="1"/>
            <a:extLst>
              <a:ext uri="{FF2B5EF4-FFF2-40B4-BE49-F238E27FC236}">
                <a16:creationId xmlns:a16="http://schemas.microsoft.com/office/drawing/2014/main" id="{A58084B2-DE7A-5549-8CF3-E0EFA0A166EF}"/>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100359" name="AutoShape 6">
            <a:hlinkClick r:id="" action="ppaction://noaction" highlightClick="1"/>
            <a:extLst>
              <a:ext uri="{FF2B5EF4-FFF2-40B4-BE49-F238E27FC236}">
                <a16:creationId xmlns:a16="http://schemas.microsoft.com/office/drawing/2014/main" id="{81D7A9E4-7041-2240-AD76-DCDE58CD30DF}"/>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Tree>
    <p:extLst>
      <p:ext uri="{BB962C8B-B14F-4D97-AF65-F5344CB8AC3E}">
        <p14:creationId xmlns:p14="http://schemas.microsoft.com/office/powerpoint/2010/main" val="4154689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3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0359"/>
                                        </p:tgtEl>
                                        <p:attrNameLst>
                                          <p:attrName>style.visibility</p:attrName>
                                        </p:attrNameLst>
                                      </p:cBhvr>
                                      <p:to>
                                        <p:strVal val="hidden"/>
                                      </p:to>
                                    </p:set>
                                  </p:childTnLst>
                                </p:cTn>
                              </p:par>
                            </p:childTnLst>
                          </p:cTn>
                        </p:par>
                      </p:childTnLst>
                    </p:cTn>
                  </p:par>
                </p:childTnLst>
              </p:cTn>
              <p:nextCondLst>
                <p:cond evt="onClick" delay="0">
                  <p:tgtEl>
                    <p:spTgt spid="100359"/>
                  </p:tgtEl>
                </p:cond>
              </p:nextCondLst>
            </p:seq>
          </p:childTnLst>
        </p:cTn>
      </p:par>
    </p:tnLst>
    <p:bldLst>
      <p:bldP spid="10035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5">
            <a:extLst>
              <a:ext uri="{FF2B5EF4-FFF2-40B4-BE49-F238E27FC236}">
                <a16:creationId xmlns:a16="http://schemas.microsoft.com/office/drawing/2014/main" id="{92069D97-07F7-AC4E-8A2B-E550D72DF325}"/>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01385" name="AutoShape 6">
            <a:hlinkClick r:id="" action="ppaction://hlinkshowjump?jump=nextslide" highlightClick="1"/>
            <a:extLst>
              <a:ext uri="{FF2B5EF4-FFF2-40B4-BE49-F238E27FC236}">
                <a16:creationId xmlns:a16="http://schemas.microsoft.com/office/drawing/2014/main" id="{D2EAE75C-0D09-0A40-B66E-C245E51E0990}"/>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01386" name="AutoShape 6">
            <a:hlinkClick r:id="" action="ppaction://hlinkshowjump?jump=endshow" highlightClick="1"/>
            <a:extLst>
              <a:ext uri="{FF2B5EF4-FFF2-40B4-BE49-F238E27FC236}">
                <a16:creationId xmlns:a16="http://schemas.microsoft.com/office/drawing/2014/main" id="{307D7E65-6C4C-3C4A-BC8C-FD5E9FE509C8}"/>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End show</a:t>
            </a:r>
          </a:p>
        </p:txBody>
      </p:sp>
      <p:sp>
        <p:nvSpPr>
          <p:cNvPr id="101394" name="Rectangle 4">
            <a:extLst>
              <a:ext uri="{FF2B5EF4-FFF2-40B4-BE49-F238E27FC236}">
                <a16:creationId xmlns:a16="http://schemas.microsoft.com/office/drawing/2014/main" id="{D4682A6F-A34C-E640-93FC-88FAD2A32A15}"/>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444489" indent="-444489" eaLnBrk="1" fontAlgn="base" hangingPunct="1">
              <a:spcBef>
                <a:spcPct val="0"/>
              </a:spcBef>
              <a:spcAft>
                <a:spcPct val="0"/>
              </a:spcAft>
            </a:pPr>
            <a:r>
              <a:rPr lang="en-GB" altLang="en-US">
                <a:solidFill>
                  <a:srgbClr val="000000"/>
                </a:solidFill>
                <a:cs typeface="Arial" panose="020B0604020202020204" pitchFamily="34" charset="0"/>
              </a:rPr>
              <a:t>Which is the odd one out in this list?</a:t>
            </a:r>
          </a:p>
        </p:txBody>
      </p:sp>
      <p:sp>
        <p:nvSpPr>
          <p:cNvPr id="101395" name="Content Placeholder 5">
            <a:extLst>
              <a:ext uri="{FF2B5EF4-FFF2-40B4-BE49-F238E27FC236}">
                <a16:creationId xmlns:a16="http://schemas.microsoft.com/office/drawing/2014/main" id="{6955554A-F953-774A-A913-DB0E32E80E23}"/>
              </a:ext>
            </a:extLst>
          </p:cNvPr>
          <p:cNvSpPr>
            <a:spLocks/>
          </p:cNvSpPr>
          <p:nvPr/>
        </p:nvSpPr>
        <p:spPr bwMode="auto">
          <a:xfrm>
            <a:off x="1992314" y="1438276"/>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a:cs typeface="Arial" panose="020B0604020202020204" pitchFamily="34" charset="0"/>
              </a:rPr>
              <a:t>Friction</a:t>
            </a:r>
            <a:r>
              <a:rPr lang="en-US" altLang="en-US">
                <a:cs typeface="Arial" panose="020B0604020202020204" pitchFamily="34" charset="0"/>
              </a:rPr>
              <a:t>            </a:t>
            </a:r>
            <a:r>
              <a:rPr lang="en-GB" altLang="en-US">
                <a:cs typeface="Arial" panose="020B0604020202020204" pitchFamily="34" charset="0"/>
              </a:rPr>
              <a:t>Gravity</a:t>
            </a:r>
            <a:r>
              <a:rPr lang="en-US" altLang="en-US">
                <a:cs typeface="Arial" panose="020B0604020202020204" pitchFamily="34" charset="0"/>
              </a:rPr>
              <a:t>            </a:t>
            </a:r>
            <a:r>
              <a:rPr lang="en-GB" altLang="en-US">
                <a:cs typeface="Arial" panose="020B0604020202020204" pitchFamily="34" charset="0"/>
              </a:rPr>
              <a:t>Magnetism</a:t>
            </a:r>
            <a:endParaRPr lang="en-US" altLang="en-US">
              <a:cs typeface="Arial" panose="020B0604020202020204" pitchFamily="34" charset="0"/>
            </a:endParaRPr>
          </a:p>
        </p:txBody>
      </p:sp>
    </p:spTree>
    <p:extLst>
      <p:ext uri="{BB962C8B-B14F-4D97-AF65-F5344CB8AC3E}">
        <p14:creationId xmlns:p14="http://schemas.microsoft.com/office/powerpoint/2010/main" val="3532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1395">
                                            <p:txEl>
                                              <p:pRg st="0" end="0"/>
                                            </p:txEl>
                                          </p:spTgt>
                                        </p:tgtEl>
                                        <p:attrNameLst>
                                          <p:attrName>style.visibility</p:attrName>
                                        </p:attrNameLst>
                                      </p:cBhvr>
                                      <p:to>
                                        <p:strVal val="visible"/>
                                      </p:to>
                                    </p:set>
                                    <p:animEffect transition="in" filter="fade">
                                      <p:cBhvr>
                                        <p:cTn id="7" dur="500"/>
                                        <p:tgtEl>
                                          <p:spTgt spid="101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5">
            <a:extLst>
              <a:ext uri="{FF2B5EF4-FFF2-40B4-BE49-F238E27FC236}">
                <a16:creationId xmlns:a16="http://schemas.microsoft.com/office/drawing/2014/main" id="{B23A6FDE-B349-3D48-8BA6-6524F4F204A4}"/>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02408" name="AutoShape 6">
            <a:hlinkClick r:id="" action="ppaction://noaction" highlightClick="1"/>
            <a:extLst>
              <a:ext uri="{FF2B5EF4-FFF2-40B4-BE49-F238E27FC236}">
                <a16:creationId xmlns:a16="http://schemas.microsoft.com/office/drawing/2014/main" id="{B471A38F-9763-ED4E-B85D-F45D45CFE17A}"/>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02409" name="AutoShape 6">
            <a:hlinkClick r:id="" action="ppaction://hlinkshowjump?jump=endshow" highlightClick="1"/>
            <a:extLst>
              <a:ext uri="{FF2B5EF4-FFF2-40B4-BE49-F238E27FC236}">
                <a16:creationId xmlns:a16="http://schemas.microsoft.com/office/drawing/2014/main" id="{BE8CE916-313C-E648-9A32-9309EC32AFCF}"/>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End show</a:t>
            </a:r>
          </a:p>
        </p:txBody>
      </p:sp>
      <p:sp>
        <p:nvSpPr>
          <p:cNvPr id="102410" name="AutoShape 6">
            <a:hlinkClick r:id="" action="ppaction://hlinkshowjump?jump=firstslide" highlightClick="1"/>
            <a:extLst>
              <a:ext uri="{FF2B5EF4-FFF2-40B4-BE49-F238E27FC236}">
                <a16:creationId xmlns:a16="http://schemas.microsoft.com/office/drawing/2014/main" id="{C9CE4BFB-3192-3D4E-8881-6859EFD2BD8C}"/>
              </a:ext>
            </a:extLst>
          </p:cNvPr>
          <p:cNvSpPr>
            <a:spLocks noChangeArrowheads="1"/>
          </p:cNvSpPr>
          <p:nvPr/>
        </p:nvSpPr>
        <p:spPr bwMode="auto">
          <a:xfrm>
            <a:off x="2009775" y="5661025"/>
            <a:ext cx="2122488"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Back to start</a:t>
            </a:r>
          </a:p>
        </p:txBody>
      </p:sp>
      <p:sp>
        <p:nvSpPr>
          <p:cNvPr id="102423" name="Rectangle 4">
            <a:extLst>
              <a:ext uri="{FF2B5EF4-FFF2-40B4-BE49-F238E27FC236}">
                <a16:creationId xmlns:a16="http://schemas.microsoft.com/office/drawing/2014/main" id="{9253588F-8C5A-2640-91B2-7E1E175783C4}"/>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444489" indent="-444489" eaLnBrk="1" fontAlgn="base" hangingPunct="1">
              <a:spcBef>
                <a:spcPct val="0"/>
              </a:spcBef>
              <a:spcAft>
                <a:spcPct val="0"/>
              </a:spcAft>
            </a:pPr>
            <a:r>
              <a:rPr lang="en-GB" altLang="en-US">
                <a:solidFill>
                  <a:srgbClr val="000000"/>
                </a:solidFill>
                <a:cs typeface="Arial" panose="020B0604020202020204" pitchFamily="34" charset="0"/>
              </a:rPr>
              <a:t>Which is the odd one out in this list?</a:t>
            </a:r>
          </a:p>
        </p:txBody>
      </p:sp>
      <p:sp>
        <p:nvSpPr>
          <p:cNvPr id="102424" name="Content Placeholder 5">
            <a:extLst>
              <a:ext uri="{FF2B5EF4-FFF2-40B4-BE49-F238E27FC236}">
                <a16:creationId xmlns:a16="http://schemas.microsoft.com/office/drawing/2014/main" id="{227509A9-AB62-E048-8C4E-67BFD855A0C2}"/>
              </a:ext>
            </a:extLst>
          </p:cNvPr>
          <p:cNvSpPr>
            <a:spLocks/>
          </p:cNvSpPr>
          <p:nvPr/>
        </p:nvSpPr>
        <p:spPr bwMode="auto">
          <a:xfrm>
            <a:off x="1992314" y="1438276"/>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a:cs typeface="Arial" panose="020B0604020202020204" pitchFamily="34" charset="0"/>
              </a:rPr>
              <a:t>Friction</a:t>
            </a:r>
            <a:r>
              <a:rPr lang="en-US" altLang="en-US">
                <a:cs typeface="Arial" panose="020B0604020202020204" pitchFamily="34" charset="0"/>
              </a:rPr>
              <a:t>            </a:t>
            </a:r>
            <a:r>
              <a:rPr lang="en-GB" altLang="en-US">
                <a:cs typeface="Arial" panose="020B0604020202020204" pitchFamily="34" charset="0"/>
              </a:rPr>
              <a:t>Gravity</a:t>
            </a:r>
            <a:r>
              <a:rPr lang="en-US" altLang="en-US">
                <a:cs typeface="Arial" panose="020B0604020202020204" pitchFamily="34" charset="0"/>
              </a:rPr>
              <a:t>            </a:t>
            </a:r>
            <a:r>
              <a:rPr lang="en-GB" altLang="en-US">
                <a:cs typeface="Arial" panose="020B0604020202020204" pitchFamily="34" charset="0"/>
              </a:rPr>
              <a:t>Magnetism</a:t>
            </a:r>
            <a:endParaRPr lang="en-US" altLang="en-US">
              <a:cs typeface="Arial" panose="020B0604020202020204" pitchFamily="34" charset="0"/>
            </a:endParaRPr>
          </a:p>
        </p:txBody>
      </p:sp>
      <p:sp>
        <p:nvSpPr>
          <p:cNvPr id="61443" name="Content Placeholder 5">
            <a:extLst>
              <a:ext uri="{FF2B5EF4-FFF2-40B4-BE49-F238E27FC236}">
                <a16:creationId xmlns:a16="http://schemas.microsoft.com/office/drawing/2014/main" id="{CACD1137-9A1B-124B-86BE-C18009900342}"/>
              </a:ext>
            </a:extLst>
          </p:cNvPr>
          <p:cNvSpPr>
            <a:spLocks/>
          </p:cNvSpPr>
          <p:nvPr/>
        </p:nvSpPr>
        <p:spPr bwMode="auto">
          <a:xfrm>
            <a:off x="1992314" y="2170114"/>
            <a:ext cx="8351837"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Friction is the only one that produces heat as well as changing the speed.</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Friction is the only contact force.</a:t>
            </a:r>
          </a:p>
        </p:txBody>
      </p:sp>
    </p:spTree>
    <p:extLst>
      <p:ext uri="{BB962C8B-B14F-4D97-AF65-F5344CB8AC3E}">
        <p14:creationId xmlns:p14="http://schemas.microsoft.com/office/powerpoint/2010/main" val="412130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4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02408"/>
                                        </p:tgtEl>
                                        <p:attrNameLst>
                                          <p:attrName>style.visibility</p:attrName>
                                        </p:attrNameLst>
                                      </p:cBhvr>
                                      <p:to>
                                        <p:strVal val="hidden"/>
                                      </p:to>
                                    </p:set>
                                  </p:childTnLst>
                                </p:cTn>
                              </p:par>
                            </p:childTnLst>
                          </p:cTn>
                        </p:par>
                      </p:childTnLst>
                    </p:cTn>
                  </p:par>
                </p:childTnLst>
              </p:cTn>
              <p:nextCondLst>
                <p:cond evt="onClick" delay="0">
                  <p:tgtEl>
                    <p:spTgt spid="102408"/>
                  </p:tgtEl>
                </p:cond>
              </p:nextCondLst>
            </p:seq>
          </p:childTnLst>
        </p:cTn>
      </p:par>
    </p:tnLst>
    <p:bldLst>
      <p:bldP spid="1024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8889C7-8099-8E46-B811-28A9663A8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929703"/>
          </a:xfrm>
          <a:prstGeom prst="rect">
            <a:avLst/>
          </a:prstGeom>
        </p:spPr>
      </p:pic>
    </p:spTree>
    <p:extLst>
      <p:ext uri="{BB962C8B-B14F-4D97-AF65-F5344CB8AC3E}">
        <p14:creationId xmlns:p14="http://schemas.microsoft.com/office/powerpoint/2010/main" val="385775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227B8-FB32-564E-958A-1D8511B5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354" y="0"/>
            <a:ext cx="10485292" cy="6858000"/>
          </a:xfrm>
          <a:prstGeom prst="rect">
            <a:avLst/>
          </a:prstGeom>
        </p:spPr>
      </p:pic>
    </p:spTree>
    <p:extLst>
      <p:ext uri="{BB962C8B-B14F-4D97-AF65-F5344CB8AC3E}">
        <p14:creationId xmlns:p14="http://schemas.microsoft.com/office/powerpoint/2010/main" val="24377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F1A37-6CC3-F245-B38E-5937D4286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5876"/>
            <a:ext cx="12192000" cy="3593080"/>
          </a:xfrm>
          <a:prstGeom prst="rect">
            <a:avLst/>
          </a:prstGeom>
        </p:spPr>
      </p:pic>
      <p:sp>
        <p:nvSpPr>
          <p:cNvPr id="7" name="AutoShape 20">
            <a:extLst>
              <a:ext uri="{FF2B5EF4-FFF2-40B4-BE49-F238E27FC236}">
                <a16:creationId xmlns:a16="http://schemas.microsoft.com/office/drawing/2014/main" id="{AA803A8D-8592-834F-AD63-86E85B4D2ECB}"/>
              </a:ext>
            </a:extLst>
          </p:cNvPr>
          <p:cNvSpPr>
            <a:spLocks noChangeArrowheads="1"/>
          </p:cNvSpPr>
          <p:nvPr/>
        </p:nvSpPr>
        <p:spPr bwMode="auto">
          <a:xfrm>
            <a:off x="253340" y="161476"/>
            <a:ext cx="10402785" cy="1214035"/>
          </a:xfrm>
          <a:prstGeom prst="roundRect">
            <a:avLst>
              <a:gd name="adj" fmla="val 13342"/>
            </a:avLst>
          </a:prstGeom>
          <a:solidFill>
            <a:srgbClr val="0066FF"/>
          </a:solidFill>
          <a:ln w="25400">
            <a:noFill/>
            <a:round/>
            <a:headEnd/>
            <a:tailEnd/>
          </a:ln>
          <a:effectLst/>
        </p:spPr>
        <p:txBody>
          <a:bodyPr/>
          <a:lstStyle/>
          <a:p>
            <a:pPr marL="548204" indent="-548204">
              <a:defRPr/>
            </a:pPr>
            <a:r>
              <a:rPr lang="en-GB" sz="3200" kern="0" dirty="0">
                <a:solidFill>
                  <a:srgbClr val="FFFFFF"/>
                </a:solidFill>
                <a:latin typeface="Calibri" pitchFamily="34" charset="0"/>
                <a:sym typeface="Wingdings"/>
              </a:rPr>
              <a:t> Answer q. 1 &amp; 2 on the sheet (no need for full sentences) and stick it in.	</a:t>
            </a:r>
            <a:endParaRPr lang="en-GB" sz="3200" kern="0" dirty="0">
              <a:solidFill>
                <a:srgbClr val="FFFFFF"/>
              </a:solidFill>
              <a:latin typeface="Calibri" pitchFamily="34" charset="0"/>
            </a:endParaRPr>
          </a:p>
        </p:txBody>
      </p:sp>
    </p:spTree>
    <p:extLst>
      <p:ext uri="{BB962C8B-B14F-4D97-AF65-F5344CB8AC3E}">
        <p14:creationId xmlns:p14="http://schemas.microsoft.com/office/powerpoint/2010/main" val="139764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06F5E-AAAC-3C4E-8C26-8D2CB598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3378"/>
            <a:ext cx="12192000" cy="4013237"/>
          </a:xfrm>
          <a:prstGeom prst="rect">
            <a:avLst/>
          </a:prstGeom>
        </p:spPr>
      </p:pic>
      <p:sp>
        <p:nvSpPr>
          <p:cNvPr id="5" name="AutoShape 20">
            <a:extLst>
              <a:ext uri="{FF2B5EF4-FFF2-40B4-BE49-F238E27FC236}">
                <a16:creationId xmlns:a16="http://schemas.microsoft.com/office/drawing/2014/main" id="{084B60B0-EDA0-3F4B-8AA5-2440C1BE3FC6}"/>
              </a:ext>
            </a:extLst>
          </p:cNvPr>
          <p:cNvSpPr>
            <a:spLocks noChangeArrowheads="1"/>
          </p:cNvSpPr>
          <p:nvPr/>
        </p:nvSpPr>
        <p:spPr bwMode="auto">
          <a:xfrm>
            <a:off x="174499" y="145641"/>
            <a:ext cx="11558323" cy="1214035"/>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dirty="0">
                <a:solidFill>
                  <a:srgbClr val="FFFFFF"/>
                </a:solidFill>
                <a:latin typeface="Calibri" pitchFamily="34" charset="0"/>
                <a:sym typeface="Wingdings"/>
              </a:rPr>
              <a:t>	If you finish q. 1 &amp; 2 quickly, answer these extension </a:t>
            </a:r>
            <a:r>
              <a:rPr lang="en-GB" sz="3200" kern="0" dirty="0" err="1">
                <a:solidFill>
                  <a:srgbClr val="FFFFFF"/>
                </a:solidFill>
                <a:latin typeface="Calibri" pitchFamily="34" charset="0"/>
                <a:sym typeface="Wingdings"/>
              </a:rPr>
              <a:t>q.s</a:t>
            </a:r>
            <a:r>
              <a:rPr lang="en-GB" sz="3200" kern="0" dirty="0">
                <a:solidFill>
                  <a:srgbClr val="FFFFFF"/>
                </a:solidFill>
                <a:latin typeface="Calibri" pitchFamily="34" charset="0"/>
                <a:sym typeface="Wingdings"/>
              </a:rPr>
              <a:t> 3 &amp; 4 in full sentences.</a:t>
            </a:r>
            <a:endParaRPr lang="en-GB" sz="3200" kern="0" dirty="0">
              <a:solidFill>
                <a:srgbClr val="FFFFFF"/>
              </a:solidFill>
              <a:latin typeface="Calibri" pitchFamily="34" charset="0"/>
            </a:endParaRPr>
          </a:p>
        </p:txBody>
      </p:sp>
      <p:sp>
        <p:nvSpPr>
          <p:cNvPr id="7" name="5-Point Star 6">
            <a:extLst>
              <a:ext uri="{FF2B5EF4-FFF2-40B4-BE49-F238E27FC236}">
                <a16:creationId xmlns:a16="http://schemas.microsoft.com/office/drawing/2014/main" id="{269DE839-2195-E141-93E9-A791D85D0D83}"/>
              </a:ext>
            </a:extLst>
          </p:cNvPr>
          <p:cNvSpPr/>
          <p:nvPr/>
        </p:nvSpPr>
        <p:spPr>
          <a:xfrm>
            <a:off x="300336" y="263487"/>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31960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96"/>
          <a:stretch/>
        </p:blipFill>
        <p:spPr bwMode="auto">
          <a:xfrm>
            <a:off x="0" y="1"/>
            <a:ext cx="12104285" cy="387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9" descr="http://pixabay.com/static/uploads/photo/2013/07/12/15/04/paint-149371_64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168" y="3173743"/>
            <a:ext cx="124936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0"/>
          <p:cNvSpPr>
            <a:spLocks noChangeArrowheads="1"/>
          </p:cNvSpPr>
          <p:nvPr/>
        </p:nvSpPr>
        <p:spPr bwMode="auto">
          <a:xfrm>
            <a:off x="3261755" y="3600844"/>
            <a:ext cx="6935189" cy="1814305"/>
          </a:xfrm>
          <a:prstGeom prst="roundRect">
            <a:avLst>
              <a:gd name="adj" fmla="val 7689"/>
            </a:avLst>
          </a:prstGeom>
          <a:solidFill>
            <a:srgbClr val="009242"/>
          </a:solidFill>
          <a:ln w="25400">
            <a:noFill/>
            <a:round/>
            <a:headEnd/>
            <a:tailEnd/>
          </a:ln>
          <a:effectLst/>
        </p:spPr>
        <p:txBody>
          <a:bodyPr/>
          <a:lstStyle/>
          <a:p>
            <a:pPr marL="594769" indent="-594769">
              <a:buFont typeface="Wingdings" pitchFamily="2" charset="2"/>
              <a:buChar char="!"/>
              <a:defRPr/>
            </a:pPr>
            <a:r>
              <a:rPr lang="en-GB" sz="3200" kern="0" dirty="0">
                <a:solidFill>
                  <a:srgbClr val="FFFFFF"/>
                </a:solidFill>
                <a:latin typeface="Calibri" pitchFamily="34" charset="0"/>
                <a:sym typeface="Webdings"/>
              </a:rPr>
              <a:t>Peer assess in green pen.</a:t>
            </a:r>
            <a:r>
              <a:rPr lang="en-GB" sz="3200" b="1" kern="0" dirty="0">
                <a:solidFill>
                  <a:srgbClr val="FFFFFF"/>
                </a:solidFill>
                <a:latin typeface="Calibri" pitchFamily="34" charset="0"/>
                <a:sym typeface="Webdings"/>
              </a:rPr>
              <a:t> Remember: </a:t>
            </a:r>
            <a:r>
              <a:rPr lang="en-GB" sz="3200" kern="0" dirty="0">
                <a:solidFill>
                  <a:srgbClr val="FFFFFF"/>
                </a:solidFill>
                <a:latin typeface="Calibri" pitchFamily="34" charset="0"/>
                <a:sym typeface="Webdings"/>
              </a:rPr>
              <a:t>the more green pen in your book </a:t>
            </a:r>
            <a:r>
              <a:rPr lang="en-GB" sz="3200" b="1" kern="0" dirty="0">
                <a:solidFill>
                  <a:srgbClr val="FFFFFF"/>
                </a:solidFill>
                <a:latin typeface="Calibri" pitchFamily="34" charset="0"/>
                <a:sym typeface="Webdings"/>
              </a:rPr>
              <a:t>the better</a:t>
            </a:r>
            <a:r>
              <a:rPr lang="en-GB" sz="3200" kern="0" dirty="0">
                <a:solidFill>
                  <a:srgbClr val="FFFFFF"/>
                </a:solidFill>
                <a:latin typeface="Calibri" pitchFamily="34" charset="0"/>
                <a:sym typeface="Webdings"/>
              </a:rPr>
              <a:t>!</a:t>
            </a:r>
          </a:p>
        </p:txBody>
      </p:sp>
    </p:spTree>
    <p:extLst>
      <p:ext uri="{BB962C8B-B14F-4D97-AF65-F5344CB8AC3E}">
        <p14:creationId xmlns:p14="http://schemas.microsoft.com/office/powerpoint/2010/main" val="301415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11D6EC-B72B-423E-9F2D-1D46E5F27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2C5D28-EAEC-4C84-9CA6-D13BC1488335}">
  <ds:schemaRefs>
    <ds:schemaRef ds:uri="http://schemas.microsoft.com/sharepoint/v3/contenttype/forms"/>
  </ds:schemaRefs>
</ds:datastoreItem>
</file>

<file path=customXml/itemProps3.xml><?xml version="1.0" encoding="utf-8"?>
<ds:datastoreItem xmlns:ds="http://schemas.openxmlformats.org/officeDocument/2006/customXml" ds:itemID="{B141A939-5535-4B17-BA8C-C5905B7C40CA}">
  <ds:schemaRefs>
    <ds:schemaRef ds:uri="http://schemas.microsoft.com/office/2006/metadata/properties"/>
    <ds:schemaRef ds:uri="http://purl.org/dc/dcmitype/"/>
    <ds:schemaRef ds:uri="caa02d93-d17b-4249-a0c5-afeca33be5b7"/>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b496163d-89a1-4d48-9d31-68cb6b4034b6"/>
  </ds:schemaRefs>
</ds:datastoreItem>
</file>

<file path=docProps/app.xml><?xml version="1.0" encoding="utf-8"?>
<Properties xmlns="http://schemas.openxmlformats.org/officeDocument/2006/extended-properties" xmlns:vt="http://schemas.openxmlformats.org/officeDocument/2006/docPropsVTypes">
  <Template>office theme</Template>
  <TotalTime>390</TotalTime>
  <Words>1571</Words>
  <Application>Microsoft Office PowerPoint</Application>
  <PresentationFormat>Widescreen</PresentationFormat>
  <Paragraphs>178</Paragraphs>
  <Slides>46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Monotype Corsiva</vt:lpstr>
      <vt:lpstr>Webdings</vt:lpstr>
      <vt:lpstr>Wingdings</vt:lpstr>
      <vt:lpstr>Wingdings 2</vt:lpstr>
      <vt:lpstr>office theme</vt:lpstr>
      <vt:lpstr>7Ke Balanced and Unbalanced Forces</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or unbalanced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or unbalanced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13</cp:revision>
  <dcterms:created xsi:type="dcterms:W3CDTF">2020-03-04T07:47:02Z</dcterms:created>
  <dcterms:modified xsi:type="dcterms:W3CDTF">2022-07-08T13:59:26Z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