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7" d="100"/>
          <a:sy n="127" d="100"/>
        </p:scale>
        <p:origin x="642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63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5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1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78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70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2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1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7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82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50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62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F4AB0-E190-4993-8C7F-7E64AA4C8F12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6163C-B645-4FA8-892A-67E97A683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74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19C9AE5-7131-43A7-9BB4-8998E8447435}"/>
              </a:ext>
            </a:extLst>
          </p:cNvPr>
          <p:cNvGrpSpPr/>
          <p:nvPr/>
        </p:nvGrpSpPr>
        <p:grpSpPr>
          <a:xfrm>
            <a:off x="1" y="0"/>
            <a:ext cx="9905998" cy="1259822"/>
            <a:chOff x="1" y="0"/>
            <a:chExt cx="9905998" cy="125982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9E337682-23DE-4AED-89AC-AD1CDE049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" y="0"/>
              <a:ext cx="4953000" cy="125982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FDBFC0-2C42-4946-8D66-9F493B3A56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52999" y="0"/>
              <a:ext cx="4953000" cy="1259822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43091F3-664A-4866-849E-2686AD75962E}"/>
              </a:ext>
            </a:extLst>
          </p:cNvPr>
          <p:cNvGrpSpPr/>
          <p:nvPr/>
        </p:nvGrpSpPr>
        <p:grpSpPr>
          <a:xfrm>
            <a:off x="2" y="1406867"/>
            <a:ext cx="9905998" cy="1259822"/>
            <a:chOff x="1" y="0"/>
            <a:chExt cx="9905998" cy="125982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BD6715F-A76A-4CAE-A22A-2858CD4B4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" y="0"/>
              <a:ext cx="4953000" cy="125982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8EA3946-D54A-407E-83E1-150FC7E5C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52999" y="0"/>
              <a:ext cx="4953000" cy="1259822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661E720-878D-44DB-ADBC-860BCC4B64C7}"/>
              </a:ext>
            </a:extLst>
          </p:cNvPr>
          <p:cNvGrpSpPr/>
          <p:nvPr/>
        </p:nvGrpSpPr>
        <p:grpSpPr>
          <a:xfrm>
            <a:off x="2" y="2799089"/>
            <a:ext cx="9905998" cy="1259822"/>
            <a:chOff x="1" y="0"/>
            <a:chExt cx="9905998" cy="125982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A415942-4DFC-42BA-98BB-B665D516F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" y="0"/>
              <a:ext cx="4953000" cy="125982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38264B4-A692-435D-8E18-CB38FEF477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52999" y="0"/>
              <a:ext cx="4953000" cy="1259822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98675CB-7B4E-4140-8BE5-983FED907B39}"/>
              </a:ext>
            </a:extLst>
          </p:cNvPr>
          <p:cNvGrpSpPr/>
          <p:nvPr/>
        </p:nvGrpSpPr>
        <p:grpSpPr>
          <a:xfrm>
            <a:off x="2" y="4205956"/>
            <a:ext cx="9905998" cy="1259822"/>
            <a:chOff x="1" y="0"/>
            <a:chExt cx="9905998" cy="1259822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7F7E0D7D-AFB5-436C-B484-7098B9C64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" y="0"/>
              <a:ext cx="4953000" cy="125982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0625577-82AE-4DD1-9158-5A91B24F1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52999" y="0"/>
              <a:ext cx="4953000" cy="1259822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444FCCE-5BAC-4DB5-BA38-DD2E88D74585}"/>
              </a:ext>
            </a:extLst>
          </p:cNvPr>
          <p:cNvGrpSpPr/>
          <p:nvPr/>
        </p:nvGrpSpPr>
        <p:grpSpPr>
          <a:xfrm>
            <a:off x="2" y="5598178"/>
            <a:ext cx="9905998" cy="1259822"/>
            <a:chOff x="1" y="0"/>
            <a:chExt cx="9905998" cy="1259822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9F4795D-4399-4722-99FB-9E02220D8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" y="0"/>
              <a:ext cx="4953000" cy="1259822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6F35307-09EE-4F1C-9961-01D879A722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AFAEAE"/>
                </a:clrFrom>
                <a:clrTo>
                  <a:srgbClr val="AFAEA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952999" y="0"/>
              <a:ext cx="4953000" cy="1259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2157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2018-10-06T11:30:26Z</dcterms:created>
  <dcterms:modified xsi:type="dcterms:W3CDTF">2018-10-06T11:33:06Z</dcterms:modified>
</cp:coreProperties>
</file>