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46" r:id="rId6"/>
    <p:sldMasterId id="2147483748" r:id="rId7"/>
  </p:sldMasterIdLst>
  <p:notesMasterIdLst>
    <p:notesMasterId r:id="rId26"/>
  </p:notesMasterIdLst>
  <p:sldIdLst>
    <p:sldId id="407" r:id="rId8"/>
    <p:sldId id="408" r:id="rId9"/>
    <p:sldId id="273" r:id="rId10"/>
    <p:sldId id="409" r:id="rId11"/>
    <p:sldId id="272" r:id="rId12"/>
    <p:sldId id="412" r:id="rId13"/>
    <p:sldId id="306" r:id="rId14"/>
    <p:sldId id="450" r:id="rId15"/>
    <p:sldId id="451" r:id="rId16"/>
    <p:sldId id="45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D72"/>
    <a:srgbClr val="141312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9BD61585-CADB-44F8-94E7-372820C23FE1}"/>
    <pc:docChg chg="delSld modSld delMainMaster">
      <pc:chgData name="D Callanan" userId="951668ec-da26-491a-9b8a-af24bfeff26b" providerId="ADAL" clId="{9BD61585-CADB-44F8-94E7-372820C23FE1}" dt="2022-07-13T13:43:28.576" v="282" actId="2696"/>
      <pc:docMkLst>
        <pc:docMk/>
      </pc:docMkLst>
      <pc:sldChg chg="del">
        <pc:chgData name="D Callanan" userId="951668ec-da26-491a-9b8a-af24bfeff26b" providerId="ADAL" clId="{9BD61585-CADB-44F8-94E7-372820C23FE1}" dt="2022-07-13T13:43:16.781" v="104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9BD61585-CADB-44F8-94E7-372820C23FE1}" dt="2022-07-13T13:43:16.781" v="103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9BD61585-CADB-44F8-94E7-372820C23FE1}" dt="2022-07-13T13:43:16.766" v="100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9BD61585-CADB-44F8-94E7-372820C23FE1}" dt="2022-07-13T13:43:16.766" v="102" actId="2696"/>
        <pc:sldMkLst>
          <pc:docMk/>
          <pc:sldMk cId="1707202546" sldId="259"/>
        </pc:sldMkLst>
      </pc:sldChg>
      <pc:sldChg chg="del">
        <pc:chgData name="D Callanan" userId="951668ec-da26-491a-9b8a-af24bfeff26b" providerId="ADAL" clId="{9BD61585-CADB-44F8-94E7-372820C23FE1}" dt="2022-07-13T13:43:16.375" v="48" actId="2696"/>
        <pc:sldMkLst>
          <pc:docMk/>
          <pc:sldMk cId="0" sldId="270"/>
        </pc:sldMkLst>
      </pc:sldChg>
      <pc:sldChg chg="modSp del mod">
        <pc:chgData name="D Callanan" userId="951668ec-da26-491a-9b8a-af24bfeff26b" providerId="ADAL" clId="{9BD61585-CADB-44F8-94E7-372820C23FE1}" dt="2022-07-13T13:43:27.248" v="117" actId="2696"/>
        <pc:sldMkLst>
          <pc:docMk/>
          <pc:sldMk cId="1102812761" sldId="274"/>
        </pc:sldMkLst>
        <pc:graphicFrameChg chg="mod">
          <ac:chgData name="D Callanan" userId="951668ec-da26-491a-9b8a-af24bfeff26b" providerId="ADAL" clId="{9BD61585-CADB-44F8-94E7-372820C23FE1}" dt="2022-07-13T13:43:27.248" v="117" actId="2696"/>
          <ac:graphicFrameMkLst>
            <pc:docMk/>
            <pc:sldMk cId="1102812761" sldId="274"/>
            <ac:graphicFrameMk id="3" creationId="{EF78ED92-2381-455F-B762-BFE6B88E1EAA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3:16.547" v="71" actId="2696"/>
        <pc:sldMkLst>
          <pc:docMk/>
          <pc:sldMk cId="796083310" sldId="276"/>
        </pc:sldMkLst>
      </pc:sldChg>
      <pc:sldChg chg="del">
        <pc:chgData name="D Callanan" userId="951668ec-da26-491a-9b8a-af24bfeff26b" providerId="ADAL" clId="{9BD61585-CADB-44F8-94E7-372820C23FE1}" dt="2022-07-13T13:43:16.485" v="62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9BD61585-CADB-44F8-94E7-372820C23FE1}" dt="2022-07-13T13:43:16.516" v="66" actId="2696"/>
        <pc:sldMkLst>
          <pc:docMk/>
          <pc:sldMk cId="3998589480" sldId="278"/>
        </pc:sldMkLst>
      </pc:sldChg>
      <pc:sldChg chg="del">
        <pc:chgData name="D Callanan" userId="951668ec-da26-491a-9b8a-af24bfeff26b" providerId="ADAL" clId="{9BD61585-CADB-44F8-94E7-372820C23FE1}" dt="2022-07-13T13:43:16.688" v="91" actId="2696"/>
        <pc:sldMkLst>
          <pc:docMk/>
          <pc:sldMk cId="669325913" sldId="279"/>
        </pc:sldMkLst>
      </pc:sldChg>
      <pc:sldChg chg="del">
        <pc:chgData name="D Callanan" userId="951668ec-da26-491a-9b8a-af24bfeff26b" providerId="ADAL" clId="{9BD61585-CADB-44F8-94E7-372820C23FE1}" dt="2022-07-13T13:43:16.516" v="67" actId="2696"/>
        <pc:sldMkLst>
          <pc:docMk/>
          <pc:sldMk cId="616313935" sldId="280"/>
        </pc:sldMkLst>
      </pc:sldChg>
      <pc:sldChg chg="del">
        <pc:chgData name="D Callanan" userId="951668ec-da26-491a-9b8a-af24bfeff26b" providerId="ADAL" clId="{9BD61585-CADB-44F8-94E7-372820C23FE1}" dt="2022-07-13T13:43:16.500" v="64" actId="2696"/>
        <pc:sldMkLst>
          <pc:docMk/>
          <pc:sldMk cId="343234423" sldId="281"/>
        </pc:sldMkLst>
      </pc:sldChg>
      <pc:sldChg chg="del">
        <pc:chgData name="D Callanan" userId="951668ec-da26-491a-9b8a-af24bfeff26b" providerId="ADAL" clId="{9BD61585-CADB-44F8-94E7-372820C23FE1}" dt="2022-07-13T13:43:16.485" v="63" actId="2696"/>
        <pc:sldMkLst>
          <pc:docMk/>
          <pc:sldMk cId="3526286142" sldId="282"/>
        </pc:sldMkLst>
      </pc:sldChg>
      <pc:sldChg chg="del">
        <pc:chgData name="D Callanan" userId="951668ec-da26-491a-9b8a-af24bfeff26b" providerId="ADAL" clId="{9BD61585-CADB-44F8-94E7-372820C23FE1}" dt="2022-07-13T13:43:16.547" v="70" actId="2696"/>
        <pc:sldMkLst>
          <pc:docMk/>
          <pc:sldMk cId="204113868" sldId="285"/>
        </pc:sldMkLst>
      </pc:sldChg>
      <pc:sldChg chg="del">
        <pc:chgData name="D Callanan" userId="951668ec-da26-491a-9b8a-af24bfeff26b" providerId="ADAL" clId="{9BD61585-CADB-44F8-94E7-372820C23FE1}" dt="2022-07-13T13:43:28.123" v="184" actId="2696"/>
        <pc:sldMkLst>
          <pc:docMk/>
          <pc:sldMk cId="1800480732" sldId="294"/>
        </pc:sldMkLst>
      </pc:sldChg>
      <pc:sldChg chg="del">
        <pc:chgData name="D Callanan" userId="951668ec-da26-491a-9b8a-af24bfeff26b" providerId="ADAL" clId="{9BD61585-CADB-44F8-94E7-372820C23FE1}" dt="2022-07-13T13:43:16.750" v="99" actId="2696"/>
        <pc:sldMkLst>
          <pc:docMk/>
          <pc:sldMk cId="603293172" sldId="303"/>
        </pc:sldMkLst>
      </pc:sldChg>
      <pc:sldChg chg="del">
        <pc:chgData name="D Callanan" userId="951668ec-da26-491a-9b8a-af24bfeff26b" providerId="ADAL" clId="{9BD61585-CADB-44F8-94E7-372820C23FE1}" dt="2022-07-13T13:43:16.750" v="98" actId="2696"/>
        <pc:sldMkLst>
          <pc:docMk/>
          <pc:sldMk cId="3891776087" sldId="304"/>
        </pc:sldMkLst>
      </pc:sldChg>
      <pc:sldChg chg="del">
        <pc:chgData name="D Callanan" userId="951668ec-da26-491a-9b8a-af24bfeff26b" providerId="ADAL" clId="{9BD61585-CADB-44F8-94E7-372820C23FE1}" dt="2022-07-13T13:43:16.735" v="97" actId="2696"/>
        <pc:sldMkLst>
          <pc:docMk/>
          <pc:sldMk cId="3854499590" sldId="305"/>
        </pc:sldMkLst>
      </pc:sldChg>
      <pc:sldChg chg="del">
        <pc:chgData name="D Callanan" userId="951668ec-da26-491a-9b8a-af24bfeff26b" providerId="ADAL" clId="{9BD61585-CADB-44F8-94E7-372820C23FE1}" dt="2022-07-13T13:43:16.172" v="23" actId="2696"/>
        <pc:sldMkLst>
          <pc:docMk/>
          <pc:sldMk cId="3590992618" sldId="307"/>
        </pc:sldMkLst>
      </pc:sldChg>
      <pc:sldChg chg="del">
        <pc:chgData name="D Callanan" userId="951668ec-da26-491a-9b8a-af24bfeff26b" providerId="ADAL" clId="{9BD61585-CADB-44F8-94E7-372820C23FE1}" dt="2022-07-13T13:43:16.172" v="22" actId="2696"/>
        <pc:sldMkLst>
          <pc:docMk/>
          <pc:sldMk cId="1706679064" sldId="308"/>
        </pc:sldMkLst>
      </pc:sldChg>
      <pc:sldChg chg="del">
        <pc:chgData name="D Callanan" userId="951668ec-da26-491a-9b8a-af24bfeff26b" providerId="ADAL" clId="{9BD61585-CADB-44F8-94E7-372820C23FE1}" dt="2022-07-13T13:43:16.188" v="24" actId="2696"/>
        <pc:sldMkLst>
          <pc:docMk/>
          <pc:sldMk cId="3497056596" sldId="309"/>
        </pc:sldMkLst>
      </pc:sldChg>
      <pc:sldChg chg="del">
        <pc:chgData name="D Callanan" userId="951668ec-da26-491a-9b8a-af24bfeff26b" providerId="ADAL" clId="{9BD61585-CADB-44F8-94E7-372820C23FE1}" dt="2022-07-13T13:43:16.344" v="44" actId="2696"/>
        <pc:sldMkLst>
          <pc:docMk/>
          <pc:sldMk cId="2337177386" sldId="310"/>
        </pc:sldMkLst>
      </pc:sldChg>
      <pc:sldChg chg="del">
        <pc:chgData name="D Callanan" userId="951668ec-da26-491a-9b8a-af24bfeff26b" providerId="ADAL" clId="{9BD61585-CADB-44F8-94E7-372820C23FE1}" dt="2022-07-13T13:43:16.328" v="42" actId="2696"/>
        <pc:sldMkLst>
          <pc:docMk/>
          <pc:sldMk cId="2856846875" sldId="311"/>
        </pc:sldMkLst>
      </pc:sldChg>
      <pc:sldChg chg="del">
        <pc:chgData name="D Callanan" userId="951668ec-da26-491a-9b8a-af24bfeff26b" providerId="ADAL" clId="{9BD61585-CADB-44F8-94E7-372820C23FE1}" dt="2022-07-13T13:43:26.715" v="112" actId="2696"/>
        <pc:sldMkLst>
          <pc:docMk/>
          <pc:sldMk cId="1129389081" sldId="312"/>
        </pc:sldMkLst>
      </pc:sldChg>
      <pc:sldChg chg="del">
        <pc:chgData name="D Callanan" userId="951668ec-da26-491a-9b8a-af24bfeff26b" providerId="ADAL" clId="{9BD61585-CADB-44F8-94E7-372820C23FE1}" dt="2022-07-13T13:43:16.328" v="43" actId="2696"/>
        <pc:sldMkLst>
          <pc:docMk/>
          <pc:sldMk cId="2836295936" sldId="313"/>
        </pc:sldMkLst>
      </pc:sldChg>
      <pc:sldChg chg="del">
        <pc:chgData name="D Callanan" userId="951668ec-da26-491a-9b8a-af24bfeff26b" providerId="ADAL" clId="{9BD61585-CADB-44F8-94E7-372820C23FE1}" dt="2022-07-13T13:43:16.406" v="53" actId="2696"/>
        <pc:sldMkLst>
          <pc:docMk/>
          <pc:sldMk cId="2784422659" sldId="314"/>
        </pc:sldMkLst>
      </pc:sldChg>
      <pc:sldChg chg="del">
        <pc:chgData name="D Callanan" userId="951668ec-da26-491a-9b8a-af24bfeff26b" providerId="ADAL" clId="{9BD61585-CADB-44F8-94E7-372820C23FE1}" dt="2022-07-13T13:43:16.406" v="52" actId="2696"/>
        <pc:sldMkLst>
          <pc:docMk/>
          <pc:sldMk cId="894814059" sldId="315"/>
        </pc:sldMkLst>
      </pc:sldChg>
      <pc:sldChg chg="del">
        <pc:chgData name="D Callanan" userId="951668ec-da26-491a-9b8a-af24bfeff26b" providerId="ADAL" clId="{9BD61585-CADB-44F8-94E7-372820C23FE1}" dt="2022-07-13T13:43:16.391" v="51" actId="2696"/>
        <pc:sldMkLst>
          <pc:docMk/>
          <pc:sldMk cId="3309684663" sldId="316"/>
        </pc:sldMkLst>
      </pc:sldChg>
      <pc:sldChg chg="del">
        <pc:chgData name="D Callanan" userId="951668ec-da26-491a-9b8a-af24bfeff26b" providerId="ADAL" clId="{9BD61585-CADB-44F8-94E7-372820C23FE1}" dt="2022-07-13T13:43:27.686" v="141" actId="2696"/>
        <pc:sldMkLst>
          <pc:docMk/>
          <pc:sldMk cId="3514710776" sldId="317"/>
        </pc:sldMkLst>
      </pc:sldChg>
      <pc:sldChg chg="del">
        <pc:chgData name="D Callanan" userId="951668ec-da26-491a-9b8a-af24bfeff26b" providerId="ADAL" clId="{9BD61585-CADB-44F8-94E7-372820C23FE1}" dt="2022-07-13T13:43:27.732" v="143" actId="2696"/>
        <pc:sldMkLst>
          <pc:docMk/>
          <pc:sldMk cId="0" sldId="318"/>
        </pc:sldMkLst>
      </pc:sldChg>
      <pc:sldChg chg="del">
        <pc:chgData name="D Callanan" userId="951668ec-da26-491a-9b8a-af24bfeff26b" providerId="ADAL" clId="{9BD61585-CADB-44F8-94E7-372820C23FE1}" dt="2022-07-13T13:43:27.732" v="144" actId="2696"/>
        <pc:sldMkLst>
          <pc:docMk/>
          <pc:sldMk cId="3605131740" sldId="319"/>
        </pc:sldMkLst>
      </pc:sldChg>
      <pc:sldChg chg="del">
        <pc:chgData name="D Callanan" userId="951668ec-da26-491a-9b8a-af24bfeff26b" providerId="ADAL" clId="{9BD61585-CADB-44F8-94E7-372820C23FE1}" dt="2022-07-13T13:43:16.735" v="96" actId="2696"/>
        <pc:sldMkLst>
          <pc:docMk/>
          <pc:sldMk cId="4225097392" sldId="320"/>
        </pc:sldMkLst>
      </pc:sldChg>
      <pc:sldChg chg="del">
        <pc:chgData name="D Callanan" userId="951668ec-da26-491a-9b8a-af24bfeff26b" providerId="ADAL" clId="{9BD61585-CADB-44F8-94E7-372820C23FE1}" dt="2022-07-13T13:43:16.719" v="95" actId="2696"/>
        <pc:sldMkLst>
          <pc:docMk/>
          <pc:sldMk cId="3593738141" sldId="321"/>
        </pc:sldMkLst>
      </pc:sldChg>
      <pc:sldChg chg="del">
        <pc:chgData name="D Callanan" userId="951668ec-da26-491a-9b8a-af24bfeff26b" providerId="ADAL" clId="{9BD61585-CADB-44F8-94E7-372820C23FE1}" dt="2022-07-13T13:43:16.719" v="94" actId="2696"/>
        <pc:sldMkLst>
          <pc:docMk/>
          <pc:sldMk cId="4177164631" sldId="322"/>
        </pc:sldMkLst>
      </pc:sldChg>
      <pc:sldChg chg="del">
        <pc:chgData name="D Callanan" userId="951668ec-da26-491a-9b8a-af24bfeff26b" providerId="ADAL" clId="{9BD61585-CADB-44F8-94E7-372820C23FE1}" dt="2022-07-13T13:43:16.703" v="93" actId="2696"/>
        <pc:sldMkLst>
          <pc:docMk/>
          <pc:sldMk cId="2413895597" sldId="323"/>
        </pc:sldMkLst>
      </pc:sldChg>
      <pc:sldChg chg="del">
        <pc:chgData name="D Callanan" userId="951668ec-da26-491a-9b8a-af24bfeff26b" providerId="ADAL" clId="{9BD61585-CADB-44F8-94E7-372820C23FE1}" dt="2022-07-13T13:43:16.563" v="73" actId="2696"/>
        <pc:sldMkLst>
          <pc:docMk/>
          <pc:sldMk cId="199636553" sldId="324"/>
        </pc:sldMkLst>
      </pc:sldChg>
      <pc:sldChg chg="del">
        <pc:chgData name="D Callanan" userId="951668ec-da26-491a-9b8a-af24bfeff26b" providerId="ADAL" clId="{9BD61585-CADB-44F8-94E7-372820C23FE1}" dt="2022-07-13T13:43:16.703" v="92" actId="2696"/>
        <pc:sldMkLst>
          <pc:docMk/>
          <pc:sldMk cId="3460743602" sldId="325"/>
        </pc:sldMkLst>
      </pc:sldChg>
      <pc:sldChg chg="del">
        <pc:chgData name="D Callanan" userId="951668ec-da26-491a-9b8a-af24bfeff26b" providerId="ADAL" clId="{9BD61585-CADB-44F8-94E7-372820C23FE1}" dt="2022-07-13T13:43:16.688" v="90" actId="2696"/>
        <pc:sldMkLst>
          <pc:docMk/>
          <pc:sldMk cId="3920745901" sldId="326"/>
        </pc:sldMkLst>
      </pc:sldChg>
      <pc:sldChg chg="del">
        <pc:chgData name="D Callanan" userId="951668ec-da26-491a-9b8a-af24bfeff26b" providerId="ADAL" clId="{9BD61585-CADB-44F8-94E7-372820C23FE1}" dt="2022-07-13T13:43:16.688" v="89" actId="2696"/>
        <pc:sldMkLst>
          <pc:docMk/>
          <pc:sldMk cId="1950108878" sldId="327"/>
        </pc:sldMkLst>
      </pc:sldChg>
      <pc:sldChg chg="del">
        <pc:chgData name="D Callanan" userId="951668ec-da26-491a-9b8a-af24bfeff26b" providerId="ADAL" clId="{9BD61585-CADB-44F8-94E7-372820C23FE1}" dt="2022-07-13T13:43:16.656" v="86" actId="2696"/>
        <pc:sldMkLst>
          <pc:docMk/>
          <pc:sldMk cId="185228086" sldId="328"/>
        </pc:sldMkLst>
      </pc:sldChg>
      <pc:sldChg chg="del">
        <pc:chgData name="D Callanan" userId="951668ec-da26-491a-9b8a-af24bfeff26b" providerId="ADAL" clId="{9BD61585-CADB-44F8-94E7-372820C23FE1}" dt="2022-07-13T13:43:16.641" v="84" actId="2696"/>
        <pc:sldMkLst>
          <pc:docMk/>
          <pc:sldMk cId="1509284609" sldId="329"/>
        </pc:sldMkLst>
      </pc:sldChg>
      <pc:sldChg chg="del">
        <pc:chgData name="D Callanan" userId="951668ec-da26-491a-9b8a-af24bfeff26b" providerId="ADAL" clId="{9BD61585-CADB-44F8-94E7-372820C23FE1}" dt="2022-07-13T13:43:16.610" v="80" actId="2696"/>
        <pc:sldMkLst>
          <pc:docMk/>
          <pc:sldMk cId="2943641283" sldId="330"/>
        </pc:sldMkLst>
      </pc:sldChg>
      <pc:sldChg chg="del">
        <pc:chgData name="D Callanan" userId="951668ec-da26-491a-9b8a-af24bfeff26b" providerId="ADAL" clId="{9BD61585-CADB-44F8-94E7-372820C23FE1}" dt="2022-07-13T13:43:16.610" v="79" actId="2696"/>
        <pc:sldMkLst>
          <pc:docMk/>
          <pc:sldMk cId="3260912191" sldId="331"/>
        </pc:sldMkLst>
      </pc:sldChg>
      <pc:sldChg chg="del">
        <pc:chgData name="D Callanan" userId="951668ec-da26-491a-9b8a-af24bfeff26b" providerId="ADAL" clId="{9BD61585-CADB-44F8-94E7-372820C23FE1}" dt="2022-07-13T13:43:16.610" v="78" actId="2696"/>
        <pc:sldMkLst>
          <pc:docMk/>
          <pc:sldMk cId="2942418944" sldId="332"/>
        </pc:sldMkLst>
      </pc:sldChg>
      <pc:sldChg chg="del">
        <pc:chgData name="D Callanan" userId="951668ec-da26-491a-9b8a-af24bfeff26b" providerId="ADAL" clId="{9BD61585-CADB-44F8-94E7-372820C23FE1}" dt="2022-07-13T13:43:16.594" v="77" actId="2696"/>
        <pc:sldMkLst>
          <pc:docMk/>
          <pc:sldMk cId="1302927852" sldId="333"/>
        </pc:sldMkLst>
      </pc:sldChg>
      <pc:sldChg chg="del">
        <pc:chgData name="D Callanan" userId="951668ec-da26-491a-9b8a-af24bfeff26b" providerId="ADAL" clId="{9BD61585-CADB-44F8-94E7-372820C23FE1}" dt="2022-07-13T13:43:16.594" v="76" actId="2696"/>
        <pc:sldMkLst>
          <pc:docMk/>
          <pc:sldMk cId="2331997001" sldId="334"/>
        </pc:sldMkLst>
      </pc:sldChg>
      <pc:sldChg chg="del">
        <pc:chgData name="D Callanan" userId="951668ec-da26-491a-9b8a-af24bfeff26b" providerId="ADAL" clId="{9BD61585-CADB-44F8-94E7-372820C23FE1}" dt="2022-07-13T13:43:16.578" v="74" actId="2696"/>
        <pc:sldMkLst>
          <pc:docMk/>
          <pc:sldMk cId="950056988" sldId="335"/>
        </pc:sldMkLst>
      </pc:sldChg>
      <pc:sldChg chg="del">
        <pc:chgData name="D Callanan" userId="951668ec-da26-491a-9b8a-af24bfeff26b" providerId="ADAL" clId="{9BD61585-CADB-44F8-94E7-372820C23FE1}" dt="2022-07-13T13:43:16.578" v="75" actId="2696"/>
        <pc:sldMkLst>
          <pc:docMk/>
          <pc:sldMk cId="1343290696" sldId="336"/>
        </pc:sldMkLst>
      </pc:sldChg>
      <pc:sldChg chg="del">
        <pc:chgData name="D Callanan" userId="951668ec-da26-491a-9b8a-af24bfeff26b" providerId="ADAL" clId="{9BD61585-CADB-44F8-94E7-372820C23FE1}" dt="2022-07-13T13:43:16.531" v="69" actId="2696"/>
        <pc:sldMkLst>
          <pc:docMk/>
          <pc:sldMk cId="3727464121" sldId="337"/>
        </pc:sldMkLst>
      </pc:sldChg>
      <pc:sldChg chg="del">
        <pc:chgData name="D Callanan" userId="951668ec-da26-491a-9b8a-af24bfeff26b" providerId="ADAL" clId="{9BD61585-CADB-44F8-94E7-372820C23FE1}" dt="2022-07-13T13:43:16.531" v="68" actId="2696"/>
        <pc:sldMkLst>
          <pc:docMk/>
          <pc:sldMk cId="2385658187" sldId="338"/>
        </pc:sldMkLst>
      </pc:sldChg>
      <pc:sldChg chg="del">
        <pc:chgData name="D Callanan" userId="951668ec-da26-491a-9b8a-af24bfeff26b" providerId="ADAL" clId="{9BD61585-CADB-44F8-94E7-372820C23FE1}" dt="2022-07-13T13:43:16.500" v="65" actId="2696"/>
        <pc:sldMkLst>
          <pc:docMk/>
          <pc:sldMk cId="4243258434" sldId="339"/>
        </pc:sldMkLst>
      </pc:sldChg>
      <pc:sldChg chg="del">
        <pc:chgData name="D Callanan" userId="951668ec-da26-491a-9b8a-af24bfeff26b" providerId="ADAL" clId="{9BD61585-CADB-44F8-94E7-372820C23FE1}" dt="2022-07-13T13:43:16.563" v="72" actId="2696"/>
        <pc:sldMkLst>
          <pc:docMk/>
          <pc:sldMk cId="744167274" sldId="340"/>
        </pc:sldMkLst>
      </pc:sldChg>
      <pc:sldChg chg="del">
        <pc:chgData name="D Callanan" userId="951668ec-da26-491a-9b8a-af24bfeff26b" providerId="ADAL" clId="{9BD61585-CADB-44F8-94E7-372820C23FE1}" dt="2022-07-13T13:43:16.469" v="61" actId="2696"/>
        <pc:sldMkLst>
          <pc:docMk/>
          <pc:sldMk cId="3437128689" sldId="341"/>
        </pc:sldMkLst>
      </pc:sldChg>
      <pc:sldChg chg="del">
        <pc:chgData name="D Callanan" userId="951668ec-da26-491a-9b8a-af24bfeff26b" providerId="ADAL" clId="{9BD61585-CADB-44F8-94E7-372820C23FE1}" dt="2022-07-13T13:43:16.469" v="60" actId="2696"/>
        <pc:sldMkLst>
          <pc:docMk/>
          <pc:sldMk cId="1895870192" sldId="342"/>
        </pc:sldMkLst>
      </pc:sldChg>
      <pc:sldChg chg="del">
        <pc:chgData name="D Callanan" userId="951668ec-da26-491a-9b8a-af24bfeff26b" providerId="ADAL" clId="{9BD61585-CADB-44F8-94E7-372820C23FE1}" dt="2022-07-13T13:43:16.453" v="59" actId="2696"/>
        <pc:sldMkLst>
          <pc:docMk/>
          <pc:sldMk cId="552801269" sldId="343"/>
        </pc:sldMkLst>
      </pc:sldChg>
      <pc:sldChg chg="del">
        <pc:chgData name="D Callanan" userId="951668ec-da26-491a-9b8a-af24bfeff26b" providerId="ADAL" clId="{9BD61585-CADB-44F8-94E7-372820C23FE1}" dt="2022-07-13T13:43:16.453" v="58" actId="2696"/>
        <pc:sldMkLst>
          <pc:docMk/>
          <pc:sldMk cId="1960650704" sldId="344"/>
        </pc:sldMkLst>
      </pc:sldChg>
      <pc:sldChg chg="del">
        <pc:chgData name="D Callanan" userId="951668ec-da26-491a-9b8a-af24bfeff26b" providerId="ADAL" clId="{9BD61585-CADB-44F8-94E7-372820C23FE1}" dt="2022-07-13T13:43:16.438" v="57" actId="2696"/>
        <pc:sldMkLst>
          <pc:docMk/>
          <pc:sldMk cId="3709369051" sldId="345"/>
        </pc:sldMkLst>
      </pc:sldChg>
      <pc:sldChg chg="del">
        <pc:chgData name="D Callanan" userId="951668ec-da26-491a-9b8a-af24bfeff26b" providerId="ADAL" clId="{9BD61585-CADB-44F8-94E7-372820C23FE1}" dt="2022-07-13T13:43:16.438" v="56" actId="2696"/>
        <pc:sldMkLst>
          <pc:docMk/>
          <pc:sldMk cId="3324526821" sldId="346"/>
        </pc:sldMkLst>
      </pc:sldChg>
      <pc:sldChg chg="del">
        <pc:chgData name="D Callanan" userId="951668ec-da26-491a-9b8a-af24bfeff26b" providerId="ADAL" clId="{9BD61585-CADB-44F8-94E7-372820C23FE1}" dt="2022-07-13T13:43:16.422" v="55" actId="2696"/>
        <pc:sldMkLst>
          <pc:docMk/>
          <pc:sldMk cId="1475705263" sldId="347"/>
        </pc:sldMkLst>
      </pc:sldChg>
      <pc:sldChg chg="del">
        <pc:chgData name="D Callanan" userId="951668ec-da26-491a-9b8a-af24bfeff26b" providerId="ADAL" clId="{9BD61585-CADB-44F8-94E7-372820C23FE1}" dt="2022-07-13T13:43:16.422" v="54" actId="2696"/>
        <pc:sldMkLst>
          <pc:docMk/>
          <pc:sldMk cId="3237410218" sldId="348"/>
        </pc:sldMkLst>
      </pc:sldChg>
      <pc:sldChg chg="del">
        <pc:chgData name="D Callanan" userId="951668ec-da26-491a-9b8a-af24bfeff26b" providerId="ADAL" clId="{9BD61585-CADB-44F8-94E7-372820C23FE1}" dt="2022-07-13T13:43:16.672" v="87" actId="2696"/>
        <pc:sldMkLst>
          <pc:docMk/>
          <pc:sldMk cId="3832810975" sldId="349"/>
        </pc:sldMkLst>
      </pc:sldChg>
      <pc:sldChg chg="del">
        <pc:chgData name="D Callanan" userId="951668ec-da26-491a-9b8a-af24bfeff26b" providerId="ADAL" clId="{9BD61585-CADB-44F8-94E7-372820C23FE1}" dt="2022-07-13T13:43:16.672" v="88" actId="2696"/>
        <pc:sldMkLst>
          <pc:docMk/>
          <pc:sldMk cId="3461191434" sldId="350"/>
        </pc:sldMkLst>
      </pc:sldChg>
      <pc:sldChg chg="del">
        <pc:chgData name="D Callanan" userId="951668ec-da26-491a-9b8a-af24bfeff26b" providerId="ADAL" clId="{9BD61585-CADB-44F8-94E7-372820C23FE1}" dt="2022-07-13T13:43:16.766" v="101" actId="2696"/>
        <pc:sldMkLst>
          <pc:docMk/>
          <pc:sldMk cId="3802451420" sldId="351"/>
        </pc:sldMkLst>
      </pc:sldChg>
      <pc:sldChg chg="del">
        <pc:chgData name="D Callanan" userId="951668ec-da26-491a-9b8a-af24bfeff26b" providerId="ADAL" clId="{9BD61585-CADB-44F8-94E7-372820C23FE1}" dt="2022-07-13T13:43:16.641" v="83" actId="2696"/>
        <pc:sldMkLst>
          <pc:docMk/>
          <pc:sldMk cId="3748270940" sldId="352"/>
        </pc:sldMkLst>
      </pc:sldChg>
      <pc:sldChg chg="del">
        <pc:chgData name="D Callanan" userId="951668ec-da26-491a-9b8a-af24bfeff26b" providerId="ADAL" clId="{9BD61585-CADB-44F8-94E7-372820C23FE1}" dt="2022-07-13T13:43:16.625" v="82" actId="2696"/>
        <pc:sldMkLst>
          <pc:docMk/>
          <pc:sldMk cId="2738798395" sldId="353"/>
        </pc:sldMkLst>
      </pc:sldChg>
      <pc:sldChg chg="del">
        <pc:chgData name="D Callanan" userId="951668ec-da26-491a-9b8a-af24bfeff26b" providerId="ADAL" clId="{9BD61585-CADB-44F8-94E7-372820C23FE1}" dt="2022-07-13T13:43:16.625" v="81" actId="2696"/>
        <pc:sldMkLst>
          <pc:docMk/>
          <pc:sldMk cId="3853765946" sldId="354"/>
        </pc:sldMkLst>
      </pc:sldChg>
      <pc:sldChg chg="del">
        <pc:chgData name="D Callanan" userId="951668ec-da26-491a-9b8a-af24bfeff26b" providerId="ADAL" clId="{9BD61585-CADB-44F8-94E7-372820C23FE1}" dt="2022-07-13T13:43:16.391" v="50" actId="2696"/>
        <pc:sldMkLst>
          <pc:docMk/>
          <pc:sldMk cId="1603822971" sldId="355"/>
        </pc:sldMkLst>
      </pc:sldChg>
      <pc:sldChg chg="del">
        <pc:chgData name="D Callanan" userId="951668ec-da26-491a-9b8a-af24bfeff26b" providerId="ADAL" clId="{9BD61585-CADB-44F8-94E7-372820C23FE1}" dt="2022-07-13T13:43:16.375" v="47" actId="2696"/>
        <pc:sldMkLst>
          <pc:docMk/>
          <pc:sldMk cId="2781176789" sldId="356"/>
        </pc:sldMkLst>
      </pc:sldChg>
      <pc:sldChg chg="del">
        <pc:chgData name="D Callanan" userId="951668ec-da26-491a-9b8a-af24bfeff26b" providerId="ADAL" clId="{9BD61585-CADB-44F8-94E7-372820C23FE1}" dt="2022-07-13T13:43:16.360" v="46" actId="2696"/>
        <pc:sldMkLst>
          <pc:docMk/>
          <pc:sldMk cId="721409379" sldId="357"/>
        </pc:sldMkLst>
      </pc:sldChg>
      <pc:sldChg chg="del">
        <pc:chgData name="D Callanan" userId="951668ec-da26-491a-9b8a-af24bfeff26b" providerId="ADAL" clId="{9BD61585-CADB-44F8-94E7-372820C23FE1}" dt="2022-07-13T13:43:16.360" v="45" actId="2696"/>
        <pc:sldMkLst>
          <pc:docMk/>
          <pc:sldMk cId="1859561226" sldId="358"/>
        </pc:sldMkLst>
      </pc:sldChg>
      <pc:sldChg chg="del">
        <pc:chgData name="D Callanan" userId="951668ec-da26-491a-9b8a-af24bfeff26b" providerId="ADAL" clId="{9BD61585-CADB-44F8-94E7-372820C23FE1}" dt="2022-07-13T13:43:16.313" v="41" actId="2696"/>
        <pc:sldMkLst>
          <pc:docMk/>
          <pc:sldMk cId="4058017709" sldId="359"/>
        </pc:sldMkLst>
      </pc:sldChg>
      <pc:sldChg chg="del">
        <pc:chgData name="D Callanan" userId="951668ec-da26-491a-9b8a-af24bfeff26b" providerId="ADAL" clId="{9BD61585-CADB-44F8-94E7-372820C23FE1}" dt="2022-07-13T13:43:16.297" v="39" actId="2696"/>
        <pc:sldMkLst>
          <pc:docMk/>
          <pc:sldMk cId="4110574260" sldId="360"/>
        </pc:sldMkLst>
      </pc:sldChg>
      <pc:sldChg chg="del">
        <pc:chgData name="D Callanan" userId="951668ec-da26-491a-9b8a-af24bfeff26b" providerId="ADAL" clId="{9BD61585-CADB-44F8-94E7-372820C23FE1}" dt="2022-07-13T13:43:16.297" v="38" actId="2696"/>
        <pc:sldMkLst>
          <pc:docMk/>
          <pc:sldMk cId="1990700417" sldId="361"/>
        </pc:sldMkLst>
      </pc:sldChg>
      <pc:sldChg chg="del">
        <pc:chgData name="D Callanan" userId="951668ec-da26-491a-9b8a-af24bfeff26b" providerId="ADAL" clId="{9BD61585-CADB-44F8-94E7-372820C23FE1}" dt="2022-07-13T13:43:16.281" v="37" actId="2696"/>
        <pc:sldMkLst>
          <pc:docMk/>
          <pc:sldMk cId="3580951574" sldId="362"/>
        </pc:sldMkLst>
      </pc:sldChg>
      <pc:sldChg chg="del">
        <pc:chgData name="D Callanan" userId="951668ec-da26-491a-9b8a-af24bfeff26b" providerId="ADAL" clId="{9BD61585-CADB-44F8-94E7-372820C23FE1}" dt="2022-07-13T13:43:16.281" v="36" actId="2696"/>
        <pc:sldMkLst>
          <pc:docMk/>
          <pc:sldMk cId="740919" sldId="363"/>
        </pc:sldMkLst>
      </pc:sldChg>
      <pc:sldChg chg="del">
        <pc:chgData name="D Callanan" userId="951668ec-da26-491a-9b8a-af24bfeff26b" providerId="ADAL" clId="{9BD61585-CADB-44F8-94E7-372820C23FE1}" dt="2022-07-13T13:43:16.266" v="35" actId="2696"/>
        <pc:sldMkLst>
          <pc:docMk/>
          <pc:sldMk cId="3025424813" sldId="364"/>
        </pc:sldMkLst>
      </pc:sldChg>
      <pc:sldChg chg="del">
        <pc:chgData name="D Callanan" userId="951668ec-da26-491a-9b8a-af24bfeff26b" providerId="ADAL" clId="{9BD61585-CADB-44F8-94E7-372820C23FE1}" dt="2022-07-13T13:43:16.266" v="34" actId="2696"/>
        <pc:sldMkLst>
          <pc:docMk/>
          <pc:sldMk cId="2347997279" sldId="365"/>
        </pc:sldMkLst>
      </pc:sldChg>
      <pc:sldChg chg="del">
        <pc:chgData name="D Callanan" userId="951668ec-da26-491a-9b8a-af24bfeff26b" providerId="ADAL" clId="{9BD61585-CADB-44F8-94E7-372820C23FE1}" dt="2022-07-13T13:43:16.250" v="33" actId="2696"/>
        <pc:sldMkLst>
          <pc:docMk/>
          <pc:sldMk cId="2888239143" sldId="366"/>
        </pc:sldMkLst>
      </pc:sldChg>
      <pc:sldChg chg="del">
        <pc:chgData name="D Callanan" userId="951668ec-da26-491a-9b8a-af24bfeff26b" providerId="ADAL" clId="{9BD61585-CADB-44F8-94E7-372820C23FE1}" dt="2022-07-13T13:43:16.250" v="32" actId="2696"/>
        <pc:sldMkLst>
          <pc:docMk/>
          <pc:sldMk cId="337502932" sldId="367"/>
        </pc:sldMkLst>
      </pc:sldChg>
      <pc:sldChg chg="del">
        <pc:chgData name="D Callanan" userId="951668ec-da26-491a-9b8a-af24bfeff26b" providerId="ADAL" clId="{9BD61585-CADB-44F8-94E7-372820C23FE1}" dt="2022-07-13T13:43:16.235" v="31" actId="2696"/>
        <pc:sldMkLst>
          <pc:docMk/>
          <pc:sldMk cId="3602136545" sldId="368"/>
        </pc:sldMkLst>
      </pc:sldChg>
      <pc:sldChg chg="del">
        <pc:chgData name="D Callanan" userId="951668ec-da26-491a-9b8a-af24bfeff26b" providerId="ADAL" clId="{9BD61585-CADB-44F8-94E7-372820C23FE1}" dt="2022-07-13T13:43:16.235" v="30" actId="2696"/>
        <pc:sldMkLst>
          <pc:docMk/>
          <pc:sldMk cId="4161407986" sldId="369"/>
        </pc:sldMkLst>
      </pc:sldChg>
      <pc:sldChg chg="del">
        <pc:chgData name="D Callanan" userId="951668ec-da26-491a-9b8a-af24bfeff26b" providerId="ADAL" clId="{9BD61585-CADB-44F8-94E7-372820C23FE1}" dt="2022-07-13T13:43:16.219" v="29" actId="2696"/>
        <pc:sldMkLst>
          <pc:docMk/>
          <pc:sldMk cId="1146952245" sldId="370"/>
        </pc:sldMkLst>
      </pc:sldChg>
      <pc:sldChg chg="del">
        <pc:chgData name="D Callanan" userId="951668ec-da26-491a-9b8a-af24bfeff26b" providerId="ADAL" clId="{9BD61585-CADB-44F8-94E7-372820C23FE1}" dt="2022-07-13T13:43:16.219" v="28" actId="2696"/>
        <pc:sldMkLst>
          <pc:docMk/>
          <pc:sldMk cId="2850909017" sldId="371"/>
        </pc:sldMkLst>
      </pc:sldChg>
      <pc:sldChg chg="del">
        <pc:chgData name="D Callanan" userId="951668ec-da26-491a-9b8a-af24bfeff26b" providerId="ADAL" clId="{9BD61585-CADB-44F8-94E7-372820C23FE1}" dt="2022-07-13T13:43:16.203" v="27" actId="2696"/>
        <pc:sldMkLst>
          <pc:docMk/>
          <pc:sldMk cId="94975584" sldId="372"/>
        </pc:sldMkLst>
      </pc:sldChg>
      <pc:sldChg chg="del">
        <pc:chgData name="D Callanan" userId="951668ec-da26-491a-9b8a-af24bfeff26b" providerId="ADAL" clId="{9BD61585-CADB-44F8-94E7-372820C23FE1}" dt="2022-07-13T13:43:16.203" v="26" actId="2696"/>
        <pc:sldMkLst>
          <pc:docMk/>
          <pc:sldMk cId="352390944" sldId="373"/>
        </pc:sldMkLst>
      </pc:sldChg>
      <pc:sldChg chg="del">
        <pc:chgData name="D Callanan" userId="951668ec-da26-491a-9b8a-af24bfeff26b" providerId="ADAL" clId="{9BD61585-CADB-44F8-94E7-372820C23FE1}" dt="2022-07-13T13:43:16.188" v="25" actId="2696"/>
        <pc:sldMkLst>
          <pc:docMk/>
          <pc:sldMk cId="1950536299" sldId="374"/>
        </pc:sldMkLst>
      </pc:sldChg>
      <pc:sldChg chg="del">
        <pc:chgData name="D Callanan" userId="951668ec-da26-491a-9b8a-af24bfeff26b" providerId="ADAL" clId="{9BD61585-CADB-44F8-94E7-372820C23FE1}" dt="2022-07-13T13:43:16.110" v="14" actId="2696"/>
        <pc:sldMkLst>
          <pc:docMk/>
          <pc:sldMk cId="181886332" sldId="375"/>
        </pc:sldMkLst>
      </pc:sldChg>
      <pc:sldChg chg="del">
        <pc:chgData name="D Callanan" userId="951668ec-da26-491a-9b8a-af24bfeff26b" providerId="ADAL" clId="{9BD61585-CADB-44F8-94E7-372820C23FE1}" dt="2022-07-13T13:43:16.313" v="40" actId="2696"/>
        <pc:sldMkLst>
          <pc:docMk/>
          <pc:sldMk cId="1922159958" sldId="376"/>
        </pc:sldMkLst>
      </pc:sldChg>
      <pc:sldChg chg="del">
        <pc:chgData name="D Callanan" userId="951668ec-da26-491a-9b8a-af24bfeff26b" providerId="ADAL" clId="{9BD61585-CADB-44F8-94E7-372820C23FE1}" dt="2022-07-13T13:43:16.375" v="49" actId="2696"/>
        <pc:sldMkLst>
          <pc:docMk/>
          <pc:sldMk cId="4262387976" sldId="377"/>
        </pc:sldMkLst>
      </pc:sldChg>
      <pc:sldChg chg="del">
        <pc:chgData name="D Callanan" userId="951668ec-da26-491a-9b8a-af24bfeff26b" providerId="ADAL" clId="{9BD61585-CADB-44F8-94E7-372820C23FE1}" dt="2022-07-13T13:43:16.656" v="85" actId="2696"/>
        <pc:sldMkLst>
          <pc:docMk/>
          <pc:sldMk cId="1027004104" sldId="378"/>
        </pc:sldMkLst>
      </pc:sldChg>
      <pc:sldChg chg="del">
        <pc:chgData name="D Callanan" userId="951668ec-da26-491a-9b8a-af24bfeff26b" providerId="ADAL" clId="{9BD61585-CADB-44F8-94E7-372820C23FE1}" dt="2022-07-13T13:43:16.156" v="21" actId="2696"/>
        <pc:sldMkLst>
          <pc:docMk/>
          <pc:sldMk cId="967992452" sldId="379"/>
        </pc:sldMkLst>
      </pc:sldChg>
      <pc:sldChg chg="del">
        <pc:chgData name="D Callanan" userId="951668ec-da26-491a-9b8a-af24bfeff26b" providerId="ADAL" clId="{9BD61585-CADB-44F8-94E7-372820C23FE1}" dt="2022-07-13T13:43:16.141" v="19" actId="2696"/>
        <pc:sldMkLst>
          <pc:docMk/>
          <pc:sldMk cId="1799015335" sldId="380"/>
        </pc:sldMkLst>
      </pc:sldChg>
      <pc:sldChg chg="del">
        <pc:chgData name="D Callanan" userId="951668ec-da26-491a-9b8a-af24bfeff26b" providerId="ADAL" clId="{9BD61585-CADB-44F8-94E7-372820C23FE1}" dt="2022-07-13T13:43:16.141" v="18" actId="2696"/>
        <pc:sldMkLst>
          <pc:docMk/>
          <pc:sldMk cId="3378770546" sldId="383"/>
        </pc:sldMkLst>
      </pc:sldChg>
      <pc:sldChg chg="del">
        <pc:chgData name="D Callanan" userId="951668ec-da26-491a-9b8a-af24bfeff26b" providerId="ADAL" clId="{9BD61585-CADB-44F8-94E7-372820C23FE1}" dt="2022-07-13T13:43:16.125" v="17" actId="2696"/>
        <pc:sldMkLst>
          <pc:docMk/>
          <pc:sldMk cId="1834580603" sldId="384"/>
        </pc:sldMkLst>
      </pc:sldChg>
      <pc:sldChg chg="del">
        <pc:chgData name="D Callanan" userId="951668ec-da26-491a-9b8a-af24bfeff26b" providerId="ADAL" clId="{9BD61585-CADB-44F8-94E7-372820C23FE1}" dt="2022-07-13T13:43:16.125" v="16" actId="2696"/>
        <pc:sldMkLst>
          <pc:docMk/>
          <pc:sldMk cId="3201827030" sldId="385"/>
        </pc:sldMkLst>
      </pc:sldChg>
      <pc:sldChg chg="del">
        <pc:chgData name="D Callanan" userId="951668ec-da26-491a-9b8a-af24bfeff26b" providerId="ADAL" clId="{9BD61585-CADB-44F8-94E7-372820C23FE1}" dt="2022-07-13T13:43:16.110" v="15" actId="2696"/>
        <pc:sldMkLst>
          <pc:docMk/>
          <pc:sldMk cId="1098966256" sldId="386"/>
        </pc:sldMkLst>
      </pc:sldChg>
      <pc:sldChg chg="del">
        <pc:chgData name="D Callanan" userId="951668ec-da26-491a-9b8a-af24bfeff26b" providerId="ADAL" clId="{9BD61585-CADB-44F8-94E7-372820C23FE1}" dt="2022-07-13T13:43:16.094" v="13" actId="2696"/>
        <pc:sldMkLst>
          <pc:docMk/>
          <pc:sldMk cId="4062465235" sldId="387"/>
        </pc:sldMkLst>
      </pc:sldChg>
      <pc:sldChg chg="del">
        <pc:chgData name="D Callanan" userId="951668ec-da26-491a-9b8a-af24bfeff26b" providerId="ADAL" clId="{9BD61585-CADB-44F8-94E7-372820C23FE1}" dt="2022-07-13T13:43:16.078" v="12" actId="2696"/>
        <pc:sldMkLst>
          <pc:docMk/>
          <pc:sldMk cId="4039456831" sldId="388"/>
        </pc:sldMkLst>
      </pc:sldChg>
      <pc:sldChg chg="del">
        <pc:chgData name="D Callanan" userId="951668ec-da26-491a-9b8a-af24bfeff26b" providerId="ADAL" clId="{9BD61585-CADB-44F8-94E7-372820C23FE1}" dt="2022-07-13T13:43:16.078" v="11" actId="2696"/>
        <pc:sldMkLst>
          <pc:docMk/>
          <pc:sldMk cId="3666864863" sldId="389"/>
        </pc:sldMkLst>
      </pc:sldChg>
      <pc:sldChg chg="del">
        <pc:chgData name="D Callanan" userId="951668ec-da26-491a-9b8a-af24bfeff26b" providerId="ADAL" clId="{9BD61585-CADB-44F8-94E7-372820C23FE1}" dt="2022-07-13T13:43:16.063" v="10" actId="2696"/>
        <pc:sldMkLst>
          <pc:docMk/>
          <pc:sldMk cId="3125933951" sldId="390"/>
        </pc:sldMkLst>
      </pc:sldChg>
      <pc:sldChg chg="del">
        <pc:chgData name="D Callanan" userId="951668ec-da26-491a-9b8a-af24bfeff26b" providerId="ADAL" clId="{9BD61585-CADB-44F8-94E7-372820C23FE1}" dt="2022-07-13T13:43:16.063" v="9" actId="2696"/>
        <pc:sldMkLst>
          <pc:docMk/>
          <pc:sldMk cId="309898002" sldId="391"/>
        </pc:sldMkLst>
      </pc:sldChg>
      <pc:sldChg chg="del">
        <pc:chgData name="D Callanan" userId="951668ec-da26-491a-9b8a-af24bfeff26b" providerId="ADAL" clId="{9BD61585-CADB-44F8-94E7-372820C23FE1}" dt="2022-07-13T13:43:16.047" v="8" actId="2696"/>
        <pc:sldMkLst>
          <pc:docMk/>
          <pc:sldMk cId="3507245782" sldId="392"/>
        </pc:sldMkLst>
      </pc:sldChg>
      <pc:sldChg chg="del">
        <pc:chgData name="D Callanan" userId="951668ec-da26-491a-9b8a-af24bfeff26b" providerId="ADAL" clId="{9BD61585-CADB-44F8-94E7-372820C23FE1}" dt="2022-07-13T13:43:16.047" v="7" actId="2696"/>
        <pc:sldMkLst>
          <pc:docMk/>
          <pc:sldMk cId="2703282709" sldId="393"/>
        </pc:sldMkLst>
      </pc:sldChg>
      <pc:sldChg chg="del">
        <pc:chgData name="D Callanan" userId="951668ec-da26-491a-9b8a-af24bfeff26b" providerId="ADAL" clId="{9BD61585-CADB-44F8-94E7-372820C23FE1}" dt="2022-07-13T13:43:16.031" v="6" actId="2696"/>
        <pc:sldMkLst>
          <pc:docMk/>
          <pc:sldMk cId="2207900789" sldId="394"/>
        </pc:sldMkLst>
      </pc:sldChg>
      <pc:sldChg chg="del">
        <pc:chgData name="D Callanan" userId="951668ec-da26-491a-9b8a-af24bfeff26b" providerId="ADAL" clId="{9BD61585-CADB-44F8-94E7-372820C23FE1}" dt="2022-07-13T13:43:16.016" v="4" actId="2696"/>
        <pc:sldMkLst>
          <pc:docMk/>
          <pc:sldMk cId="3790981509" sldId="395"/>
        </pc:sldMkLst>
      </pc:sldChg>
      <pc:sldChg chg="del">
        <pc:chgData name="D Callanan" userId="951668ec-da26-491a-9b8a-af24bfeff26b" providerId="ADAL" clId="{9BD61585-CADB-44F8-94E7-372820C23FE1}" dt="2022-07-13T13:43:16.016" v="3" actId="2696"/>
        <pc:sldMkLst>
          <pc:docMk/>
          <pc:sldMk cId="2485310312" sldId="396"/>
        </pc:sldMkLst>
      </pc:sldChg>
      <pc:sldChg chg="del">
        <pc:chgData name="D Callanan" userId="951668ec-da26-491a-9b8a-af24bfeff26b" providerId="ADAL" clId="{9BD61585-CADB-44F8-94E7-372820C23FE1}" dt="2022-07-13T13:43:16" v="2" actId="2696"/>
        <pc:sldMkLst>
          <pc:docMk/>
          <pc:sldMk cId="2886707131" sldId="397"/>
        </pc:sldMkLst>
      </pc:sldChg>
      <pc:sldChg chg="del">
        <pc:chgData name="D Callanan" userId="951668ec-da26-491a-9b8a-af24bfeff26b" providerId="ADAL" clId="{9BD61585-CADB-44F8-94E7-372820C23FE1}" dt="2022-07-13T13:43:16" v="1" actId="2696"/>
        <pc:sldMkLst>
          <pc:docMk/>
          <pc:sldMk cId="694952636" sldId="398"/>
        </pc:sldMkLst>
      </pc:sldChg>
      <pc:sldChg chg="del">
        <pc:chgData name="D Callanan" userId="951668ec-da26-491a-9b8a-af24bfeff26b" providerId="ADAL" clId="{9BD61585-CADB-44F8-94E7-372820C23FE1}" dt="2022-07-13T13:43:16.156" v="20" actId="2696"/>
        <pc:sldMkLst>
          <pc:docMk/>
          <pc:sldMk cId="3740525798" sldId="404"/>
        </pc:sldMkLst>
      </pc:sldChg>
      <pc:sldChg chg="del">
        <pc:chgData name="D Callanan" userId="951668ec-da26-491a-9b8a-af24bfeff26b" providerId="ADAL" clId="{9BD61585-CADB-44F8-94E7-372820C23FE1}" dt="2022-07-13T13:43:16.031" v="5" actId="2696"/>
        <pc:sldMkLst>
          <pc:docMk/>
          <pc:sldMk cId="115857076" sldId="405"/>
        </pc:sldMkLst>
      </pc:sldChg>
      <pc:sldChg chg="del">
        <pc:chgData name="D Callanan" userId="951668ec-da26-491a-9b8a-af24bfeff26b" providerId="ADAL" clId="{9BD61585-CADB-44F8-94E7-372820C23FE1}" dt="2022-07-13T13:43:15.985" v="0" actId="2696"/>
        <pc:sldMkLst>
          <pc:docMk/>
          <pc:sldMk cId="620765584" sldId="406"/>
        </pc:sldMkLst>
      </pc:sldChg>
      <pc:sldChg chg="del">
        <pc:chgData name="D Callanan" userId="951668ec-da26-491a-9b8a-af24bfeff26b" providerId="ADAL" clId="{9BD61585-CADB-44F8-94E7-372820C23FE1}" dt="2022-07-13T13:43:26.652" v="108" actId="2696"/>
        <pc:sldMkLst>
          <pc:docMk/>
          <pc:sldMk cId="514302610" sldId="422"/>
        </pc:sldMkLst>
      </pc:sldChg>
      <pc:sldChg chg="del">
        <pc:chgData name="D Callanan" userId="951668ec-da26-491a-9b8a-af24bfeff26b" providerId="ADAL" clId="{9BD61585-CADB-44F8-94E7-372820C23FE1}" dt="2022-07-13T13:43:26.684" v="109" actId="2696"/>
        <pc:sldMkLst>
          <pc:docMk/>
          <pc:sldMk cId="2083360777" sldId="423"/>
        </pc:sldMkLst>
      </pc:sldChg>
      <pc:sldChg chg="del">
        <pc:chgData name="D Callanan" userId="951668ec-da26-491a-9b8a-af24bfeff26b" providerId="ADAL" clId="{9BD61585-CADB-44F8-94E7-372820C23FE1}" dt="2022-07-13T13:43:26.684" v="110" actId="2696"/>
        <pc:sldMkLst>
          <pc:docMk/>
          <pc:sldMk cId="4251684554" sldId="426"/>
        </pc:sldMkLst>
      </pc:sldChg>
      <pc:sldChg chg="del">
        <pc:chgData name="D Callanan" userId="951668ec-da26-491a-9b8a-af24bfeff26b" providerId="ADAL" clId="{9BD61585-CADB-44F8-94E7-372820C23FE1}" dt="2022-07-13T13:43:26.699" v="111" actId="2696"/>
        <pc:sldMkLst>
          <pc:docMk/>
          <pc:sldMk cId="3245748234" sldId="427"/>
        </pc:sldMkLst>
      </pc:sldChg>
      <pc:sldChg chg="del">
        <pc:chgData name="D Callanan" userId="951668ec-da26-491a-9b8a-af24bfeff26b" providerId="ADAL" clId="{9BD61585-CADB-44F8-94E7-372820C23FE1}" dt="2022-07-13T13:43:26.746" v="115" actId="2696"/>
        <pc:sldMkLst>
          <pc:docMk/>
          <pc:sldMk cId="2324239974" sldId="428"/>
        </pc:sldMkLst>
      </pc:sldChg>
      <pc:sldChg chg="modSp del mod">
        <pc:chgData name="D Callanan" userId="951668ec-da26-491a-9b8a-af24bfeff26b" providerId="ADAL" clId="{9BD61585-CADB-44F8-94E7-372820C23FE1}" dt="2022-07-13T13:43:27.357" v="118" actId="2696"/>
        <pc:sldMkLst>
          <pc:docMk/>
          <pc:sldMk cId="858640382" sldId="429"/>
        </pc:sldMkLst>
        <pc:graphicFrameChg chg="mod">
          <ac:chgData name="D Callanan" userId="951668ec-da26-491a-9b8a-af24bfeff26b" providerId="ADAL" clId="{9BD61585-CADB-44F8-94E7-372820C23FE1}" dt="2022-07-13T13:43:27.357" v="118" actId="2696"/>
          <ac:graphicFrameMkLst>
            <pc:docMk/>
            <pc:sldMk cId="858640382" sldId="429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43:27.357" v="118" actId="2696"/>
          <ac:graphicFrameMkLst>
            <pc:docMk/>
            <pc:sldMk cId="858640382" sldId="429"/>
            <ac:graphicFrameMk id="14" creationId="{644A4E59-C538-4B30-A64E-A05AA3B97D28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3:27.373" v="119" actId="2696"/>
        <pc:sldMkLst>
          <pc:docMk/>
          <pc:sldMk cId="244546802" sldId="430"/>
        </pc:sldMkLst>
      </pc:sldChg>
      <pc:sldChg chg="modSp del mod">
        <pc:chgData name="D Callanan" userId="951668ec-da26-491a-9b8a-af24bfeff26b" providerId="ADAL" clId="{9BD61585-CADB-44F8-94E7-372820C23FE1}" dt="2022-07-13T13:43:27.420" v="120" actId="2696"/>
        <pc:sldMkLst>
          <pc:docMk/>
          <pc:sldMk cId="2378256809" sldId="431"/>
        </pc:sldMkLst>
        <pc:graphicFrameChg chg="mod">
          <ac:chgData name="D Callanan" userId="951668ec-da26-491a-9b8a-af24bfeff26b" providerId="ADAL" clId="{9BD61585-CADB-44F8-94E7-372820C23FE1}" dt="2022-07-13T13:43:27.420" v="120" actId="2696"/>
          <ac:graphicFrameMkLst>
            <pc:docMk/>
            <pc:sldMk cId="2378256809" sldId="431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43:27.420" v="120" actId="2696"/>
          <ac:graphicFrameMkLst>
            <pc:docMk/>
            <pc:sldMk cId="2378256809" sldId="431"/>
            <ac:graphicFrameMk id="8" creationId="{53FE3A87-68BA-4038-9726-1028395BC474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3:27.436" v="121" actId="2696"/>
        <pc:sldMkLst>
          <pc:docMk/>
          <pc:sldMk cId="2116331087" sldId="432"/>
        </pc:sldMkLst>
      </pc:sldChg>
      <pc:sldChg chg="del">
        <pc:chgData name="D Callanan" userId="951668ec-da26-491a-9b8a-af24bfeff26b" providerId="ADAL" clId="{9BD61585-CADB-44F8-94E7-372820C23FE1}" dt="2022-07-13T13:43:27.451" v="122" actId="2696"/>
        <pc:sldMkLst>
          <pc:docMk/>
          <pc:sldMk cId="2239926421" sldId="433"/>
        </pc:sldMkLst>
      </pc:sldChg>
      <pc:sldChg chg="del">
        <pc:chgData name="D Callanan" userId="951668ec-da26-491a-9b8a-af24bfeff26b" providerId="ADAL" clId="{9BD61585-CADB-44F8-94E7-372820C23FE1}" dt="2022-07-13T13:43:27.451" v="123" actId="2696"/>
        <pc:sldMkLst>
          <pc:docMk/>
          <pc:sldMk cId="1170620828" sldId="434"/>
        </pc:sldMkLst>
      </pc:sldChg>
      <pc:sldChg chg="del">
        <pc:chgData name="D Callanan" userId="951668ec-da26-491a-9b8a-af24bfeff26b" providerId="ADAL" clId="{9BD61585-CADB-44F8-94E7-372820C23FE1}" dt="2022-07-13T13:43:27.467" v="124" actId="2696"/>
        <pc:sldMkLst>
          <pc:docMk/>
          <pc:sldMk cId="370962342" sldId="435"/>
        </pc:sldMkLst>
      </pc:sldChg>
      <pc:sldChg chg="del">
        <pc:chgData name="D Callanan" userId="951668ec-da26-491a-9b8a-af24bfeff26b" providerId="ADAL" clId="{9BD61585-CADB-44F8-94E7-372820C23FE1}" dt="2022-07-13T13:43:27.482" v="125" actId="2696"/>
        <pc:sldMkLst>
          <pc:docMk/>
          <pc:sldMk cId="4013096428" sldId="436"/>
        </pc:sldMkLst>
      </pc:sldChg>
      <pc:sldChg chg="del">
        <pc:chgData name="D Callanan" userId="951668ec-da26-491a-9b8a-af24bfeff26b" providerId="ADAL" clId="{9BD61585-CADB-44F8-94E7-372820C23FE1}" dt="2022-07-13T13:43:27.498" v="126" actId="2696"/>
        <pc:sldMkLst>
          <pc:docMk/>
          <pc:sldMk cId="2255958231" sldId="437"/>
        </pc:sldMkLst>
      </pc:sldChg>
      <pc:sldChg chg="del">
        <pc:chgData name="D Callanan" userId="951668ec-da26-491a-9b8a-af24bfeff26b" providerId="ADAL" clId="{9BD61585-CADB-44F8-94E7-372820C23FE1}" dt="2022-07-13T13:43:27.498" v="127" actId="2696"/>
        <pc:sldMkLst>
          <pc:docMk/>
          <pc:sldMk cId="1531026321" sldId="438"/>
        </pc:sldMkLst>
      </pc:sldChg>
      <pc:sldChg chg="del">
        <pc:chgData name="D Callanan" userId="951668ec-da26-491a-9b8a-af24bfeff26b" providerId="ADAL" clId="{9BD61585-CADB-44F8-94E7-372820C23FE1}" dt="2022-07-13T13:43:26.621" v="105" actId="2696"/>
        <pc:sldMkLst>
          <pc:docMk/>
          <pc:sldMk cId="577489764" sldId="445"/>
        </pc:sldMkLst>
      </pc:sldChg>
      <pc:sldChg chg="del">
        <pc:chgData name="D Callanan" userId="951668ec-da26-491a-9b8a-af24bfeff26b" providerId="ADAL" clId="{9BD61585-CADB-44F8-94E7-372820C23FE1}" dt="2022-07-13T13:43:26.621" v="106" actId="2696"/>
        <pc:sldMkLst>
          <pc:docMk/>
          <pc:sldMk cId="3075681954" sldId="446"/>
        </pc:sldMkLst>
      </pc:sldChg>
      <pc:sldChg chg="del">
        <pc:chgData name="D Callanan" userId="951668ec-da26-491a-9b8a-af24bfeff26b" providerId="ADAL" clId="{9BD61585-CADB-44F8-94E7-372820C23FE1}" dt="2022-07-13T13:43:26.637" v="107" actId="2696"/>
        <pc:sldMkLst>
          <pc:docMk/>
          <pc:sldMk cId="3874064556" sldId="447"/>
        </pc:sldMkLst>
      </pc:sldChg>
      <pc:sldChg chg="del">
        <pc:chgData name="D Callanan" userId="951668ec-da26-491a-9b8a-af24bfeff26b" providerId="ADAL" clId="{9BD61585-CADB-44F8-94E7-372820C23FE1}" dt="2022-07-13T13:43:26.762" v="116" actId="2696"/>
        <pc:sldMkLst>
          <pc:docMk/>
          <pc:sldMk cId="106078324" sldId="448"/>
        </pc:sldMkLst>
      </pc:sldChg>
      <pc:sldChg chg="del">
        <pc:chgData name="D Callanan" userId="951668ec-da26-491a-9b8a-af24bfeff26b" providerId="ADAL" clId="{9BD61585-CADB-44F8-94E7-372820C23FE1}" dt="2022-07-13T13:43:26.731" v="113" actId="2696"/>
        <pc:sldMkLst>
          <pc:docMk/>
          <pc:sldMk cId="465269389" sldId="453"/>
        </pc:sldMkLst>
      </pc:sldChg>
      <pc:sldChg chg="del">
        <pc:chgData name="D Callanan" userId="951668ec-da26-491a-9b8a-af24bfeff26b" providerId="ADAL" clId="{9BD61585-CADB-44F8-94E7-372820C23FE1}" dt="2022-07-13T13:43:26.746" v="114" actId="2696"/>
        <pc:sldMkLst>
          <pc:docMk/>
          <pc:sldMk cId="1697746850" sldId="454"/>
        </pc:sldMkLst>
      </pc:sldChg>
      <pc:sldChg chg="del">
        <pc:chgData name="D Callanan" userId="951668ec-da26-491a-9b8a-af24bfeff26b" providerId="ADAL" clId="{9BD61585-CADB-44F8-94E7-372820C23FE1}" dt="2022-07-13T13:43:27.514" v="128" actId="2696"/>
        <pc:sldMkLst>
          <pc:docMk/>
          <pc:sldMk cId="3122225887" sldId="455"/>
        </pc:sldMkLst>
      </pc:sldChg>
      <pc:sldChg chg="del">
        <pc:chgData name="D Callanan" userId="951668ec-da26-491a-9b8a-af24bfeff26b" providerId="ADAL" clId="{9BD61585-CADB-44F8-94E7-372820C23FE1}" dt="2022-07-13T13:43:27.529" v="129" actId="2696"/>
        <pc:sldMkLst>
          <pc:docMk/>
          <pc:sldMk cId="4125236515" sldId="456"/>
        </pc:sldMkLst>
      </pc:sldChg>
      <pc:sldChg chg="del">
        <pc:chgData name="D Callanan" userId="951668ec-da26-491a-9b8a-af24bfeff26b" providerId="ADAL" clId="{9BD61585-CADB-44F8-94E7-372820C23FE1}" dt="2022-07-13T13:43:27.545" v="130" actId="2696"/>
        <pc:sldMkLst>
          <pc:docMk/>
          <pc:sldMk cId="2461752463" sldId="457"/>
        </pc:sldMkLst>
      </pc:sldChg>
      <pc:sldChg chg="del">
        <pc:chgData name="D Callanan" userId="951668ec-da26-491a-9b8a-af24bfeff26b" providerId="ADAL" clId="{9BD61585-CADB-44F8-94E7-372820C23FE1}" dt="2022-07-13T13:43:27.561" v="131" actId="2696"/>
        <pc:sldMkLst>
          <pc:docMk/>
          <pc:sldMk cId="775512077" sldId="458"/>
        </pc:sldMkLst>
      </pc:sldChg>
      <pc:sldChg chg="del">
        <pc:chgData name="D Callanan" userId="951668ec-da26-491a-9b8a-af24bfeff26b" providerId="ADAL" clId="{9BD61585-CADB-44F8-94E7-372820C23FE1}" dt="2022-07-13T13:43:27.576" v="132" actId="2696"/>
        <pc:sldMkLst>
          <pc:docMk/>
          <pc:sldMk cId="2597702768" sldId="459"/>
        </pc:sldMkLst>
      </pc:sldChg>
      <pc:sldChg chg="del">
        <pc:chgData name="D Callanan" userId="951668ec-da26-491a-9b8a-af24bfeff26b" providerId="ADAL" clId="{9BD61585-CADB-44F8-94E7-372820C23FE1}" dt="2022-07-13T13:43:27.576" v="133" actId="2696"/>
        <pc:sldMkLst>
          <pc:docMk/>
          <pc:sldMk cId="1947746526" sldId="460"/>
        </pc:sldMkLst>
      </pc:sldChg>
      <pc:sldChg chg="del">
        <pc:chgData name="D Callanan" userId="951668ec-da26-491a-9b8a-af24bfeff26b" providerId="ADAL" clId="{9BD61585-CADB-44F8-94E7-372820C23FE1}" dt="2022-07-13T13:43:27.592" v="134" actId="2696"/>
        <pc:sldMkLst>
          <pc:docMk/>
          <pc:sldMk cId="97514622" sldId="461"/>
        </pc:sldMkLst>
      </pc:sldChg>
      <pc:sldChg chg="del">
        <pc:chgData name="D Callanan" userId="951668ec-da26-491a-9b8a-af24bfeff26b" providerId="ADAL" clId="{9BD61585-CADB-44F8-94E7-372820C23FE1}" dt="2022-07-13T13:43:27.607" v="135" actId="2696"/>
        <pc:sldMkLst>
          <pc:docMk/>
          <pc:sldMk cId="301068689" sldId="462"/>
        </pc:sldMkLst>
      </pc:sldChg>
      <pc:sldChg chg="del">
        <pc:chgData name="D Callanan" userId="951668ec-da26-491a-9b8a-af24bfeff26b" providerId="ADAL" clId="{9BD61585-CADB-44F8-94E7-372820C23FE1}" dt="2022-07-13T13:43:27.607" v="136" actId="2696"/>
        <pc:sldMkLst>
          <pc:docMk/>
          <pc:sldMk cId="1655108770" sldId="463"/>
        </pc:sldMkLst>
      </pc:sldChg>
      <pc:sldChg chg="del">
        <pc:chgData name="D Callanan" userId="951668ec-da26-491a-9b8a-af24bfeff26b" providerId="ADAL" clId="{9BD61585-CADB-44F8-94E7-372820C23FE1}" dt="2022-07-13T13:43:27.623" v="137" actId="2696"/>
        <pc:sldMkLst>
          <pc:docMk/>
          <pc:sldMk cId="1615523757" sldId="464"/>
        </pc:sldMkLst>
      </pc:sldChg>
      <pc:sldChg chg="del">
        <pc:chgData name="D Callanan" userId="951668ec-da26-491a-9b8a-af24bfeff26b" providerId="ADAL" clId="{9BD61585-CADB-44F8-94E7-372820C23FE1}" dt="2022-07-13T13:43:27.639" v="138" actId="2696"/>
        <pc:sldMkLst>
          <pc:docMk/>
          <pc:sldMk cId="2584003103" sldId="465"/>
        </pc:sldMkLst>
      </pc:sldChg>
      <pc:sldChg chg="del">
        <pc:chgData name="D Callanan" userId="951668ec-da26-491a-9b8a-af24bfeff26b" providerId="ADAL" clId="{9BD61585-CADB-44F8-94E7-372820C23FE1}" dt="2022-07-13T13:43:27.654" v="139" actId="2696"/>
        <pc:sldMkLst>
          <pc:docMk/>
          <pc:sldMk cId="2881025716" sldId="466"/>
        </pc:sldMkLst>
      </pc:sldChg>
      <pc:sldChg chg="del">
        <pc:chgData name="D Callanan" userId="951668ec-da26-491a-9b8a-af24bfeff26b" providerId="ADAL" clId="{9BD61585-CADB-44F8-94E7-372820C23FE1}" dt="2022-07-13T13:43:27.670" v="140" actId="2696"/>
        <pc:sldMkLst>
          <pc:docMk/>
          <pc:sldMk cId="0" sldId="467"/>
        </pc:sldMkLst>
      </pc:sldChg>
      <pc:sldChg chg="del">
        <pc:chgData name="D Callanan" userId="951668ec-da26-491a-9b8a-af24bfeff26b" providerId="ADAL" clId="{9BD61585-CADB-44F8-94E7-372820C23FE1}" dt="2022-07-13T13:43:27.717" v="142" actId="2696"/>
        <pc:sldMkLst>
          <pc:docMk/>
          <pc:sldMk cId="3206449117" sldId="468"/>
        </pc:sldMkLst>
      </pc:sldChg>
      <pc:sldChg chg="del">
        <pc:chgData name="D Callanan" userId="951668ec-da26-491a-9b8a-af24bfeff26b" providerId="ADAL" clId="{9BD61585-CADB-44F8-94E7-372820C23FE1}" dt="2022-07-13T13:43:27.748" v="145" actId="2696"/>
        <pc:sldMkLst>
          <pc:docMk/>
          <pc:sldMk cId="3863407871" sldId="469"/>
        </pc:sldMkLst>
      </pc:sldChg>
      <pc:sldChg chg="del">
        <pc:chgData name="D Callanan" userId="951668ec-da26-491a-9b8a-af24bfeff26b" providerId="ADAL" clId="{9BD61585-CADB-44F8-94E7-372820C23FE1}" dt="2022-07-13T13:43:27.764" v="146" actId="2696"/>
        <pc:sldMkLst>
          <pc:docMk/>
          <pc:sldMk cId="2639943665" sldId="470"/>
        </pc:sldMkLst>
      </pc:sldChg>
      <pc:sldChg chg="del">
        <pc:chgData name="D Callanan" userId="951668ec-da26-491a-9b8a-af24bfeff26b" providerId="ADAL" clId="{9BD61585-CADB-44F8-94E7-372820C23FE1}" dt="2022-07-13T13:43:27.764" v="147" actId="2696"/>
        <pc:sldMkLst>
          <pc:docMk/>
          <pc:sldMk cId="1168171783" sldId="471"/>
        </pc:sldMkLst>
      </pc:sldChg>
      <pc:sldChg chg="del">
        <pc:chgData name="D Callanan" userId="951668ec-da26-491a-9b8a-af24bfeff26b" providerId="ADAL" clId="{9BD61585-CADB-44F8-94E7-372820C23FE1}" dt="2022-07-13T13:43:27.795" v="150" actId="2696"/>
        <pc:sldMkLst>
          <pc:docMk/>
          <pc:sldMk cId="1112349353" sldId="472"/>
        </pc:sldMkLst>
      </pc:sldChg>
      <pc:sldChg chg="del">
        <pc:chgData name="D Callanan" userId="951668ec-da26-491a-9b8a-af24bfeff26b" providerId="ADAL" clId="{9BD61585-CADB-44F8-94E7-372820C23FE1}" dt="2022-07-13T13:43:27.811" v="151" actId="2696"/>
        <pc:sldMkLst>
          <pc:docMk/>
          <pc:sldMk cId="3436440091" sldId="473"/>
        </pc:sldMkLst>
      </pc:sldChg>
      <pc:sldChg chg="del">
        <pc:chgData name="D Callanan" userId="951668ec-da26-491a-9b8a-af24bfeff26b" providerId="ADAL" clId="{9BD61585-CADB-44F8-94E7-372820C23FE1}" dt="2022-07-13T13:43:27.811" v="152" actId="2696"/>
        <pc:sldMkLst>
          <pc:docMk/>
          <pc:sldMk cId="400346478" sldId="474"/>
        </pc:sldMkLst>
      </pc:sldChg>
      <pc:sldChg chg="del">
        <pc:chgData name="D Callanan" userId="951668ec-da26-491a-9b8a-af24bfeff26b" providerId="ADAL" clId="{9BD61585-CADB-44F8-94E7-372820C23FE1}" dt="2022-07-13T13:43:27.826" v="153" actId="2696"/>
        <pc:sldMkLst>
          <pc:docMk/>
          <pc:sldMk cId="781107417" sldId="475"/>
        </pc:sldMkLst>
      </pc:sldChg>
      <pc:sldChg chg="del">
        <pc:chgData name="D Callanan" userId="951668ec-da26-491a-9b8a-af24bfeff26b" providerId="ADAL" clId="{9BD61585-CADB-44F8-94E7-372820C23FE1}" dt="2022-07-13T13:43:27.842" v="154" actId="2696"/>
        <pc:sldMkLst>
          <pc:docMk/>
          <pc:sldMk cId="1961503665" sldId="476"/>
        </pc:sldMkLst>
      </pc:sldChg>
      <pc:sldChg chg="del">
        <pc:chgData name="D Callanan" userId="951668ec-da26-491a-9b8a-af24bfeff26b" providerId="ADAL" clId="{9BD61585-CADB-44F8-94E7-372820C23FE1}" dt="2022-07-13T13:43:27.842" v="155" actId="2696"/>
        <pc:sldMkLst>
          <pc:docMk/>
          <pc:sldMk cId="3851360423" sldId="477"/>
        </pc:sldMkLst>
      </pc:sldChg>
      <pc:sldChg chg="del">
        <pc:chgData name="D Callanan" userId="951668ec-da26-491a-9b8a-af24bfeff26b" providerId="ADAL" clId="{9BD61585-CADB-44F8-94E7-372820C23FE1}" dt="2022-07-13T13:43:27.857" v="156" actId="2696"/>
        <pc:sldMkLst>
          <pc:docMk/>
          <pc:sldMk cId="1368720945" sldId="478"/>
        </pc:sldMkLst>
      </pc:sldChg>
      <pc:sldChg chg="del">
        <pc:chgData name="D Callanan" userId="951668ec-da26-491a-9b8a-af24bfeff26b" providerId="ADAL" clId="{9BD61585-CADB-44F8-94E7-372820C23FE1}" dt="2022-07-13T13:43:27.873" v="157" actId="2696"/>
        <pc:sldMkLst>
          <pc:docMk/>
          <pc:sldMk cId="4151264104" sldId="479"/>
        </pc:sldMkLst>
      </pc:sldChg>
      <pc:sldChg chg="del">
        <pc:chgData name="D Callanan" userId="951668ec-da26-491a-9b8a-af24bfeff26b" providerId="ADAL" clId="{9BD61585-CADB-44F8-94E7-372820C23FE1}" dt="2022-07-13T13:43:27.873" v="158" actId="2696"/>
        <pc:sldMkLst>
          <pc:docMk/>
          <pc:sldMk cId="2288511659" sldId="480"/>
        </pc:sldMkLst>
      </pc:sldChg>
      <pc:sldChg chg="del">
        <pc:chgData name="D Callanan" userId="951668ec-da26-491a-9b8a-af24bfeff26b" providerId="ADAL" clId="{9BD61585-CADB-44F8-94E7-372820C23FE1}" dt="2022-07-13T13:43:27.889" v="159" actId="2696"/>
        <pc:sldMkLst>
          <pc:docMk/>
          <pc:sldMk cId="3744842907" sldId="481"/>
        </pc:sldMkLst>
      </pc:sldChg>
      <pc:sldChg chg="del">
        <pc:chgData name="D Callanan" userId="951668ec-da26-491a-9b8a-af24bfeff26b" providerId="ADAL" clId="{9BD61585-CADB-44F8-94E7-372820C23FE1}" dt="2022-07-13T13:43:27.904" v="160" actId="2696"/>
        <pc:sldMkLst>
          <pc:docMk/>
          <pc:sldMk cId="2785432259" sldId="482"/>
        </pc:sldMkLst>
      </pc:sldChg>
      <pc:sldChg chg="del">
        <pc:chgData name="D Callanan" userId="951668ec-da26-491a-9b8a-af24bfeff26b" providerId="ADAL" clId="{9BD61585-CADB-44F8-94E7-372820C23FE1}" dt="2022-07-13T13:43:27.904" v="161" actId="2696"/>
        <pc:sldMkLst>
          <pc:docMk/>
          <pc:sldMk cId="1288401805" sldId="483"/>
        </pc:sldMkLst>
      </pc:sldChg>
      <pc:sldChg chg="del">
        <pc:chgData name="D Callanan" userId="951668ec-da26-491a-9b8a-af24bfeff26b" providerId="ADAL" clId="{9BD61585-CADB-44F8-94E7-372820C23FE1}" dt="2022-07-13T13:43:27.779" v="148" actId="2696"/>
        <pc:sldMkLst>
          <pc:docMk/>
          <pc:sldMk cId="465343755" sldId="485"/>
        </pc:sldMkLst>
      </pc:sldChg>
      <pc:sldChg chg="del">
        <pc:chgData name="D Callanan" userId="951668ec-da26-491a-9b8a-af24bfeff26b" providerId="ADAL" clId="{9BD61585-CADB-44F8-94E7-372820C23FE1}" dt="2022-07-13T13:43:27.779" v="149" actId="2696"/>
        <pc:sldMkLst>
          <pc:docMk/>
          <pc:sldMk cId="3409620414" sldId="486"/>
        </pc:sldMkLst>
      </pc:sldChg>
      <pc:sldChg chg="del">
        <pc:chgData name="D Callanan" userId="951668ec-da26-491a-9b8a-af24bfeff26b" providerId="ADAL" clId="{9BD61585-CADB-44F8-94E7-372820C23FE1}" dt="2022-07-13T13:43:27.920" v="162" actId="2696"/>
        <pc:sldMkLst>
          <pc:docMk/>
          <pc:sldMk cId="1961485801" sldId="487"/>
        </pc:sldMkLst>
      </pc:sldChg>
      <pc:sldChg chg="del">
        <pc:chgData name="D Callanan" userId="951668ec-da26-491a-9b8a-af24bfeff26b" providerId="ADAL" clId="{9BD61585-CADB-44F8-94E7-372820C23FE1}" dt="2022-07-13T13:43:27.936" v="163" actId="2696"/>
        <pc:sldMkLst>
          <pc:docMk/>
          <pc:sldMk cId="2214443370" sldId="488"/>
        </pc:sldMkLst>
      </pc:sldChg>
      <pc:sldChg chg="del">
        <pc:chgData name="D Callanan" userId="951668ec-da26-491a-9b8a-af24bfeff26b" providerId="ADAL" clId="{9BD61585-CADB-44F8-94E7-372820C23FE1}" dt="2022-07-13T13:43:27.936" v="164" actId="2696"/>
        <pc:sldMkLst>
          <pc:docMk/>
          <pc:sldMk cId="2074118214" sldId="489"/>
        </pc:sldMkLst>
      </pc:sldChg>
      <pc:sldChg chg="del">
        <pc:chgData name="D Callanan" userId="951668ec-da26-491a-9b8a-af24bfeff26b" providerId="ADAL" clId="{9BD61585-CADB-44F8-94E7-372820C23FE1}" dt="2022-07-13T13:43:27.936" v="165" actId="2696"/>
        <pc:sldMkLst>
          <pc:docMk/>
          <pc:sldMk cId="2031183450" sldId="490"/>
        </pc:sldMkLst>
      </pc:sldChg>
      <pc:sldChg chg="del">
        <pc:chgData name="D Callanan" userId="951668ec-da26-491a-9b8a-af24bfeff26b" providerId="ADAL" clId="{9BD61585-CADB-44F8-94E7-372820C23FE1}" dt="2022-07-13T13:43:27.967" v="168" actId="2696"/>
        <pc:sldMkLst>
          <pc:docMk/>
          <pc:sldMk cId="89587796" sldId="493"/>
        </pc:sldMkLst>
      </pc:sldChg>
      <pc:sldChg chg="del">
        <pc:chgData name="D Callanan" userId="951668ec-da26-491a-9b8a-af24bfeff26b" providerId="ADAL" clId="{9BD61585-CADB-44F8-94E7-372820C23FE1}" dt="2022-07-13T13:43:27.967" v="169" actId="2696"/>
        <pc:sldMkLst>
          <pc:docMk/>
          <pc:sldMk cId="1628427786" sldId="494"/>
        </pc:sldMkLst>
      </pc:sldChg>
      <pc:sldChg chg="del">
        <pc:chgData name="D Callanan" userId="951668ec-da26-491a-9b8a-af24bfeff26b" providerId="ADAL" clId="{9BD61585-CADB-44F8-94E7-372820C23FE1}" dt="2022-07-13T13:43:27.982" v="170" actId="2696"/>
        <pc:sldMkLst>
          <pc:docMk/>
          <pc:sldMk cId="2475839782" sldId="495"/>
        </pc:sldMkLst>
      </pc:sldChg>
      <pc:sldChg chg="del">
        <pc:chgData name="D Callanan" userId="951668ec-da26-491a-9b8a-af24bfeff26b" providerId="ADAL" clId="{9BD61585-CADB-44F8-94E7-372820C23FE1}" dt="2022-07-13T13:43:27.998" v="171" actId="2696"/>
        <pc:sldMkLst>
          <pc:docMk/>
          <pc:sldMk cId="3951930327" sldId="496"/>
        </pc:sldMkLst>
      </pc:sldChg>
      <pc:sldChg chg="del">
        <pc:chgData name="D Callanan" userId="951668ec-da26-491a-9b8a-af24bfeff26b" providerId="ADAL" clId="{9BD61585-CADB-44F8-94E7-372820C23FE1}" dt="2022-07-13T13:43:27.998" v="172" actId="2696"/>
        <pc:sldMkLst>
          <pc:docMk/>
          <pc:sldMk cId="4035208062" sldId="497"/>
        </pc:sldMkLst>
      </pc:sldChg>
      <pc:sldChg chg="del">
        <pc:chgData name="D Callanan" userId="951668ec-da26-491a-9b8a-af24bfeff26b" providerId="ADAL" clId="{9BD61585-CADB-44F8-94E7-372820C23FE1}" dt="2022-07-13T13:43:28.014" v="173" actId="2696"/>
        <pc:sldMkLst>
          <pc:docMk/>
          <pc:sldMk cId="1455568684" sldId="498"/>
        </pc:sldMkLst>
      </pc:sldChg>
      <pc:sldChg chg="del">
        <pc:chgData name="D Callanan" userId="951668ec-da26-491a-9b8a-af24bfeff26b" providerId="ADAL" clId="{9BD61585-CADB-44F8-94E7-372820C23FE1}" dt="2022-07-13T13:43:28.029" v="174" actId="2696"/>
        <pc:sldMkLst>
          <pc:docMk/>
          <pc:sldMk cId="2222639390" sldId="499"/>
        </pc:sldMkLst>
      </pc:sldChg>
      <pc:sldChg chg="del">
        <pc:chgData name="D Callanan" userId="951668ec-da26-491a-9b8a-af24bfeff26b" providerId="ADAL" clId="{9BD61585-CADB-44F8-94E7-372820C23FE1}" dt="2022-07-13T13:43:28.045" v="177" actId="2696"/>
        <pc:sldMkLst>
          <pc:docMk/>
          <pc:sldMk cId="189670681" sldId="502"/>
        </pc:sldMkLst>
      </pc:sldChg>
      <pc:sldChg chg="del">
        <pc:chgData name="D Callanan" userId="951668ec-da26-491a-9b8a-af24bfeff26b" providerId="ADAL" clId="{9BD61585-CADB-44F8-94E7-372820C23FE1}" dt="2022-07-13T13:43:28.061" v="178" actId="2696"/>
        <pc:sldMkLst>
          <pc:docMk/>
          <pc:sldMk cId="3281070936" sldId="503"/>
        </pc:sldMkLst>
      </pc:sldChg>
      <pc:sldChg chg="del">
        <pc:chgData name="D Callanan" userId="951668ec-da26-491a-9b8a-af24bfeff26b" providerId="ADAL" clId="{9BD61585-CADB-44F8-94E7-372820C23FE1}" dt="2022-07-13T13:43:28.076" v="179" actId="2696"/>
        <pc:sldMkLst>
          <pc:docMk/>
          <pc:sldMk cId="245323385" sldId="504"/>
        </pc:sldMkLst>
      </pc:sldChg>
      <pc:sldChg chg="del">
        <pc:chgData name="D Callanan" userId="951668ec-da26-491a-9b8a-af24bfeff26b" providerId="ADAL" clId="{9BD61585-CADB-44F8-94E7-372820C23FE1}" dt="2022-07-13T13:43:28.076" v="180" actId="2696"/>
        <pc:sldMkLst>
          <pc:docMk/>
          <pc:sldMk cId="970383564" sldId="505"/>
        </pc:sldMkLst>
      </pc:sldChg>
      <pc:sldChg chg="del">
        <pc:chgData name="D Callanan" userId="951668ec-da26-491a-9b8a-af24bfeff26b" providerId="ADAL" clId="{9BD61585-CADB-44F8-94E7-372820C23FE1}" dt="2022-07-13T13:43:28.092" v="181" actId="2696"/>
        <pc:sldMkLst>
          <pc:docMk/>
          <pc:sldMk cId="3068413213" sldId="506"/>
        </pc:sldMkLst>
      </pc:sldChg>
      <pc:sldChg chg="del">
        <pc:chgData name="D Callanan" userId="951668ec-da26-491a-9b8a-af24bfeff26b" providerId="ADAL" clId="{9BD61585-CADB-44F8-94E7-372820C23FE1}" dt="2022-07-13T13:43:28.107" v="182" actId="2696"/>
        <pc:sldMkLst>
          <pc:docMk/>
          <pc:sldMk cId="829837151" sldId="507"/>
        </pc:sldMkLst>
      </pc:sldChg>
      <pc:sldChg chg="del">
        <pc:chgData name="D Callanan" userId="951668ec-da26-491a-9b8a-af24bfeff26b" providerId="ADAL" clId="{9BD61585-CADB-44F8-94E7-372820C23FE1}" dt="2022-07-13T13:43:28.107" v="183" actId="2696"/>
        <pc:sldMkLst>
          <pc:docMk/>
          <pc:sldMk cId="0" sldId="508"/>
        </pc:sldMkLst>
      </pc:sldChg>
      <pc:sldChg chg="del">
        <pc:chgData name="D Callanan" userId="951668ec-da26-491a-9b8a-af24bfeff26b" providerId="ADAL" clId="{9BD61585-CADB-44F8-94E7-372820C23FE1}" dt="2022-07-13T13:43:28.139" v="185" actId="2696"/>
        <pc:sldMkLst>
          <pc:docMk/>
          <pc:sldMk cId="3828849985" sldId="509"/>
        </pc:sldMkLst>
      </pc:sldChg>
      <pc:sldChg chg="del">
        <pc:chgData name="D Callanan" userId="951668ec-da26-491a-9b8a-af24bfeff26b" providerId="ADAL" clId="{9BD61585-CADB-44F8-94E7-372820C23FE1}" dt="2022-07-13T13:43:28.154" v="187" actId="2696"/>
        <pc:sldMkLst>
          <pc:docMk/>
          <pc:sldMk cId="1358314413" sldId="511"/>
        </pc:sldMkLst>
      </pc:sldChg>
      <pc:sldChg chg="del">
        <pc:chgData name="D Callanan" userId="951668ec-da26-491a-9b8a-af24bfeff26b" providerId="ADAL" clId="{9BD61585-CADB-44F8-94E7-372820C23FE1}" dt="2022-07-13T13:43:28.154" v="188" actId="2696"/>
        <pc:sldMkLst>
          <pc:docMk/>
          <pc:sldMk cId="215012772" sldId="512"/>
        </pc:sldMkLst>
      </pc:sldChg>
      <pc:sldChg chg="del">
        <pc:chgData name="D Callanan" userId="951668ec-da26-491a-9b8a-af24bfeff26b" providerId="ADAL" clId="{9BD61585-CADB-44F8-94E7-372820C23FE1}" dt="2022-07-13T13:43:28.170" v="189" actId="2696"/>
        <pc:sldMkLst>
          <pc:docMk/>
          <pc:sldMk cId="3792479214" sldId="513"/>
        </pc:sldMkLst>
      </pc:sldChg>
      <pc:sldChg chg="del">
        <pc:chgData name="D Callanan" userId="951668ec-da26-491a-9b8a-af24bfeff26b" providerId="ADAL" clId="{9BD61585-CADB-44F8-94E7-372820C23FE1}" dt="2022-07-13T13:43:28.186" v="190" actId="2696"/>
        <pc:sldMkLst>
          <pc:docMk/>
          <pc:sldMk cId="2894591208" sldId="514"/>
        </pc:sldMkLst>
      </pc:sldChg>
      <pc:sldChg chg="del">
        <pc:chgData name="D Callanan" userId="951668ec-da26-491a-9b8a-af24bfeff26b" providerId="ADAL" clId="{9BD61585-CADB-44F8-94E7-372820C23FE1}" dt="2022-07-13T13:43:28.186" v="191" actId="2696"/>
        <pc:sldMkLst>
          <pc:docMk/>
          <pc:sldMk cId="2847738438" sldId="515"/>
        </pc:sldMkLst>
      </pc:sldChg>
      <pc:sldChg chg="del">
        <pc:chgData name="D Callanan" userId="951668ec-da26-491a-9b8a-af24bfeff26b" providerId="ADAL" clId="{9BD61585-CADB-44F8-94E7-372820C23FE1}" dt="2022-07-13T13:43:28.201" v="192" actId="2696"/>
        <pc:sldMkLst>
          <pc:docMk/>
          <pc:sldMk cId="3306648426" sldId="516"/>
        </pc:sldMkLst>
      </pc:sldChg>
      <pc:sldChg chg="del">
        <pc:chgData name="D Callanan" userId="951668ec-da26-491a-9b8a-af24bfeff26b" providerId="ADAL" clId="{9BD61585-CADB-44F8-94E7-372820C23FE1}" dt="2022-07-13T13:43:28.201" v="193" actId="2696"/>
        <pc:sldMkLst>
          <pc:docMk/>
          <pc:sldMk cId="4117284409" sldId="517"/>
        </pc:sldMkLst>
      </pc:sldChg>
      <pc:sldChg chg="del">
        <pc:chgData name="D Callanan" userId="951668ec-da26-491a-9b8a-af24bfeff26b" providerId="ADAL" clId="{9BD61585-CADB-44F8-94E7-372820C23FE1}" dt="2022-07-13T13:43:28.217" v="194" actId="2696"/>
        <pc:sldMkLst>
          <pc:docMk/>
          <pc:sldMk cId="4025198470" sldId="518"/>
        </pc:sldMkLst>
      </pc:sldChg>
      <pc:sldChg chg="del">
        <pc:chgData name="D Callanan" userId="951668ec-da26-491a-9b8a-af24bfeff26b" providerId="ADAL" clId="{9BD61585-CADB-44F8-94E7-372820C23FE1}" dt="2022-07-13T13:43:28.217" v="195" actId="2696"/>
        <pc:sldMkLst>
          <pc:docMk/>
          <pc:sldMk cId="2643121249" sldId="519"/>
        </pc:sldMkLst>
      </pc:sldChg>
      <pc:sldChg chg="del">
        <pc:chgData name="D Callanan" userId="951668ec-da26-491a-9b8a-af24bfeff26b" providerId="ADAL" clId="{9BD61585-CADB-44F8-94E7-372820C23FE1}" dt="2022-07-13T13:43:28.232" v="196" actId="2696"/>
        <pc:sldMkLst>
          <pc:docMk/>
          <pc:sldMk cId="2363275641" sldId="520"/>
        </pc:sldMkLst>
      </pc:sldChg>
      <pc:sldChg chg="del">
        <pc:chgData name="D Callanan" userId="951668ec-da26-491a-9b8a-af24bfeff26b" providerId="ADAL" clId="{9BD61585-CADB-44F8-94E7-372820C23FE1}" dt="2022-07-13T13:43:28.264" v="197" actId="2696"/>
        <pc:sldMkLst>
          <pc:docMk/>
          <pc:sldMk cId="1834898748" sldId="521"/>
        </pc:sldMkLst>
      </pc:sldChg>
      <pc:sldChg chg="del">
        <pc:chgData name="D Callanan" userId="951668ec-da26-491a-9b8a-af24bfeff26b" providerId="ADAL" clId="{9BD61585-CADB-44F8-94E7-372820C23FE1}" dt="2022-07-13T13:43:27.951" v="166" actId="2696"/>
        <pc:sldMkLst>
          <pc:docMk/>
          <pc:sldMk cId="1496982381" sldId="528"/>
        </pc:sldMkLst>
      </pc:sldChg>
      <pc:sldChg chg="del">
        <pc:chgData name="D Callanan" userId="951668ec-da26-491a-9b8a-af24bfeff26b" providerId="ADAL" clId="{9BD61585-CADB-44F8-94E7-372820C23FE1}" dt="2022-07-13T13:43:27.951" v="167" actId="2696"/>
        <pc:sldMkLst>
          <pc:docMk/>
          <pc:sldMk cId="2950792102" sldId="529"/>
        </pc:sldMkLst>
      </pc:sldChg>
      <pc:sldChg chg="del">
        <pc:chgData name="D Callanan" userId="951668ec-da26-491a-9b8a-af24bfeff26b" providerId="ADAL" clId="{9BD61585-CADB-44F8-94E7-372820C23FE1}" dt="2022-07-13T13:43:28.029" v="175" actId="2696"/>
        <pc:sldMkLst>
          <pc:docMk/>
          <pc:sldMk cId="3439037093" sldId="530"/>
        </pc:sldMkLst>
      </pc:sldChg>
      <pc:sldChg chg="del">
        <pc:chgData name="D Callanan" userId="951668ec-da26-491a-9b8a-af24bfeff26b" providerId="ADAL" clId="{9BD61585-CADB-44F8-94E7-372820C23FE1}" dt="2022-07-13T13:43:28.045" v="176" actId="2696"/>
        <pc:sldMkLst>
          <pc:docMk/>
          <pc:sldMk cId="1173558996" sldId="531"/>
        </pc:sldMkLst>
      </pc:sldChg>
      <pc:sldChg chg="del">
        <pc:chgData name="D Callanan" userId="951668ec-da26-491a-9b8a-af24bfeff26b" providerId="ADAL" clId="{9BD61585-CADB-44F8-94E7-372820C23FE1}" dt="2022-07-13T13:43:28.154" v="186" actId="2696"/>
        <pc:sldMkLst>
          <pc:docMk/>
          <pc:sldMk cId="2870780746" sldId="532"/>
        </pc:sldMkLst>
      </pc:sldChg>
      <pc:sldChg chg="del">
        <pc:chgData name="D Callanan" userId="951668ec-da26-491a-9b8a-af24bfeff26b" providerId="ADAL" clId="{9BD61585-CADB-44F8-94E7-372820C23FE1}" dt="2022-07-13T13:43:28.295" v="210" actId="2696"/>
        <pc:sldMkLst>
          <pc:docMk/>
          <pc:sldMk cId="0" sldId="533"/>
        </pc:sldMkLst>
      </pc:sldChg>
      <pc:sldChg chg="del">
        <pc:chgData name="D Callanan" userId="951668ec-da26-491a-9b8a-af24bfeff26b" providerId="ADAL" clId="{9BD61585-CADB-44F8-94E7-372820C23FE1}" dt="2022-07-13T13:43:28.326" v="212" actId="2696"/>
        <pc:sldMkLst>
          <pc:docMk/>
          <pc:sldMk cId="3150519931" sldId="538"/>
        </pc:sldMkLst>
      </pc:sldChg>
      <pc:sldChg chg="del">
        <pc:chgData name="D Callanan" userId="951668ec-da26-491a-9b8a-af24bfeff26b" providerId="ADAL" clId="{9BD61585-CADB-44F8-94E7-372820C23FE1}" dt="2022-07-13T13:43:28.342" v="213" actId="2696"/>
        <pc:sldMkLst>
          <pc:docMk/>
          <pc:sldMk cId="0" sldId="539"/>
        </pc:sldMkLst>
      </pc:sldChg>
      <pc:sldChg chg="del">
        <pc:chgData name="D Callanan" userId="951668ec-da26-491a-9b8a-af24bfeff26b" providerId="ADAL" clId="{9BD61585-CADB-44F8-94E7-372820C23FE1}" dt="2022-07-13T13:43:28.357" v="214" actId="2696"/>
        <pc:sldMkLst>
          <pc:docMk/>
          <pc:sldMk cId="2129207067" sldId="541"/>
        </pc:sldMkLst>
      </pc:sldChg>
      <pc:sldChg chg="del">
        <pc:chgData name="D Callanan" userId="951668ec-da26-491a-9b8a-af24bfeff26b" providerId="ADAL" clId="{9BD61585-CADB-44F8-94E7-372820C23FE1}" dt="2022-07-13T13:43:28.357" v="215" actId="2696"/>
        <pc:sldMkLst>
          <pc:docMk/>
          <pc:sldMk cId="3662570499" sldId="542"/>
        </pc:sldMkLst>
      </pc:sldChg>
      <pc:sldChg chg="del">
        <pc:chgData name="D Callanan" userId="951668ec-da26-491a-9b8a-af24bfeff26b" providerId="ADAL" clId="{9BD61585-CADB-44F8-94E7-372820C23FE1}" dt="2022-07-13T13:43:28.373" v="216" actId="2696"/>
        <pc:sldMkLst>
          <pc:docMk/>
          <pc:sldMk cId="3407531977" sldId="543"/>
        </pc:sldMkLst>
      </pc:sldChg>
      <pc:sldChg chg="del">
        <pc:chgData name="D Callanan" userId="951668ec-da26-491a-9b8a-af24bfeff26b" providerId="ADAL" clId="{9BD61585-CADB-44F8-94E7-372820C23FE1}" dt="2022-07-13T13:43:28.373" v="217" actId="2696"/>
        <pc:sldMkLst>
          <pc:docMk/>
          <pc:sldMk cId="1538067467" sldId="544"/>
        </pc:sldMkLst>
      </pc:sldChg>
      <pc:sldChg chg="del">
        <pc:chgData name="D Callanan" userId="951668ec-da26-491a-9b8a-af24bfeff26b" providerId="ADAL" clId="{9BD61585-CADB-44F8-94E7-372820C23FE1}" dt="2022-07-13T13:43:28.389" v="218" actId="2696"/>
        <pc:sldMkLst>
          <pc:docMk/>
          <pc:sldMk cId="317828200" sldId="545"/>
        </pc:sldMkLst>
      </pc:sldChg>
      <pc:sldChg chg="del">
        <pc:chgData name="D Callanan" userId="951668ec-da26-491a-9b8a-af24bfeff26b" providerId="ADAL" clId="{9BD61585-CADB-44F8-94E7-372820C23FE1}" dt="2022-07-13T13:43:28.389" v="219" actId="2696"/>
        <pc:sldMkLst>
          <pc:docMk/>
          <pc:sldMk cId="0" sldId="546"/>
        </pc:sldMkLst>
      </pc:sldChg>
      <pc:sldChg chg="del">
        <pc:chgData name="D Callanan" userId="951668ec-da26-491a-9b8a-af24bfeff26b" providerId="ADAL" clId="{9BD61585-CADB-44F8-94E7-372820C23FE1}" dt="2022-07-13T13:43:28.420" v="232" actId="2696"/>
        <pc:sldMkLst>
          <pc:docMk/>
          <pc:sldMk cId="574601553" sldId="547"/>
        </pc:sldMkLst>
      </pc:sldChg>
      <pc:sldChg chg="del">
        <pc:chgData name="D Callanan" userId="951668ec-da26-491a-9b8a-af24bfeff26b" providerId="ADAL" clId="{9BD61585-CADB-44F8-94E7-372820C23FE1}" dt="2022-07-13T13:43:28.436" v="233" actId="2696"/>
        <pc:sldMkLst>
          <pc:docMk/>
          <pc:sldMk cId="3135552983" sldId="548"/>
        </pc:sldMkLst>
      </pc:sldChg>
      <pc:sldChg chg="del">
        <pc:chgData name="D Callanan" userId="951668ec-da26-491a-9b8a-af24bfeff26b" providerId="ADAL" clId="{9BD61585-CADB-44F8-94E7-372820C23FE1}" dt="2022-07-13T13:43:28.436" v="234" actId="2696"/>
        <pc:sldMkLst>
          <pc:docMk/>
          <pc:sldMk cId="4002400958" sldId="549"/>
        </pc:sldMkLst>
      </pc:sldChg>
      <pc:sldChg chg="del">
        <pc:chgData name="D Callanan" userId="951668ec-da26-491a-9b8a-af24bfeff26b" providerId="ADAL" clId="{9BD61585-CADB-44F8-94E7-372820C23FE1}" dt="2022-07-13T13:43:28.451" v="235" actId="2696"/>
        <pc:sldMkLst>
          <pc:docMk/>
          <pc:sldMk cId="2892861586" sldId="550"/>
        </pc:sldMkLst>
      </pc:sldChg>
      <pc:sldChg chg="del">
        <pc:chgData name="D Callanan" userId="951668ec-da26-491a-9b8a-af24bfeff26b" providerId="ADAL" clId="{9BD61585-CADB-44F8-94E7-372820C23FE1}" dt="2022-07-13T13:43:28.451" v="236" actId="2696"/>
        <pc:sldMkLst>
          <pc:docMk/>
          <pc:sldMk cId="4142707946" sldId="551"/>
        </pc:sldMkLst>
      </pc:sldChg>
      <pc:sldChg chg="del">
        <pc:chgData name="D Callanan" userId="951668ec-da26-491a-9b8a-af24bfeff26b" providerId="ADAL" clId="{9BD61585-CADB-44F8-94E7-372820C23FE1}" dt="2022-07-13T13:43:28.467" v="237" actId="2696"/>
        <pc:sldMkLst>
          <pc:docMk/>
          <pc:sldMk cId="4198736170" sldId="552"/>
        </pc:sldMkLst>
      </pc:sldChg>
      <pc:sldChg chg="del">
        <pc:chgData name="D Callanan" userId="951668ec-da26-491a-9b8a-af24bfeff26b" providerId="ADAL" clId="{9BD61585-CADB-44F8-94E7-372820C23FE1}" dt="2022-07-13T13:43:28.467" v="238" actId="2696"/>
        <pc:sldMkLst>
          <pc:docMk/>
          <pc:sldMk cId="2765083242" sldId="553"/>
        </pc:sldMkLst>
      </pc:sldChg>
      <pc:sldChg chg="del">
        <pc:chgData name="D Callanan" userId="951668ec-da26-491a-9b8a-af24bfeff26b" providerId="ADAL" clId="{9BD61585-CADB-44F8-94E7-372820C23FE1}" dt="2022-07-13T13:43:28.498" v="251" actId="2696"/>
        <pc:sldMkLst>
          <pc:docMk/>
          <pc:sldMk cId="3270983121" sldId="554"/>
        </pc:sldMkLst>
      </pc:sldChg>
      <pc:sldChg chg="del">
        <pc:chgData name="D Callanan" userId="951668ec-da26-491a-9b8a-af24bfeff26b" providerId="ADAL" clId="{9BD61585-CADB-44F8-94E7-372820C23FE1}" dt="2022-07-13T13:43:28.498" v="252" actId="2696"/>
        <pc:sldMkLst>
          <pc:docMk/>
          <pc:sldMk cId="4163905835" sldId="556"/>
        </pc:sldMkLst>
      </pc:sldChg>
      <pc:sldChg chg="del">
        <pc:chgData name="D Callanan" userId="951668ec-da26-491a-9b8a-af24bfeff26b" providerId="ADAL" clId="{9BD61585-CADB-44F8-94E7-372820C23FE1}" dt="2022-07-13T13:43:28.498" v="253" actId="2696"/>
        <pc:sldMkLst>
          <pc:docMk/>
          <pc:sldMk cId="2957497160" sldId="557"/>
        </pc:sldMkLst>
      </pc:sldChg>
      <pc:sldChg chg="del">
        <pc:chgData name="D Callanan" userId="951668ec-da26-491a-9b8a-af24bfeff26b" providerId="ADAL" clId="{9BD61585-CADB-44F8-94E7-372820C23FE1}" dt="2022-07-13T13:43:28.514" v="254" actId="2696"/>
        <pc:sldMkLst>
          <pc:docMk/>
          <pc:sldMk cId="1845930089" sldId="558"/>
        </pc:sldMkLst>
      </pc:sldChg>
      <pc:sldChg chg="del">
        <pc:chgData name="D Callanan" userId="951668ec-da26-491a-9b8a-af24bfeff26b" providerId="ADAL" clId="{9BD61585-CADB-44F8-94E7-372820C23FE1}" dt="2022-07-13T13:43:28.529" v="267" actId="2696"/>
        <pc:sldMkLst>
          <pc:docMk/>
          <pc:sldMk cId="2679721937" sldId="559"/>
        </pc:sldMkLst>
      </pc:sldChg>
      <pc:sldChg chg="del">
        <pc:chgData name="D Callanan" userId="951668ec-da26-491a-9b8a-af24bfeff26b" providerId="ADAL" clId="{9BD61585-CADB-44F8-94E7-372820C23FE1}" dt="2022-07-13T13:43:28.545" v="268" actId="2696"/>
        <pc:sldMkLst>
          <pc:docMk/>
          <pc:sldMk cId="4043726115" sldId="560"/>
        </pc:sldMkLst>
      </pc:sldChg>
      <pc:sldChg chg="del">
        <pc:chgData name="D Callanan" userId="951668ec-da26-491a-9b8a-af24bfeff26b" providerId="ADAL" clId="{9BD61585-CADB-44F8-94E7-372820C23FE1}" dt="2022-07-13T13:43:28.545" v="269" actId="2696"/>
        <pc:sldMkLst>
          <pc:docMk/>
          <pc:sldMk cId="2010887759" sldId="561"/>
        </pc:sldMkLst>
      </pc:sldChg>
      <pc:sldChg chg="del">
        <pc:chgData name="D Callanan" userId="951668ec-da26-491a-9b8a-af24bfeff26b" providerId="ADAL" clId="{9BD61585-CADB-44F8-94E7-372820C23FE1}" dt="2022-07-13T13:43:28.561" v="270" actId="2696"/>
        <pc:sldMkLst>
          <pc:docMk/>
          <pc:sldMk cId="3423892037" sldId="562"/>
        </pc:sldMkLst>
      </pc:sldChg>
      <pc:sldChg chg="del">
        <pc:chgData name="D Callanan" userId="951668ec-da26-491a-9b8a-af24bfeff26b" providerId="ADAL" clId="{9BD61585-CADB-44F8-94E7-372820C23FE1}" dt="2022-07-13T13:43:28.295" v="211" actId="2696"/>
        <pc:sldMkLst>
          <pc:docMk/>
          <pc:sldMk cId="2794447376" sldId="570"/>
        </pc:sldMkLst>
      </pc:sldChg>
      <pc:sldMasterChg chg="del delSldLayout">
        <pc:chgData name="D Callanan" userId="951668ec-da26-491a-9b8a-af24bfeff26b" providerId="ADAL" clId="{9BD61585-CADB-44F8-94E7-372820C23FE1}" dt="2022-07-13T13:43:28.279" v="209" actId="2696"/>
        <pc:sldMasterMkLst>
          <pc:docMk/>
          <pc:sldMasterMk cId="1764582615" sldId="2147483660"/>
        </pc:sldMasterMkLst>
        <pc:sldLayoutChg chg="del">
          <pc:chgData name="D Callanan" userId="951668ec-da26-491a-9b8a-af24bfeff26b" providerId="ADAL" clId="{9BD61585-CADB-44F8-94E7-372820C23FE1}" dt="2022-07-13T13:43:28.264" v="198" actId="2696"/>
          <pc:sldLayoutMkLst>
            <pc:docMk/>
            <pc:sldMasterMk cId="1764582615" sldId="2147483660"/>
            <pc:sldLayoutMk cId="14529674" sldId="2147483661"/>
          </pc:sldLayoutMkLst>
        </pc:sldLayoutChg>
        <pc:sldLayoutChg chg="del">
          <pc:chgData name="D Callanan" userId="951668ec-da26-491a-9b8a-af24bfeff26b" providerId="ADAL" clId="{9BD61585-CADB-44F8-94E7-372820C23FE1}" dt="2022-07-13T13:43:28.264" v="199" actId="2696"/>
          <pc:sldLayoutMkLst>
            <pc:docMk/>
            <pc:sldMasterMk cId="1764582615" sldId="2147483660"/>
            <pc:sldLayoutMk cId="2868365717" sldId="2147483662"/>
          </pc:sldLayoutMkLst>
        </pc:sldLayoutChg>
        <pc:sldLayoutChg chg="del">
          <pc:chgData name="D Callanan" userId="951668ec-da26-491a-9b8a-af24bfeff26b" providerId="ADAL" clId="{9BD61585-CADB-44F8-94E7-372820C23FE1}" dt="2022-07-13T13:43:28.264" v="200" actId="2696"/>
          <pc:sldLayoutMkLst>
            <pc:docMk/>
            <pc:sldMasterMk cId="1764582615" sldId="2147483660"/>
            <pc:sldLayoutMk cId="3825545346" sldId="2147483663"/>
          </pc:sldLayoutMkLst>
        </pc:sldLayoutChg>
        <pc:sldLayoutChg chg="del">
          <pc:chgData name="D Callanan" userId="951668ec-da26-491a-9b8a-af24bfeff26b" providerId="ADAL" clId="{9BD61585-CADB-44F8-94E7-372820C23FE1}" dt="2022-07-13T13:43:28.264" v="201" actId="2696"/>
          <pc:sldLayoutMkLst>
            <pc:docMk/>
            <pc:sldMasterMk cId="1764582615" sldId="2147483660"/>
            <pc:sldLayoutMk cId="2580999251" sldId="2147483664"/>
          </pc:sldLayoutMkLst>
        </pc:sldLayoutChg>
        <pc:sldLayoutChg chg="del">
          <pc:chgData name="D Callanan" userId="951668ec-da26-491a-9b8a-af24bfeff26b" providerId="ADAL" clId="{9BD61585-CADB-44F8-94E7-372820C23FE1}" dt="2022-07-13T13:43:28.264" v="202" actId="2696"/>
          <pc:sldLayoutMkLst>
            <pc:docMk/>
            <pc:sldMasterMk cId="1764582615" sldId="2147483660"/>
            <pc:sldLayoutMk cId="2001197196" sldId="2147483665"/>
          </pc:sldLayoutMkLst>
        </pc:sldLayoutChg>
        <pc:sldLayoutChg chg="del">
          <pc:chgData name="D Callanan" userId="951668ec-da26-491a-9b8a-af24bfeff26b" providerId="ADAL" clId="{9BD61585-CADB-44F8-94E7-372820C23FE1}" dt="2022-07-13T13:43:28.264" v="203" actId="2696"/>
          <pc:sldLayoutMkLst>
            <pc:docMk/>
            <pc:sldMasterMk cId="1764582615" sldId="2147483660"/>
            <pc:sldLayoutMk cId="315940848" sldId="2147483666"/>
          </pc:sldLayoutMkLst>
        </pc:sldLayoutChg>
        <pc:sldLayoutChg chg="del">
          <pc:chgData name="D Callanan" userId="951668ec-da26-491a-9b8a-af24bfeff26b" providerId="ADAL" clId="{9BD61585-CADB-44F8-94E7-372820C23FE1}" dt="2022-07-13T13:43:28.264" v="204" actId="2696"/>
          <pc:sldLayoutMkLst>
            <pc:docMk/>
            <pc:sldMasterMk cId="1764582615" sldId="2147483660"/>
            <pc:sldLayoutMk cId="1772425398" sldId="2147483667"/>
          </pc:sldLayoutMkLst>
        </pc:sldLayoutChg>
        <pc:sldLayoutChg chg="del">
          <pc:chgData name="D Callanan" userId="951668ec-da26-491a-9b8a-af24bfeff26b" providerId="ADAL" clId="{9BD61585-CADB-44F8-94E7-372820C23FE1}" dt="2022-07-13T13:43:28.264" v="205" actId="2696"/>
          <pc:sldLayoutMkLst>
            <pc:docMk/>
            <pc:sldMasterMk cId="1764582615" sldId="2147483660"/>
            <pc:sldLayoutMk cId="228822915" sldId="2147483668"/>
          </pc:sldLayoutMkLst>
        </pc:sldLayoutChg>
        <pc:sldLayoutChg chg="del">
          <pc:chgData name="D Callanan" userId="951668ec-da26-491a-9b8a-af24bfeff26b" providerId="ADAL" clId="{9BD61585-CADB-44F8-94E7-372820C23FE1}" dt="2022-07-13T13:43:28.264" v="206" actId="2696"/>
          <pc:sldLayoutMkLst>
            <pc:docMk/>
            <pc:sldMasterMk cId="1764582615" sldId="2147483660"/>
            <pc:sldLayoutMk cId="3763792124" sldId="2147483669"/>
          </pc:sldLayoutMkLst>
        </pc:sldLayoutChg>
        <pc:sldLayoutChg chg="del">
          <pc:chgData name="D Callanan" userId="951668ec-da26-491a-9b8a-af24bfeff26b" providerId="ADAL" clId="{9BD61585-CADB-44F8-94E7-372820C23FE1}" dt="2022-07-13T13:43:28.264" v="207" actId="2696"/>
          <pc:sldLayoutMkLst>
            <pc:docMk/>
            <pc:sldMasterMk cId="1764582615" sldId="2147483660"/>
            <pc:sldLayoutMk cId="2502349594" sldId="2147483670"/>
          </pc:sldLayoutMkLst>
        </pc:sldLayoutChg>
        <pc:sldLayoutChg chg="del">
          <pc:chgData name="D Callanan" userId="951668ec-da26-491a-9b8a-af24bfeff26b" providerId="ADAL" clId="{9BD61585-CADB-44F8-94E7-372820C23FE1}" dt="2022-07-13T13:43:28.264" v="208" actId="2696"/>
          <pc:sldLayoutMkLst>
            <pc:docMk/>
            <pc:sldMasterMk cId="1764582615" sldId="2147483660"/>
            <pc:sldLayoutMk cId="2014468510" sldId="2147483671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3:28.529" v="266" actId="2696"/>
        <pc:sldMasterMkLst>
          <pc:docMk/>
          <pc:sldMasterMk cId="895314566" sldId="2147483672"/>
        </pc:sldMasterMkLst>
        <pc:sldLayoutChg chg="del">
          <pc:chgData name="D Callanan" userId="951668ec-da26-491a-9b8a-af24bfeff26b" providerId="ADAL" clId="{9BD61585-CADB-44F8-94E7-372820C23FE1}" dt="2022-07-13T13:43:28.514" v="255" actId="2696"/>
          <pc:sldLayoutMkLst>
            <pc:docMk/>
            <pc:sldMasterMk cId="895314566" sldId="2147483672"/>
            <pc:sldLayoutMk cId="2143516935" sldId="2147483673"/>
          </pc:sldLayoutMkLst>
        </pc:sldLayoutChg>
        <pc:sldLayoutChg chg="del">
          <pc:chgData name="D Callanan" userId="951668ec-da26-491a-9b8a-af24bfeff26b" providerId="ADAL" clId="{9BD61585-CADB-44F8-94E7-372820C23FE1}" dt="2022-07-13T13:43:28.514" v="256" actId="2696"/>
          <pc:sldLayoutMkLst>
            <pc:docMk/>
            <pc:sldMasterMk cId="895314566" sldId="2147483672"/>
            <pc:sldLayoutMk cId="2132669059" sldId="2147483674"/>
          </pc:sldLayoutMkLst>
        </pc:sldLayoutChg>
        <pc:sldLayoutChg chg="del">
          <pc:chgData name="D Callanan" userId="951668ec-da26-491a-9b8a-af24bfeff26b" providerId="ADAL" clId="{9BD61585-CADB-44F8-94E7-372820C23FE1}" dt="2022-07-13T13:43:28.514" v="257" actId="2696"/>
          <pc:sldLayoutMkLst>
            <pc:docMk/>
            <pc:sldMasterMk cId="895314566" sldId="2147483672"/>
            <pc:sldLayoutMk cId="434953810" sldId="2147483675"/>
          </pc:sldLayoutMkLst>
        </pc:sldLayoutChg>
        <pc:sldLayoutChg chg="del">
          <pc:chgData name="D Callanan" userId="951668ec-da26-491a-9b8a-af24bfeff26b" providerId="ADAL" clId="{9BD61585-CADB-44F8-94E7-372820C23FE1}" dt="2022-07-13T13:43:28.514" v="258" actId="2696"/>
          <pc:sldLayoutMkLst>
            <pc:docMk/>
            <pc:sldMasterMk cId="895314566" sldId="2147483672"/>
            <pc:sldLayoutMk cId="1249039151" sldId="2147483676"/>
          </pc:sldLayoutMkLst>
        </pc:sldLayoutChg>
        <pc:sldLayoutChg chg="del">
          <pc:chgData name="D Callanan" userId="951668ec-da26-491a-9b8a-af24bfeff26b" providerId="ADAL" clId="{9BD61585-CADB-44F8-94E7-372820C23FE1}" dt="2022-07-13T13:43:28.514" v="259" actId="2696"/>
          <pc:sldLayoutMkLst>
            <pc:docMk/>
            <pc:sldMasterMk cId="895314566" sldId="2147483672"/>
            <pc:sldLayoutMk cId="2752204781" sldId="2147483677"/>
          </pc:sldLayoutMkLst>
        </pc:sldLayoutChg>
        <pc:sldLayoutChg chg="del">
          <pc:chgData name="D Callanan" userId="951668ec-da26-491a-9b8a-af24bfeff26b" providerId="ADAL" clId="{9BD61585-CADB-44F8-94E7-372820C23FE1}" dt="2022-07-13T13:43:28.514" v="260" actId="2696"/>
          <pc:sldLayoutMkLst>
            <pc:docMk/>
            <pc:sldMasterMk cId="895314566" sldId="2147483672"/>
            <pc:sldLayoutMk cId="585048873" sldId="2147483678"/>
          </pc:sldLayoutMkLst>
        </pc:sldLayoutChg>
        <pc:sldLayoutChg chg="del">
          <pc:chgData name="D Callanan" userId="951668ec-da26-491a-9b8a-af24bfeff26b" providerId="ADAL" clId="{9BD61585-CADB-44F8-94E7-372820C23FE1}" dt="2022-07-13T13:43:28.514" v="261" actId="2696"/>
          <pc:sldLayoutMkLst>
            <pc:docMk/>
            <pc:sldMasterMk cId="895314566" sldId="2147483672"/>
            <pc:sldLayoutMk cId="1107597025" sldId="2147483679"/>
          </pc:sldLayoutMkLst>
        </pc:sldLayoutChg>
        <pc:sldLayoutChg chg="del">
          <pc:chgData name="D Callanan" userId="951668ec-da26-491a-9b8a-af24bfeff26b" providerId="ADAL" clId="{9BD61585-CADB-44F8-94E7-372820C23FE1}" dt="2022-07-13T13:43:28.514" v="262" actId="2696"/>
          <pc:sldLayoutMkLst>
            <pc:docMk/>
            <pc:sldMasterMk cId="895314566" sldId="2147483672"/>
            <pc:sldLayoutMk cId="2620675044" sldId="2147483680"/>
          </pc:sldLayoutMkLst>
        </pc:sldLayoutChg>
        <pc:sldLayoutChg chg="del">
          <pc:chgData name="D Callanan" userId="951668ec-da26-491a-9b8a-af24bfeff26b" providerId="ADAL" clId="{9BD61585-CADB-44F8-94E7-372820C23FE1}" dt="2022-07-13T13:43:28.514" v="263" actId="2696"/>
          <pc:sldLayoutMkLst>
            <pc:docMk/>
            <pc:sldMasterMk cId="895314566" sldId="2147483672"/>
            <pc:sldLayoutMk cId="3075007398" sldId="2147483681"/>
          </pc:sldLayoutMkLst>
        </pc:sldLayoutChg>
        <pc:sldLayoutChg chg="del">
          <pc:chgData name="D Callanan" userId="951668ec-da26-491a-9b8a-af24bfeff26b" providerId="ADAL" clId="{9BD61585-CADB-44F8-94E7-372820C23FE1}" dt="2022-07-13T13:43:28.529" v="264" actId="2696"/>
          <pc:sldLayoutMkLst>
            <pc:docMk/>
            <pc:sldMasterMk cId="895314566" sldId="2147483672"/>
            <pc:sldLayoutMk cId="1777166526" sldId="2147483682"/>
          </pc:sldLayoutMkLst>
        </pc:sldLayoutChg>
        <pc:sldLayoutChg chg="del">
          <pc:chgData name="D Callanan" userId="951668ec-da26-491a-9b8a-af24bfeff26b" providerId="ADAL" clId="{9BD61585-CADB-44F8-94E7-372820C23FE1}" dt="2022-07-13T13:43:28.529" v="265" actId="2696"/>
          <pc:sldLayoutMkLst>
            <pc:docMk/>
            <pc:sldMasterMk cId="895314566" sldId="2147483672"/>
            <pc:sldLayoutMk cId="2030577421" sldId="2147483683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3:28.404" v="231" actId="2696"/>
        <pc:sldMasterMkLst>
          <pc:docMk/>
          <pc:sldMasterMk cId="3221767985" sldId="2147483698"/>
        </pc:sldMasterMkLst>
        <pc:sldLayoutChg chg="del">
          <pc:chgData name="D Callanan" userId="951668ec-da26-491a-9b8a-af24bfeff26b" providerId="ADAL" clId="{9BD61585-CADB-44F8-94E7-372820C23FE1}" dt="2022-07-13T13:43:28.404" v="220" actId="2696"/>
          <pc:sldLayoutMkLst>
            <pc:docMk/>
            <pc:sldMasterMk cId="3221767985" sldId="2147483698"/>
            <pc:sldLayoutMk cId="1775860624" sldId="2147483699"/>
          </pc:sldLayoutMkLst>
        </pc:sldLayoutChg>
        <pc:sldLayoutChg chg="del">
          <pc:chgData name="D Callanan" userId="951668ec-da26-491a-9b8a-af24bfeff26b" providerId="ADAL" clId="{9BD61585-CADB-44F8-94E7-372820C23FE1}" dt="2022-07-13T13:43:28.404" v="221" actId="2696"/>
          <pc:sldLayoutMkLst>
            <pc:docMk/>
            <pc:sldMasterMk cId="3221767985" sldId="2147483698"/>
            <pc:sldLayoutMk cId="4278250950" sldId="2147483700"/>
          </pc:sldLayoutMkLst>
        </pc:sldLayoutChg>
        <pc:sldLayoutChg chg="del">
          <pc:chgData name="D Callanan" userId="951668ec-da26-491a-9b8a-af24bfeff26b" providerId="ADAL" clId="{9BD61585-CADB-44F8-94E7-372820C23FE1}" dt="2022-07-13T13:43:28.404" v="222" actId="2696"/>
          <pc:sldLayoutMkLst>
            <pc:docMk/>
            <pc:sldMasterMk cId="3221767985" sldId="2147483698"/>
            <pc:sldLayoutMk cId="80901346" sldId="2147483701"/>
          </pc:sldLayoutMkLst>
        </pc:sldLayoutChg>
        <pc:sldLayoutChg chg="del">
          <pc:chgData name="D Callanan" userId="951668ec-da26-491a-9b8a-af24bfeff26b" providerId="ADAL" clId="{9BD61585-CADB-44F8-94E7-372820C23FE1}" dt="2022-07-13T13:43:28.404" v="223" actId="2696"/>
          <pc:sldLayoutMkLst>
            <pc:docMk/>
            <pc:sldMasterMk cId="3221767985" sldId="2147483698"/>
            <pc:sldLayoutMk cId="1159339597" sldId="2147483702"/>
          </pc:sldLayoutMkLst>
        </pc:sldLayoutChg>
        <pc:sldLayoutChg chg="del">
          <pc:chgData name="D Callanan" userId="951668ec-da26-491a-9b8a-af24bfeff26b" providerId="ADAL" clId="{9BD61585-CADB-44F8-94E7-372820C23FE1}" dt="2022-07-13T13:43:28.404" v="224" actId="2696"/>
          <pc:sldLayoutMkLst>
            <pc:docMk/>
            <pc:sldMasterMk cId="3221767985" sldId="2147483698"/>
            <pc:sldLayoutMk cId="3123080812" sldId="2147483703"/>
          </pc:sldLayoutMkLst>
        </pc:sldLayoutChg>
        <pc:sldLayoutChg chg="del">
          <pc:chgData name="D Callanan" userId="951668ec-da26-491a-9b8a-af24bfeff26b" providerId="ADAL" clId="{9BD61585-CADB-44F8-94E7-372820C23FE1}" dt="2022-07-13T13:43:28.404" v="225" actId="2696"/>
          <pc:sldLayoutMkLst>
            <pc:docMk/>
            <pc:sldMasterMk cId="3221767985" sldId="2147483698"/>
            <pc:sldLayoutMk cId="278857059" sldId="2147483704"/>
          </pc:sldLayoutMkLst>
        </pc:sldLayoutChg>
        <pc:sldLayoutChg chg="del">
          <pc:chgData name="D Callanan" userId="951668ec-da26-491a-9b8a-af24bfeff26b" providerId="ADAL" clId="{9BD61585-CADB-44F8-94E7-372820C23FE1}" dt="2022-07-13T13:43:28.404" v="226" actId="2696"/>
          <pc:sldLayoutMkLst>
            <pc:docMk/>
            <pc:sldMasterMk cId="3221767985" sldId="2147483698"/>
            <pc:sldLayoutMk cId="2091242837" sldId="2147483705"/>
          </pc:sldLayoutMkLst>
        </pc:sldLayoutChg>
        <pc:sldLayoutChg chg="del">
          <pc:chgData name="D Callanan" userId="951668ec-da26-491a-9b8a-af24bfeff26b" providerId="ADAL" clId="{9BD61585-CADB-44F8-94E7-372820C23FE1}" dt="2022-07-13T13:43:28.404" v="227" actId="2696"/>
          <pc:sldLayoutMkLst>
            <pc:docMk/>
            <pc:sldMasterMk cId="3221767985" sldId="2147483698"/>
            <pc:sldLayoutMk cId="711343283" sldId="2147483706"/>
          </pc:sldLayoutMkLst>
        </pc:sldLayoutChg>
        <pc:sldLayoutChg chg="del">
          <pc:chgData name="D Callanan" userId="951668ec-da26-491a-9b8a-af24bfeff26b" providerId="ADAL" clId="{9BD61585-CADB-44F8-94E7-372820C23FE1}" dt="2022-07-13T13:43:28.404" v="228" actId="2696"/>
          <pc:sldLayoutMkLst>
            <pc:docMk/>
            <pc:sldMasterMk cId="3221767985" sldId="2147483698"/>
            <pc:sldLayoutMk cId="3832337377" sldId="2147483707"/>
          </pc:sldLayoutMkLst>
        </pc:sldLayoutChg>
        <pc:sldLayoutChg chg="del">
          <pc:chgData name="D Callanan" userId="951668ec-da26-491a-9b8a-af24bfeff26b" providerId="ADAL" clId="{9BD61585-CADB-44F8-94E7-372820C23FE1}" dt="2022-07-13T13:43:28.404" v="229" actId="2696"/>
          <pc:sldLayoutMkLst>
            <pc:docMk/>
            <pc:sldMasterMk cId="3221767985" sldId="2147483698"/>
            <pc:sldLayoutMk cId="781127621" sldId="2147483708"/>
          </pc:sldLayoutMkLst>
        </pc:sldLayoutChg>
        <pc:sldLayoutChg chg="del">
          <pc:chgData name="D Callanan" userId="951668ec-da26-491a-9b8a-af24bfeff26b" providerId="ADAL" clId="{9BD61585-CADB-44F8-94E7-372820C23FE1}" dt="2022-07-13T13:43:28.404" v="230" actId="2696"/>
          <pc:sldLayoutMkLst>
            <pc:docMk/>
            <pc:sldMasterMk cId="3221767985" sldId="2147483698"/>
            <pc:sldLayoutMk cId="404292243" sldId="2147483709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3:28.482" v="250" actId="2696"/>
        <pc:sldMasterMkLst>
          <pc:docMk/>
          <pc:sldMasterMk cId="2335040264" sldId="2147483710"/>
        </pc:sldMasterMkLst>
        <pc:sldLayoutChg chg="del">
          <pc:chgData name="D Callanan" userId="951668ec-da26-491a-9b8a-af24bfeff26b" providerId="ADAL" clId="{9BD61585-CADB-44F8-94E7-372820C23FE1}" dt="2022-07-13T13:43:28.467" v="239" actId="2696"/>
          <pc:sldLayoutMkLst>
            <pc:docMk/>
            <pc:sldMasterMk cId="2335040264" sldId="2147483710"/>
            <pc:sldLayoutMk cId="616959342" sldId="2147483711"/>
          </pc:sldLayoutMkLst>
        </pc:sldLayoutChg>
        <pc:sldLayoutChg chg="del">
          <pc:chgData name="D Callanan" userId="951668ec-da26-491a-9b8a-af24bfeff26b" providerId="ADAL" clId="{9BD61585-CADB-44F8-94E7-372820C23FE1}" dt="2022-07-13T13:43:28.467" v="240" actId="2696"/>
          <pc:sldLayoutMkLst>
            <pc:docMk/>
            <pc:sldMasterMk cId="2335040264" sldId="2147483710"/>
            <pc:sldLayoutMk cId="2379865755" sldId="2147483712"/>
          </pc:sldLayoutMkLst>
        </pc:sldLayoutChg>
        <pc:sldLayoutChg chg="del">
          <pc:chgData name="D Callanan" userId="951668ec-da26-491a-9b8a-af24bfeff26b" providerId="ADAL" clId="{9BD61585-CADB-44F8-94E7-372820C23FE1}" dt="2022-07-13T13:43:28.467" v="241" actId="2696"/>
          <pc:sldLayoutMkLst>
            <pc:docMk/>
            <pc:sldMasterMk cId="2335040264" sldId="2147483710"/>
            <pc:sldLayoutMk cId="2795366677" sldId="2147483713"/>
          </pc:sldLayoutMkLst>
        </pc:sldLayoutChg>
        <pc:sldLayoutChg chg="del">
          <pc:chgData name="D Callanan" userId="951668ec-da26-491a-9b8a-af24bfeff26b" providerId="ADAL" clId="{9BD61585-CADB-44F8-94E7-372820C23FE1}" dt="2022-07-13T13:43:28.467" v="242" actId="2696"/>
          <pc:sldLayoutMkLst>
            <pc:docMk/>
            <pc:sldMasterMk cId="2335040264" sldId="2147483710"/>
            <pc:sldLayoutMk cId="3693237615" sldId="2147483714"/>
          </pc:sldLayoutMkLst>
        </pc:sldLayoutChg>
        <pc:sldLayoutChg chg="del">
          <pc:chgData name="D Callanan" userId="951668ec-da26-491a-9b8a-af24bfeff26b" providerId="ADAL" clId="{9BD61585-CADB-44F8-94E7-372820C23FE1}" dt="2022-07-13T13:43:28.467" v="243" actId="2696"/>
          <pc:sldLayoutMkLst>
            <pc:docMk/>
            <pc:sldMasterMk cId="2335040264" sldId="2147483710"/>
            <pc:sldLayoutMk cId="3783086795" sldId="2147483715"/>
          </pc:sldLayoutMkLst>
        </pc:sldLayoutChg>
        <pc:sldLayoutChg chg="del">
          <pc:chgData name="D Callanan" userId="951668ec-da26-491a-9b8a-af24bfeff26b" providerId="ADAL" clId="{9BD61585-CADB-44F8-94E7-372820C23FE1}" dt="2022-07-13T13:43:28.482" v="244" actId="2696"/>
          <pc:sldLayoutMkLst>
            <pc:docMk/>
            <pc:sldMasterMk cId="2335040264" sldId="2147483710"/>
            <pc:sldLayoutMk cId="2843449362" sldId="2147483716"/>
          </pc:sldLayoutMkLst>
        </pc:sldLayoutChg>
        <pc:sldLayoutChg chg="del">
          <pc:chgData name="D Callanan" userId="951668ec-da26-491a-9b8a-af24bfeff26b" providerId="ADAL" clId="{9BD61585-CADB-44F8-94E7-372820C23FE1}" dt="2022-07-13T13:43:28.482" v="245" actId="2696"/>
          <pc:sldLayoutMkLst>
            <pc:docMk/>
            <pc:sldMasterMk cId="2335040264" sldId="2147483710"/>
            <pc:sldLayoutMk cId="2201798100" sldId="2147483717"/>
          </pc:sldLayoutMkLst>
        </pc:sldLayoutChg>
        <pc:sldLayoutChg chg="del">
          <pc:chgData name="D Callanan" userId="951668ec-da26-491a-9b8a-af24bfeff26b" providerId="ADAL" clId="{9BD61585-CADB-44F8-94E7-372820C23FE1}" dt="2022-07-13T13:43:28.482" v="246" actId="2696"/>
          <pc:sldLayoutMkLst>
            <pc:docMk/>
            <pc:sldMasterMk cId="2335040264" sldId="2147483710"/>
            <pc:sldLayoutMk cId="2588161213" sldId="2147483718"/>
          </pc:sldLayoutMkLst>
        </pc:sldLayoutChg>
        <pc:sldLayoutChg chg="del">
          <pc:chgData name="D Callanan" userId="951668ec-da26-491a-9b8a-af24bfeff26b" providerId="ADAL" clId="{9BD61585-CADB-44F8-94E7-372820C23FE1}" dt="2022-07-13T13:43:28.482" v="247" actId="2696"/>
          <pc:sldLayoutMkLst>
            <pc:docMk/>
            <pc:sldMasterMk cId="2335040264" sldId="2147483710"/>
            <pc:sldLayoutMk cId="57884595" sldId="2147483719"/>
          </pc:sldLayoutMkLst>
        </pc:sldLayoutChg>
        <pc:sldLayoutChg chg="del">
          <pc:chgData name="D Callanan" userId="951668ec-da26-491a-9b8a-af24bfeff26b" providerId="ADAL" clId="{9BD61585-CADB-44F8-94E7-372820C23FE1}" dt="2022-07-13T13:43:28.482" v="248" actId="2696"/>
          <pc:sldLayoutMkLst>
            <pc:docMk/>
            <pc:sldMasterMk cId="2335040264" sldId="2147483710"/>
            <pc:sldLayoutMk cId="1998956281" sldId="2147483720"/>
          </pc:sldLayoutMkLst>
        </pc:sldLayoutChg>
        <pc:sldLayoutChg chg="del">
          <pc:chgData name="D Callanan" userId="951668ec-da26-491a-9b8a-af24bfeff26b" providerId="ADAL" clId="{9BD61585-CADB-44F8-94E7-372820C23FE1}" dt="2022-07-13T13:43:28.482" v="249" actId="2696"/>
          <pc:sldLayoutMkLst>
            <pc:docMk/>
            <pc:sldMasterMk cId="2335040264" sldId="2147483710"/>
            <pc:sldLayoutMk cId="2284743133" sldId="2147483721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3:28.576" v="282" actId="2696"/>
        <pc:sldMasterMkLst>
          <pc:docMk/>
          <pc:sldMasterMk cId="4064532883" sldId="2147483734"/>
        </pc:sldMasterMkLst>
        <pc:sldLayoutChg chg="del">
          <pc:chgData name="D Callanan" userId="951668ec-da26-491a-9b8a-af24bfeff26b" providerId="ADAL" clId="{9BD61585-CADB-44F8-94E7-372820C23FE1}" dt="2022-07-13T13:43:28.561" v="271" actId="2696"/>
          <pc:sldLayoutMkLst>
            <pc:docMk/>
            <pc:sldMasterMk cId="4064532883" sldId="2147483734"/>
            <pc:sldLayoutMk cId="3411514968" sldId="2147483735"/>
          </pc:sldLayoutMkLst>
        </pc:sldLayoutChg>
        <pc:sldLayoutChg chg="del">
          <pc:chgData name="D Callanan" userId="951668ec-da26-491a-9b8a-af24bfeff26b" providerId="ADAL" clId="{9BD61585-CADB-44F8-94E7-372820C23FE1}" dt="2022-07-13T13:43:28.561" v="272" actId="2696"/>
          <pc:sldLayoutMkLst>
            <pc:docMk/>
            <pc:sldMasterMk cId="4064532883" sldId="2147483734"/>
            <pc:sldLayoutMk cId="632552023" sldId="2147483736"/>
          </pc:sldLayoutMkLst>
        </pc:sldLayoutChg>
        <pc:sldLayoutChg chg="del">
          <pc:chgData name="D Callanan" userId="951668ec-da26-491a-9b8a-af24bfeff26b" providerId="ADAL" clId="{9BD61585-CADB-44F8-94E7-372820C23FE1}" dt="2022-07-13T13:43:28.561" v="273" actId="2696"/>
          <pc:sldLayoutMkLst>
            <pc:docMk/>
            <pc:sldMasterMk cId="4064532883" sldId="2147483734"/>
            <pc:sldLayoutMk cId="153002495" sldId="2147483737"/>
          </pc:sldLayoutMkLst>
        </pc:sldLayoutChg>
        <pc:sldLayoutChg chg="del">
          <pc:chgData name="D Callanan" userId="951668ec-da26-491a-9b8a-af24bfeff26b" providerId="ADAL" clId="{9BD61585-CADB-44F8-94E7-372820C23FE1}" dt="2022-07-13T13:43:28.561" v="274" actId="2696"/>
          <pc:sldLayoutMkLst>
            <pc:docMk/>
            <pc:sldMasterMk cId="4064532883" sldId="2147483734"/>
            <pc:sldLayoutMk cId="1746471139" sldId="2147483738"/>
          </pc:sldLayoutMkLst>
        </pc:sldLayoutChg>
        <pc:sldLayoutChg chg="del">
          <pc:chgData name="D Callanan" userId="951668ec-da26-491a-9b8a-af24bfeff26b" providerId="ADAL" clId="{9BD61585-CADB-44F8-94E7-372820C23FE1}" dt="2022-07-13T13:43:28.561" v="275" actId="2696"/>
          <pc:sldLayoutMkLst>
            <pc:docMk/>
            <pc:sldMasterMk cId="4064532883" sldId="2147483734"/>
            <pc:sldLayoutMk cId="1151358813" sldId="2147483739"/>
          </pc:sldLayoutMkLst>
        </pc:sldLayoutChg>
        <pc:sldLayoutChg chg="del">
          <pc:chgData name="D Callanan" userId="951668ec-da26-491a-9b8a-af24bfeff26b" providerId="ADAL" clId="{9BD61585-CADB-44F8-94E7-372820C23FE1}" dt="2022-07-13T13:43:28.561" v="276" actId="2696"/>
          <pc:sldLayoutMkLst>
            <pc:docMk/>
            <pc:sldMasterMk cId="4064532883" sldId="2147483734"/>
            <pc:sldLayoutMk cId="3913777587" sldId="2147483740"/>
          </pc:sldLayoutMkLst>
        </pc:sldLayoutChg>
        <pc:sldLayoutChg chg="del">
          <pc:chgData name="D Callanan" userId="951668ec-da26-491a-9b8a-af24bfeff26b" providerId="ADAL" clId="{9BD61585-CADB-44F8-94E7-372820C23FE1}" dt="2022-07-13T13:43:28.561" v="277" actId="2696"/>
          <pc:sldLayoutMkLst>
            <pc:docMk/>
            <pc:sldMasterMk cId="4064532883" sldId="2147483734"/>
            <pc:sldLayoutMk cId="765190866" sldId="2147483741"/>
          </pc:sldLayoutMkLst>
        </pc:sldLayoutChg>
        <pc:sldLayoutChg chg="del">
          <pc:chgData name="D Callanan" userId="951668ec-da26-491a-9b8a-af24bfeff26b" providerId="ADAL" clId="{9BD61585-CADB-44F8-94E7-372820C23FE1}" dt="2022-07-13T13:43:28.561" v="278" actId="2696"/>
          <pc:sldLayoutMkLst>
            <pc:docMk/>
            <pc:sldMasterMk cId="4064532883" sldId="2147483734"/>
            <pc:sldLayoutMk cId="2241350813" sldId="2147483742"/>
          </pc:sldLayoutMkLst>
        </pc:sldLayoutChg>
        <pc:sldLayoutChg chg="del">
          <pc:chgData name="D Callanan" userId="951668ec-da26-491a-9b8a-af24bfeff26b" providerId="ADAL" clId="{9BD61585-CADB-44F8-94E7-372820C23FE1}" dt="2022-07-13T13:43:28.576" v="279" actId="2696"/>
          <pc:sldLayoutMkLst>
            <pc:docMk/>
            <pc:sldMasterMk cId="4064532883" sldId="2147483734"/>
            <pc:sldLayoutMk cId="373496982" sldId="2147483743"/>
          </pc:sldLayoutMkLst>
        </pc:sldLayoutChg>
        <pc:sldLayoutChg chg="del">
          <pc:chgData name="D Callanan" userId="951668ec-da26-491a-9b8a-af24bfeff26b" providerId="ADAL" clId="{9BD61585-CADB-44F8-94E7-372820C23FE1}" dt="2022-07-13T13:43:28.576" v="280" actId="2696"/>
          <pc:sldLayoutMkLst>
            <pc:docMk/>
            <pc:sldMasterMk cId="4064532883" sldId="2147483734"/>
            <pc:sldLayoutMk cId="2548954131" sldId="2147483744"/>
          </pc:sldLayoutMkLst>
        </pc:sldLayoutChg>
        <pc:sldLayoutChg chg="del">
          <pc:chgData name="D Callanan" userId="951668ec-da26-491a-9b8a-af24bfeff26b" providerId="ADAL" clId="{9BD61585-CADB-44F8-94E7-372820C23FE1}" dt="2022-07-13T13:43:28.576" v="281" actId="2696"/>
          <pc:sldLayoutMkLst>
            <pc:docMk/>
            <pc:sldMasterMk cId="4064532883" sldId="2147483734"/>
            <pc:sldLayoutMk cId="1080515749" sldId="214748374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C77C-FE61-4EA6-84EA-381A932B931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CD7B-8CB5-47AB-BFF5-7A54CDC6A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6C4CC48-14BA-4B7E-8BD2-EF20A3E16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166DAD0D-AE41-469E-95BB-CFDC741E0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6CF860F-8C03-49C0-8F16-B44CF29F5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7B6910-8FC3-4BA8-A81B-739235A54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3AD01-6046-4D4D-A598-EFB606038F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93881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0411388-A159-43E3-8314-66BC08BE4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E7E8A26-CFE8-47B5-B669-8AEA0CBE55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578506B-7E70-4B76-B124-AA1C26687A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E7DA39-2284-43C4-AFCD-83429B6B6E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8821960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19A264-1BFB-47A8-831B-EDC94A779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373344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4F521-46F7-4186-AAE2-135560163E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71238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D48F54-5167-4318-9E79-5047011389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80492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7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7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F79EB-949C-435A-BFCE-E7B3B2FFD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05399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69"/>
            <a:ext cx="10972800" cy="10715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7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7485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3BD238-ECD3-4142-B72B-018A624F42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995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6692D3-FACE-40D3-8B1D-0A038079CE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4700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DA1391-45C2-4A64-8A95-2814942BF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91332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5723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71679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35D90-4612-4659-AFDA-149757838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292574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87F2A-C473-4FC7-B0A8-BFF246205D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59069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F1C40-9D76-4C0A-BE5D-7C458F32F5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539959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7CCA6-33D6-4AE0-B556-FFD803CE80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870927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51C4E3-CC35-4DDC-9C70-A9B4FFE834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0176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CF607B2-5B92-445C-A93E-EFD6ED5CB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85BC3817-AF37-4F46-9AC1-530502478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80C74D4-EF2D-4FC4-9FC9-6DF9D4981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1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E366A31D-9DD4-4F1E-98C6-C95ABCF8C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7E40915-A91E-4082-9A54-573B3F8CC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0B1A21F-162B-4426-9D44-98DD8DE2E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89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6CFB2DFF-41E2-48A9-B17C-629E06C82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852610FC-5371-4EE9-B993-F455A150B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118F0CF-83D1-4221-B329-0BC5FCDDE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9AD1196-99D5-4479-986F-5BBAA8200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015B3956-3BDF-4979-941C-BC5859B02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CF7179-3D57-4A83-9868-E0CBBDCF8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9133580-5320-402F-8C25-C86694068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8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4489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934C74"/>
          </a:solidFill>
          <a:latin typeface="+mn-lt"/>
          <a:ea typeface="+mn-ea"/>
          <a:cs typeface="+mn-cs"/>
        </a:defRPr>
      </a:lvl1pPr>
      <a:lvl2pPr marL="1092173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2pPr>
      <a:lvl3pPr marL="150015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3pPr>
      <a:lvl4pPr marL="1908127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4pPr>
      <a:lvl5pPr marL="2316105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934C74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oddlelearn.co.uk/app/teacher/launch-content/40aa1ae9-13de-4e3e-a5fa-38ac30edc0db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highamspark.fireflycloud.net/science/doddl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oddlelearn.co.uk/app/teacher/launch-content/2bfd57b7-b47f-4030-9b74-597e14cf633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highamspark.fireflycloud.net/science/doddl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378" y="657928"/>
            <a:ext cx="10247243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8Jc1 Refraction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2811" y="2528080"/>
            <a:ext cx="3864218" cy="348168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sz="4400" dirty="0"/>
              <a:t>Do Now: </a:t>
            </a:r>
          </a:p>
          <a:p>
            <a:r>
              <a:rPr lang="en-IE" sz="4400" dirty="0"/>
              <a:t>What seems strange about the steps when you get into a pool?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DAE37D0-CDDD-4E63-96F8-A8241F41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93"/>
          <a:stretch>
            <a:fillRect/>
          </a:stretch>
        </p:blipFill>
        <p:spPr bwMode="auto">
          <a:xfrm>
            <a:off x="972378" y="2448930"/>
            <a:ext cx="5879506" cy="36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8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4986" y="1393107"/>
            <a:ext cx="92932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+mj-lt"/>
                <a:cs typeface="Arial"/>
              </a:rPr>
              <a:t>As light passes from air to glass, it bends towards the n_____.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4800" dirty="0">
              <a:latin typeface="+mj-lt"/>
              <a:cs typeface="Arial"/>
            </a:endParaRPr>
          </a:p>
          <a:p>
            <a:pPr marL="609585" indent="-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+mj-lt"/>
                <a:cs typeface="Arial"/>
              </a:rPr>
              <a:t>As light passes from glass to air, it bends a___  f____ the normal.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3200" dirty="0">
              <a:latin typeface="+mj-lt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731590" y="2131230"/>
            <a:ext cx="24832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Arial"/>
              </a:rPr>
              <a:t>ormal</a:t>
            </a:r>
            <a:endParaRPr lang="en-US" altLang="en-US" sz="4800" b="1" dirty="0">
              <a:solidFill>
                <a:schemeClr val="accent3">
                  <a:lumMod val="7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651984" y="4338988"/>
            <a:ext cx="1386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/>
              </a:rPr>
              <a:t>way</a:t>
            </a:r>
            <a:endParaRPr lang="en-US" altLang="en-US" sz="5333" b="1" dirty="0">
              <a:solidFill>
                <a:schemeClr val="accent3">
                  <a:lumMod val="7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038397" y="4338989"/>
            <a:ext cx="1693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/>
              </a:rPr>
              <a:t>rom</a:t>
            </a:r>
            <a:endParaRPr lang="en-US" altLang="en-US" sz="5333" b="1" dirty="0">
              <a:solidFill>
                <a:schemeClr val="accent3">
                  <a:lumMod val="75000"/>
                </a:schemeClr>
              </a:solidFill>
              <a:latin typeface="+mn-lt"/>
              <a:cs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8002EE-313A-473B-9E2C-ADFC20AC5586}"/>
              </a:ext>
            </a:extLst>
          </p:cNvPr>
          <p:cNvGrpSpPr/>
          <p:nvPr/>
        </p:nvGrpSpPr>
        <p:grpSpPr>
          <a:xfrm>
            <a:off x="7475765" y="56698"/>
            <a:ext cx="4716236" cy="646331"/>
            <a:chOff x="0" y="426441"/>
            <a:chExt cx="4716236" cy="64633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78DDFC-12AF-4E8D-99F3-E0FB05704C67}"/>
                </a:ext>
              </a:extLst>
            </p:cNvPr>
            <p:cNvSpPr txBox="1"/>
            <p:nvPr/>
          </p:nvSpPr>
          <p:spPr>
            <a:xfrm>
              <a:off x="0" y="426441"/>
              <a:ext cx="4716236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4B8B4B6-EF5E-4A12-BAB3-1D0AC4429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3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562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F6A1012D-B24C-4A15-9D9D-40CC33632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"/>
          <a:stretch/>
        </p:blipFill>
        <p:spPr>
          <a:xfrm>
            <a:off x="3003592" y="153410"/>
            <a:ext cx="9188408" cy="5546956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13E4F067-DF17-4C14-8081-EBFEAF97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4" y="81697"/>
            <a:ext cx="2858977" cy="3906944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defRPr/>
            </a:pPr>
            <a:r>
              <a:rPr lang="en-GB" sz="2400" kern="0" dirty="0">
                <a:solidFill>
                  <a:srgbClr val="FFFFFF"/>
                </a:solidFill>
                <a:sym typeface="Wingdings"/>
              </a:rPr>
              <a:t>	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to run Doddle interactive.</a:t>
            </a:r>
          </a:p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Students: log in to Doddle &amp; search for </a:t>
            </a:r>
            <a:r>
              <a:rPr lang="en-GB" sz="2400" i="1" kern="0" dirty="0">
                <a:solidFill>
                  <a:srgbClr val="FFFFFF"/>
                </a:solidFill>
                <a:sym typeface="Wingdings"/>
              </a:rPr>
              <a:t>Labelling the refraction ray diagram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EB3CBF06-1385-4AB0-8D1A-F16442D91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9" y="4106718"/>
            <a:ext cx="2489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4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BD426-7C9C-4B4C-8312-ED67799ED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>
            <a:off x="410921" y="0"/>
            <a:ext cx="11370156" cy="6621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C60199-66B3-41F2-8F7F-6F831D8B0092}"/>
              </a:ext>
            </a:extLst>
          </p:cNvPr>
          <p:cNvSpPr/>
          <p:nvPr/>
        </p:nvSpPr>
        <p:spPr>
          <a:xfrm>
            <a:off x="534273" y="0"/>
            <a:ext cx="1146532" cy="938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AutoShape 36">
            <a:extLst>
              <a:ext uri="{FF2B5EF4-FFF2-40B4-BE49-F238E27FC236}">
                <a16:creationId xmlns:a16="http://schemas.microsoft.com/office/drawing/2014/main" id="{35D072DE-AFE9-4858-A81A-8EE322DA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898" y="2640600"/>
            <a:ext cx="3622109" cy="2264555"/>
          </a:xfrm>
          <a:prstGeom prst="cloudCallout">
            <a:avLst>
              <a:gd name="adj1" fmla="val 36403"/>
              <a:gd name="adj2" fmla="val 8397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67" i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Why</a:t>
            </a:r>
            <a:r>
              <a:rPr lang="en-GB" altLang="en-US" sz="2667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does the light change direction?</a:t>
            </a:r>
            <a:endParaRPr lang="en-US" altLang="en-US" sz="2667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85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A57477B-FC71-4F25-9495-EC7E5E6E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861" y="0"/>
            <a:ext cx="9189140" cy="685800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0B9F9D4A-DF77-44B3-B963-768ABF9D5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4" y="81698"/>
            <a:ext cx="2858977" cy="4278356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	Teachers: Click image then launch Doddle Presentation on slide 8.</a:t>
            </a:r>
          </a:p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Students: log in to Doddle &amp; search for </a:t>
            </a:r>
            <a:r>
              <a:rPr lang="en-GB" sz="2400" i="1" kern="0" dirty="0">
                <a:solidFill>
                  <a:srgbClr val="FFFFFF"/>
                </a:solidFill>
                <a:sym typeface="Wingdings"/>
              </a:rPr>
              <a:t>Light Waves Part 3 – Refraction, </a:t>
            </a:r>
            <a:r>
              <a:rPr lang="en-GB" sz="2400" kern="0" dirty="0">
                <a:solidFill>
                  <a:srgbClr val="FFFFFF"/>
                </a:solidFill>
                <a:sym typeface="Wingdings"/>
              </a:rPr>
              <a:t>then launch slide 8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0AD365F4-76D6-4920-B287-A5F245B4C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21" y="4486203"/>
            <a:ext cx="2489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1895995" y="5602204"/>
            <a:ext cx="8400009" cy="709696"/>
          </a:xfrm>
          <a:prstGeom prst="rec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kern="0" dirty="0">
                <a:latin typeface="+mj-lt"/>
                <a:cs typeface="Arial" panose="020B0604020202020204" pitchFamily="34" charset="0"/>
              </a:rPr>
              <a:t>Can you think of another model to explain this?</a:t>
            </a:r>
            <a:endParaRPr lang="en-US" altLang="en-US" sz="3200" kern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434D2-349A-438C-8B24-DBCFEBC3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dirty="0">
                <a:latin typeface="+mj-lt"/>
              </a:rPr>
              <a:t>Explaining Refraction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FE047-D39D-4926-9C33-E1CD1878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6209" cy="4351338"/>
          </a:xfrm>
        </p:spPr>
        <p:txBody>
          <a:bodyPr/>
          <a:lstStyle/>
          <a:p>
            <a:pPr marL="355591" indent="-35559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600" dirty="0">
                <a:latin typeface="+mj-lt"/>
              </a:rPr>
              <a:t>Light travels slower in more dense materials </a:t>
            </a:r>
            <a:r>
              <a:rPr lang="en-GB" altLang="en-US" sz="3600" dirty="0" err="1">
                <a:latin typeface="+mj-lt"/>
              </a:rPr>
              <a:t>e.g</a:t>
            </a:r>
            <a:r>
              <a:rPr lang="en-GB" altLang="en-US" sz="3600" dirty="0">
                <a:latin typeface="+mj-lt"/>
              </a:rPr>
              <a:t> water</a:t>
            </a:r>
          </a:p>
          <a:p>
            <a:pPr marL="355591" indent="-35559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600" dirty="0">
                <a:latin typeface="+mj-lt"/>
              </a:rPr>
              <a:t>This means that light changes direction when it passes from one transparent material to another.</a:t>
            </a:r>
          </a:p>
        </p:txBody>
      </p:sp>
      <p:pic>
        <p:nvPicPr>
          <p:cNvPr id="1026" name="Picture 2" descr="Refraction - Wikipedia">
            <a:extLst>
              <a:ext uri="{FF2B5EF4-FFF2-40B4-BE49-F238E27FC236}">
                <a16:creationId xmlns:a16="http://schemas.microsoft.com/office/drawing/2014/main" id="{5D4C492B-E448-4C9B-B57B-0B8B018A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57" y="1906413"/>
            <a:ext cx="4581859" cy="30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DB6620A-EC72-4368-A652-36F0231EE246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4E592-E1D8-4365-A671-74DD5F5D552D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2501FA-1139-4C98-9A62-CE4B799DF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2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D440068-A865-4356-BB87-09C5A45D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7" t="20158" r="20804" b="40048"/>
          <a:stretch>
            <a:fillRect/>
          </a:stretch>
        </p:blipFill>
        <p:spPr bwMode="auto">
          <a:xfrm rot="10800000">
            <a:off x="2904262" y="938654"/>
            <a:ext cx="6227628" cy="537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32E913-2026-40CC-8A05-E1D2433A9293}"/>
              </a:ext>
            </a:extLst>
          </p:cNvPr>
          <p:cNvSpPr/>
          <p:nvPr/>
        </p:nvSpPr>
        <p:spPr>
          <a:xfrm>
            <a:off x="253168" y="159707"/>
            <a:ext cx="1211529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733" dirty="0">
                <a:latin typeface="+mj-lt"/>
              </a:rPr>
              <a:t>The direction of bending can be explained using a model: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B8FBE-A642-46D6-AE1F-D88BCC2CF375}"/>
              </a:ext>
            </a:extLst>
          </p:cNvPr>
          <p:cNvSpPr txBox="1"/>
          <p:nvPr/>
        </p:nvSpPr>
        <p:spPr>
          <a:xfrm>
            <a:off x="7953379" y="1139315"/>
            <a:ext cx="3516726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These soldiers would reach the stream first, so slow down first.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1A567-A6B7-4222-857A-E1FEC8895197}"/>
              </a:ext>
            </a:extLst>
          </p:cNvPr>
          <p:cNvSpPr txBox="1"/>
          <p:nvPr/>
        </p:nvSpPr>
        <p:spPr>
          <a:xfrm>
            <a:off x="778738" y="4610220"/>
            <a:ext cx="3027815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These soldiers are still on the road so carry on at same speed.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67963-5435-4B49-9379-085E313BFF85}"/>
              </a:ext>
            </a:extLst>
          </p:cNvPr>
          <p:cNvSpPr txBox="1"/>
          <p:nvPr/>
        </p:nvSpPr>
        <p:spPr>
          <a:xfrm>
            <a:off x="566047" y="1016081"/>
            <a:ext cx="314276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This causes the column to change direction.</a:t>
            </a:r>
          </a:p>
        </p:txBody>
      </p:sp>
    </p:spTree>
    <p:extLst>
      <p:ext uri="{BB962C8B-B14F-4D97-AF65-F5344CB8AC3E}">
        <p14:creationId xmlns:p14="http://schemas.microsoft.com/office/powerpoint/2010/main" val="32361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1186817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refracted ray</a:t>
            </a:r>
          </a:p>
        </p:txBody>
      </p:sp>
    </p:spTree>
    <p:extLst>
      <p:ext uri="{BB962C8B-B14F-4D97-AF65-F5344CB8AC3E}">
        <p14:creationId xmlns:p14="http://schemas.microsoft.com/office/powerpoint/2010/main" val="22445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1186817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refraction</a:t>
            </a:r>
          </a:p>
        </p:txBody>
      </p:sp>
    </p:spTree>
    <p:extLst>
      <p:ext uri="{BB962C8B-B14F-4D97-AF65-F5344CB8AC3E}">
        <p14:creationId xmlns:p14="http://schemas.microsoft.com/office/powerpoint/2010/main" val="33821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758979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angle of refraction</a:t>
            </a:r>
          </a:p>
        </p:txBody>
      </p:sp>
    </p:spTree>
    <p:extLst>
      <p:ext uri="{BB962C8B-B14F-4D97-AF65-F5344CB8AC3E}">
        <p14:creationId xmlns:p14="http://schemas.microsoft.com/office/powerpoint/2010/main" val="21636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87210"/>
              </p:ext>
            </p:extLst>
          </p:nvPr>
        </p:nvGraphicFramePr>
        <p:xfrm>
          <a:off x="1157513" y="1834596"/>
          <a:ext cx="987697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487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938487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Refract Practical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Roman Soldiers Diagram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930727" y="714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180324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/>
          <a:stretch>
            <a:fillRect/>
          </a:stretch>
        </p:blipFill>
        <p:spPr bwMode="auto">
          <a:xfrm>
            <a:off x="183941" y="41650"/>
            <a:ext cx="5912059" cy="6739172"/>
          </a:xfrm>
          <a:prstGeom prst="round1Rect">
            <a:avLst>
              <a:gd name="adj" fmla="val 288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A8B62A-5112-4F7E-A366-95D54708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943" y="1"/>
            <a:ext cx="5912059" cy="6822471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9BB08B89-0CAA-47EB-8468-FB0A94E3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983" y="185089"/>
            <a:ext cx="4109755" cy="2949357"/>
          </a:xfrm>
          <a:prstGeom prst="cloudCallout">
            <a:avLst>
              <a:gd name="adj1" fmla="val -28491"/>
              <a:gd name="adj2" fmla="val 9017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predict the direction the light bends?</a:t>
            </a:r>
          </a:p>
        </p:txBody>
      </p:sp>
    </p:spTree>
    <p:extLst>
      <p:ext uri="{BB962C8B-B14F-4D97-AF65-F5344CB8AC3E}">
        <p14:creationId xmlns:p14="http://schemas.microsoft.com/office/powerpoint/2010/main" val="28902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DE965CF-088C-463A-9C4D-2D6CC238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E9D564F-DB7A-41D2-B917-E1CD48FC7C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3000" dirty="0"/>
              <a:t>State the meaning of: </a:t>
            </a:r>
            <a:r>
              <a:rPr lang="en-GB" altLang="en-US" sz="3000" dirty="0">
                <a:solidFill>
                  <a:srgbClr val="934C74"/>
                </a:solidFill>
              </a:rPr>
              <a:t>refraction, angle of refraction, refracted ray.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3000" dirty="0"/>
              <a:t>Recall that light and sound travel at different speeds in different materials.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3000" dirty="0"/>
              <a:t>Draw ray diagrams to describe the refraction of light as it passes into and out of different media.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3000" dirty="0"/>
              <a:t>Explain why refraction occurs.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3000" dirty="0"/>
              <a:t>Describe the effects of concave lenses on parallel beams of light. </a:t>
            </a:r>
          </a:p>
          <a:p>
            <a:pPr marL="538149" lvl="1" indent="-358766">
              <a:spcBef>
                <a:spcPct val="40000"/>
              </a:spcBef>
            </a:pPr>
            <a:endParaRPr lang="en-GB" altLang="en-US" sz="3600" dirty="0">
              <a:solidFill>
                <a:srgbClr val="934C74"/>
              </a:solidFill>
            </a:endParaRPr>
          </a:p>
          <a:p>
            <a:pPr marL="538149" lvl="1" indent="-358766">
              <a:spcBef>
                <a:spcPct val="40000"/>
              </a:spcBef>
            </a:pPr>
            <a:endParaRPr lang="en-GB" altLang="en-US" sz="3600" dirty="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A3170CC9-E970-4D0D-872C-BE71A106D788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104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503712" y="2204866"/>
            <a:ext cx="4897437" cy="32400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3000376" y="260351"/>
            <a:ext cx="1655763" cy="1944688"/>
            <a:chOff x="930" y="164"/>
            <a:chExt cx="1088" cy="1316"/>
          </a:xfrm>
        </p:grpSpPr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351088" y="908051"/>
            <a:ext cx="1441451" cy="8048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351088" y="908051"/>
            <a:ext cx="2305051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656139" y="981076"/>
            <a:ext cx="0" cy="2447925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7302600" y="2489832"/>
            <a:ext cx="4630737" cy="4454525"/>
            <a:chOff x="2744" y="1570"/>
            <a:chExt cx="2917" cy="2806"/>
          </a:xfrm>
        </p:grpSpPr>
        <p:sp>
          <p:nvSpPr>
            <p:cNvPr id="40971" name="Freeform 11"/>
            <p:cNvSpPr>
              <a:spLocks/>
            </p:cNvSpPr>
            <p:nvPr/>
          </p:nvSpPr>
          <p:spPr bwMode="auto">
            <a:xfrm rot="17548056" flipV="1">
              <a:off x="2335" y="2909"/>
              <a:ext cx="2068" cy="866"/>
            </a:xfrm>
            <a:custGeom>
              <a:avLst/>
              <a:gdLst>
                <a:gd name="T0" fmla="*/ 1542 w 1542"/>
                <a:gd name="T1" fmla="*/ 98 h 415"/>
                <a:gd name="T2" fmla="*/ 771 w 1542"/>
                <a:gd name="T3" fmla="*/ 7 h 415"/>
                <a:gd name="T4" fmla="*/ 272 w 1542"/>
                <a:gd name="T5" fmla="*/ 143 h 415"/>
                <a:gd name="T6" fmla="*/ 0 w 1542"/>
                <a:gd name="T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2" h="415">
                  <a:moveTo>
                    <a:pt x="1542" y="98"/>
                  </a:moveTo>
                  <a:cubicBezTo>
                    <a:pt x="1262" y="49"/>
                    <a:pt x="983" y="0"/>
                    <a:pt x="771" y="7"/>
                  </a:cubicBezTo>
                  <a:cubicBezTo>
                    <a:pt x="559" y="14"/>
                    <a:pt x="401" y="75"/>
                    <a:pt x="272" y="143"/>
                  </a:cubicBezTo>
                  <a:cubicBezTo>
                    <a:pt x="143" y="211"/>
                    <a:pt x="45" y="370"/>
                    <a:pt x="0" y="415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2744" y="1570"/>
              <a:ext cx="2917" cy="14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22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55600" indent="-355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4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55591" indent="-35559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dirty="0">
                  <a:solidFill>
                    <a:srgbClr val="000000"/>
                  </a:solidFill>
                  <a:latin typeface="+mj-lt"/>
                </a:rPr>
                <a:t>2. Shine a ray of light along your red line at the block &amp; mark in the position of the ray emerging from the block with dots. Join these up with a line all the way to the edge of the block.</a:t>
              </a:r>
              <a:endParaRPr lang="en-US" altLang="en-US" sz="24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240464" y="188913"/>
            <a:ext cx="5693161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591" indent="-355591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1. Draw around your glass block and draw in 2 rays of light (use different colours) and the normal line as shown.</a:t>
            </a:r>
            <a:endParaRPr lang="en-US" alt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85706" y="2408890"/>
            <a:ext cx="3102367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591" indent="-355591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200" dirty="0">
                <a:solidFill>
                  <a:srgbClr val="000000"/>
                </a:solidFill>
                <a:latin typeface="+mj-lt"/>
              </a:rPr>
              <a:t>3. Join up your 2 red lines with another line showing the light as it travelled through the block (all the way to the edge).</a:t>
            </a:r>
            <a:endParaRPr lang="en-US" altLang="en-US" sz="22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4656138" y="2205039"/>
            <a:ext cx="1008063" cy="3240087"/>
            <a:chOff x="930" y="164"/>
            <a:chExt cx="1088" cy="1316"/>
          </a:xfrm>
        </p:grpSpPr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214525" y="5648667"/>
            <a:ext cx="3635375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591" indent="-355591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000000"/>
                </a:solidFill>
                <a:latin typeface="+mj-lt"/>
              </a:rPr>
              <a:t>4. Repeat for your blue ray and stick in your book.</a:t>
            </a:r>
            <a:endParaRPr lang="en-US" altLang="en-US" sz="2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6311901" y="6237288"/>
            <a:ext cx="73025" cy="71437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5880101" y="5734050"/>
            <a:ext cx="73025" cy="71439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6816726" y="6786564"/>
            <a:ext cx="73025" cy="71437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0982" name="Group 22"/>
          <p:cNvGrpSpPr>
            <a:grpSpLocks/>
          </p:cNvGrpSpPr>
          <p:nvPr/>
        </p:nvGrpSpPr>
        <p:grpSpPr bwMode="auto">
          <a:xfrm>
            <a:off x="5664201" y="5445125"/>
            <a:ext cx="1655763" cy="1944688"/>
            <a:chOff x="930" y="164"/>
            <a:chExt cx="1088" cy="1316"/>
          </a:xfrm>
        </p:grpSpPr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4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nimBg="1"/>
      <p:bldP spid="40974" grpId="0" animBg="1"/>
      <p:bldP spid="40978" grpId="0" animBg="1"/>
      <p:bldP spid="40979" grpId="0" animBg="1"/>
      <p:bldP spid="40980" grpId="0" animBg="1"/>
      <p:bldP spid="409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503712" y="2204866"/>
            <a:ext cx="4897437" cy="32400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3000376" y="260351"/>
            <a:ext cx="1655763" cy="1944688"/>
            <a:chOff x="930" y="164"/>
            <a:chExt cx="1088" cy="1316"/>
          </a:xfrm>
        </p:grpSpPr>
        <p:sp>
          <p:nvSpPr>
            <p:cNvPr id="45060" name="Line 5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061" name="Line 6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5062" name="Group 26"/>
          <p:cNvGrpSpPr>
            <a:grpSpLocks/>
          </p:cNvGrpSpPr>
          <p:nvPr/>
        </p:nvGrpSpPr>
        <p:grpSpPr bwMode="auto">
          <a:xfrm>
            <a:off x="2351088" y="908051"/>
            <a:ext cx="2305051" cy="1295400"/>
            <a:chOff x="521" y="572"/>
            <a:chExt cx="1452" cy="816"/>
          </a:xfrm>
        </p:grpSpPr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656139" y="981076"/>
            <a:ext cx="0" cy="2447925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656138" y="2205039"/>
            <a:ext cx="1008063" cy="3240087"/>
            <a:chOff x="930" y="164"/>
            <a:chExt cx="1088" cy="1316"/>
          </a:xfrm>
        </p:grpSpPr>
        <p:sp>
          <p:nvSpPr>
            <p:cNvPr id="45067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068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240463" y="5445125"/>
            <a:ext cx="2520951" cy="1412875"/>
            <a:chOff x="521" y="572"/>
            <a:chExt cx="1452" cy="816"/>
          </a:xfrm>
        </p:grpSpPr>
        <p:sp>
          <p:nvSpPr>
            <p:cNvPr id="45070" name="Line 28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071" name="Line 29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6240463" y="4149726"/>
            <a:ext cx="0" cy="2447925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5664200" y="4149726"/>
            <a:ext cx="0" cy="2447925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656139" y="2205039"/>
            <a:ext cx="1584325" cy="3240087"/>
            <a:chOff x="521" y="572"/>
            <a:chExt cx="1452" cy="816"/>
          </a:xfrm>
        </p:grpSpPr>
        <p:sp>
          <p:nvSpPr>
            <p:cNvPr id="45075" name="Line 31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076" name="Line 32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7027862" y="1669843"/>
            <a:ext cx="3899098" cy="2578677"/>
          </a:xfrm>
          <a:prstGeom prst="cloudCallout">
            <a:avLst>
              <a:gd name="adj1" fmla="val 78218"/>
              <a:gd name="adj2" fmla="val 47194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direction does the light bend as it goes into the block?</a:t>
            </a:r>
            <a:endParaRPr lang="en-US" altLang="en-US" sz="2667" kern="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>
            <a:off x="524874" y="3213522"/>
            <a:ext cx="4194837" cy="2874405"/>
          </a:xfrm>
          <a:prstGeom prst="cloudCallout">
            <a:avLst>
              <a:gd name="adj1" fmla="val -56277"/>
              <a:gd name="adj2" fmla="val 7008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direction does the light bend as it leaves the block?</a:t>
            </a:r>
            <a:endParaRPr lang="en-US" altLang="en-US" sz="2667" kern="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4898829" y="115888"/>
            <a:ext cx="6921753" cy="12239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2912" indent="-542912">
              <a:tabLst>
                <a:tab pos="542912" algn="l"/>
              </a:tabLst>
            </a:pPr>
            <a:r>
              <a:rPr lang="en-US" altLang="en-US" sz="3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	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Add normal lines to your diagram where your rays leave the block: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664201" y="5445125"/>
            <a:ext cx="1655763" cy="1944688"/>
            <a:chOff x="930" y="164"/>
            <a:chExt cx="1088" cy="1316"/>
          </a:xfrm>
        </p:grpSpPr>
        <p:sp>
          <p:nvSpPr>
            <p:cNvPr id="45081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082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9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679573" y="1944145"/>
            <a:ext cx="4897437" cy="32400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667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3104750" y="0"/>
            <a:ext cx="1655763" cy="1944688"/>
            <a:chOff x="930" y="164"/>
            <a:chExt cx="1088" cy="1316"/>
          </a:xfrm>
        </p:grpSpPr>
        <p:sp>
          <p:nvSpPr>
            <p:cNvPr id="48132" name="Line 5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133" name="Line 6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grpSp>
        <p:nvGrpSpPr>
          <p:cNvPr id="48134" name="Group 26"/>
          <p:cNvGrpSpPr>
            <a:grpSpLocks/>
          </p:cNvGrpSpPr>
          <p:nvPr/>
        </p:nvGrpSpPr>
        <p:grpSpPr bwMode="auto">
          <a:xfrm>
            <a:off x="2455462" y="647702"/>
            <a:ext cx="2305051" cy="1295400"/>
            <a:chOff x="521" y="572"/>
            <a:chExt cx="1452" cy="816"/>
          </a:xfrm>
        </p:grpSpPr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4760512" y="720727"/>
            <a:ext cx="0" cy="2447925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667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760512" y="1944690"/>
            <a:ext cx="1008063" cy="3240087"/>
            <a:chOff x="930" y="164"/>
            <a:chExt cx="1088" cy="1316"/>
          </a:xfrm>
        </p:grpSpPr>
        <p:sp>
          <p:nvSpPr>
            <p:cNvPr id="48139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667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48140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667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344838" y="5184776"/>
            <a:ext cx="2520951" cy="1412875"/>
            <a:chOff x="521" y="572"/>
            <a:chExt cx="1452" cy="816"/>
          </a:xfrm>
        </p:grpSpPr>
        <p:sp>
          <p:nvSpPr>
            <p:cNvPr id="48142" name="Line 28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143" name="Line 29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6344837" y="3889377"/>
            <a:ext cx="0" cy="2447925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667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5768574" y="3889377"/>
            <a:ext cx="0" cy="2447925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667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760513" y="1944690"/>
            <a:ext cx="1584325" cy="3240087"/>
            <a:chOff x="521" y="572"/>
            <a:chExt cx="1452" cy="816"/>
          </a:xfrm>
        </p:grpSpPr>
        <p:sp>
          <p:nvSpPr>
            <p:cNvPr id="48147" name="Line 31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667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48148" name="Line 32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667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768574" y="5184776"/>
            <a:ext cx="1655763" cy="1944688"/>
            <a:chOff x="930" y="164"/>
            <a:chExt cx="1088" cy="1316"/>
          </a:xfrm>
        </p:grpSpPr>
        <p:sp>
          <p:nvSpPr>
            <p:cNvPr id="48153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154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5731604" y="738683"/>
            <a:ext cx="626836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dirty="0">
                <a:cs typeface="Arial"/>
              </a:rPr>
              <a:t>As light passes from air to glass, it bends towards the n_____.</a:t>
            </a: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0" y="5467502"/>
            <a:ext cx="64028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cs typeface="Arial"/>
              </a:rPr>
              <a:t>As light passes from glass to air, it bends a___  f____ the normal.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3319534" y="1512095"/>
            <a:ext cx="115093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dirty="0">
                <a:latin typeface="+mj-lt"/>
                <a:cs typeface="Arial"/>
              </a:rPr>
              <a:t>air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3535557" y="1944143"/>
            <a:ext cx="115093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dirty="0">
                <a:solidFill>
                  <a:srgbClr val="000000"/>
                </a:solidFill>
                <a:latin typeface="+mj-lt"/>
                <a:cs typeface="Arial"/>
              </a:rPr>
              <a:t>glass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4400149" y="4679951"/>
            <a:ext cx="115093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>
                <a:solidFill>
                  <a:srgbClr val="000000"/>
                </a:solidFill>
                <a:latin typeface="+mj-lt"/>
                <a:cs typeface="Arial"/>
              </a:rPr>
              <a:t>glass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7526458" y="5231922"/>
            <a:ext cx="115093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dirty="0">
                <a:latin typeface="+mj-lt"/>
                <a:cs typeface="Arial"/>
              </a:rPr>
              <a:t>air</a:t>
            </a: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240165" y="2316958"/>
            <a:ext cx="3870861" cy="2377580"/>
          </a:xfrm>
          <a:prstGeom prst="cloudCallout">
            <a:avLst>
              <a:gd name="adj1" fmla="val -48228"/>
              <a:gd name="adj2" fmla="val -10223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67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Where could we label angles of incidence, i?</a:t>
            </a:r>
            <a:endParaRPr lang="en-US" altLang="en-US" sz="2667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9161673" y="1238094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Arial"/>
              </a:rPr>
              <a:t>ormal</a:t>
            </a:r>
            <a:endParaRPr lang="en-US" altLang="en-US" sz="3200" b="1" dirty="0">
              <a:solidFill>
                <a:schemeClr val="accent3">
                  <a:lumMod val="7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276230" y="5959945"/>
            <a:ext cx="1386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/>
              </a:rPr>
              <a:t>way</a:t>
            </a:r>
            <a:endParaRPr lang="en-US" altLang="en-US" sz="3200" b="1" dirty="0">
              <a:solidFill>
                <a:schemeClr val="accent3">
                  <a:lumMod val="7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257568" y="5959944"/>
            <a:ext cx="1386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/>
              </a:rPr>
              <a:t>rom</a:t>
            </a:r>
            <a:endParaRPr lang="en-US" altLang="en-US" sz="3200" b="1" dirty="0">
              <a:solidFill>
                <a:schemeClr val="accent3">
                  <a:lumMod val="7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4" name="AutoShape 36"/>
          <p:cNvSpPr>
            <a:spLocks noChangeArrowheads="1"/>
          </p:cNvSpPr>
          <p:nvPr/>
        </p:nvSpPr>
        <p:spPr bwMode="auto">
          <a:xfrm>
            <a:off x="7985046" y="3004266"/>
            <a:ext cx="3789105" cy="2399221"/>
          </a:xfrm>
          <a:prstGeom prst="cloudCallout">
            <a:avLst>
              <a:gd name="adj1" fmla="val 48145"/>
              <a:gd name="adj2" fmla="val 8271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67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Where could we label angles of refraction, </a:t>
            </a:r>
            <a:r>
              <a:rPr lang="en-GB" altLang="en-US" sz="2667" kern="0">
                <a:solidFill>
                  <a:sysClr val="windowText" lastClr="000000"/>
                </a:solidFill>
                <a:cs typeface="Arial" panose="020B0604020202020204" pitchFamily="34" charset="0"/>
              </a:rPr>
              <a:t>r?</a:t>
            </a:r>
            <a:endParaRPr lang="en-US" altLang="en-US" sz="2667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9872" y="2010326"/>
            <a:ext cx="40451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 err="1">
                <a:solidFill>
                  <a:srgbClr val="000000"/>
                </a:solidFill>
                <a:latin typeface="+mj-lt"/>
                <a:cs typeface="Arial"/>
              </a:rPr>
              <a:t>i</a:t>
            </a:r>
            <a:r>
              <a:rPr lang="en-GB" sz="2667" dirty="0">
                <a:solidFill>
                  <a:srgbClr val="000000"/>
                </a:solidFill>
                <a:latin typeface="+mj-lt"/>
                <a:cs typeface="Arial"/>
              </a:rPr>
              <a:t> = angle of incidence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94642" y="2448836"/>
            <a:ext cx="345638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+mj-lt"/>
                <a:cs typeface="Arial"/>
              </a:rPr>
              <a:t>r = angle of refraction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4471662" y="1152055"/>
            <a:ext cx="36004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b="1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/>
              </a:rPr>
              <a:t>i</a:t>
            </a:r>
            <a:endParaRPr lang="en-US" altLang="en-US" sz="2667" b="1" dirty="0">
              <a:solidFill>
                <a:schemeClr val="accent6">
                  <a:lumMod val="7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4759693" y="2808239"/>
            <a:ext cx="36004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b="1" dirty="0">
                <a:solidFill>
                  <a:srgbClr val="000000"/>
                </a:solidFill>
                <a:latin typeface="+mj-lt"/>
                <a:cs typeface="Arial"/>
              </a:rPr>
              <a:t>r</a:t>
            </a:r>
            <a:endParaRPr lang="en-US" altLang="en-US" sz="2667" b="1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479773" y="4032375"/>
            <a:ext cx="36004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b="1" dirty="0" err="1">
                <a:solidFill>
                  <a:srgbClr val="000000"/>
                </a:solidFill>
                <a:latin typeface="+mj-lt"/>
                <a:cs typeface="Arial"/>
              </a:rPr>
              <a:t>i</a:t>
            </a:r>
            <a:endParaRPr lang="en-US" altLang="en-US" sz="2667" b="1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769759" y="5466957"/>
            <a:ext cx="36004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/>
              </a:rPr>
              <a:t>r</a:t>
            </a:r>
            <a:endParaRPr lang="en-US" altLang="en-US" sz="2667" b="1" dirty="0">
              <a:solidFill>
                <a:schemeClr val="accent6">
                  <a:lumMod val="75000"/>
                </a:schemeClr>
              </a:solidFill>
              <a:latin typeface="+mj-lt"/>
              <a:cs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8002EE-313A-473B-9E2C-ADFC20AC5586}"/>
              </a:ext>
            </a:extLst>
          </p:cNvPr>
          <p:cNvGrpSpPr/>
          <p:nvPr/>
        </p:nvGrpSpPr>
        <p:grpSpPr>
          <a:xfrm>
            <a:off x="7475764" y="56697"/>
            <a:ext cx="4716236" cy="659938"/>
            <a:chOff x="0" y="426441"/>
            <a:chExt cx="4716236" cy="659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78DDFC-12AF-4E8D-99F3-E0FB05704C67}"/>
                </a:ext>
              </a:extLst>
            </p:cNvPr>
            <p:cNvSpPr txBox="1"/>
            <p:nvPr/>
          </p:nvSpPr>
          <p:spPr>
            <a:xfrm>
              <a:off x="0" y="426441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4B8B4B6-EF5E-4A12-BAB3-1D0AC4429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3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" grpId="0"/>
      <p:bldP spid="3" grpId="0"/>
      <p:bldP spid="8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9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fraction - Wikipedia">
            <a:extLst>
              <a:ext uri="{FF2B5EF4-FFF2-40B4-BE49-F238E27FC236}">
                <a16:creationId xmlns:a16="http://schemas.microsoft.com/office/drawing/2014/main" id="{DB9847F7-B06C-45FA-9837-BF3D3AC67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8671" flipH="1">
            <a:off x="-284443" y="-762201"/>
            <a:ext cx="11844040" cy="787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0F287224-7D84-4045-856E-4A5BF58C6187}"/>
              </a:ext>
            </a:extLst>
          </p:cNvPr>
          <p:cNvGrpSpPr>
            <a:grpSpLocks/>
          </p:cNvGrpSpPr>
          <p:nvPr/>
        </p:nvGrpSpPr>
        <p:grpSpPr bwMode="auto">
          <a:xfrm>
            <a:off x="4588610" y="621249"/>
            <a:ext cx="1239965" cy="1295400"/>
            <a:chOff x="930" y="164"/>
            <a:chExt cx="1088" cy="1316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E2ECC06E-D9CB-4858-9D60-F9F772BEF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525BA591-8D5C-4A23-86CE-85401C33E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10" name="Line 9">
            <a:extLst>
              <a:ext uri="{FF2B5EF4-FFF2-40B4-BE49-F238E27FC236}">
                <a16:creationId xmlns:a16="http://schemas.microsoft.com/office/drawing/2014/main" id="{D6CA8A79-2A1D-4910-9A36-7B63E4DF1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8575" y="872614"/>
            <a:ext cx="0" cy="2447925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667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9D5EC69C-6B61-41AD-8904-96A9485CF5E0}"/>
              </a:ext>
            </a:extLst>
          </p:cNvPr>
          <p:cNvGrpSpPr>
            <a:grpSpLocks/>
          </p:cNvGrpSpPr>
          <p:nvPr/>
        </p:nvGrpSpPr>
        <p:grpSpPr bwMode="auto">
          <a:xfrm>
            <a:off x="5828575" y="1944143"/>
            <a:ext cx="1697879" cy="3105287"/>
            <a:chOff x="930" y="164"/>
            <a:chExt cx="1088" cy="1316"/>
          </a:xfrm>
        </p:grpSpPr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EFADB285-E684-4190-A287-70BDB3B0C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667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51D879D5-1F5A-409B-B2A3-48EAC06D1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667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7" name="Line 33">
            <a:extLst>
              <a:ext uri="{FF2B5EF4-FFF2-40B4-BE49-F238E27FC236}">
                <a16:creationId xmlns:a16="http://schemas.microsoft.com/office/drawing/2014/main" id="{7540D783-8AB7-49A4-AB65-951FC7A3D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6453" y="3796547"/>
            <a:ext cx="0" cy="2447925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667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A56B2EEC-84AC-4CD5-8F7E-6A74BD04E034}"/>
              </a:ext>
            </a:extLst>
          </p:cNvPr>
          <p:cNvGrpSpPr>
            <a:grpSpLocks/>
          </p:cNvGrpSpPr>
          <p:nvPr/>
        </p:nvGrpSpPr>
        <p:grpSpPr bwMode="auto">
          <a:xfrm>
            <a:off x="7532501" y="5063661"/>
            <a:ext cx="1922911" cy="1902016"/>
            <a:chOff x="930" y="164"/>
            <a:chExt cx="1088" cy="1316"/>
          </a:xfrm>
        </p:grpSpPr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DA9CBCE5-BFA2-4E1F-A762-067B814E1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CFE04789-9ECC-45DA-8BDE-6DBEA5782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25" name="Text Box 30">
            <a:extLst>
              <a:ext uri="{FF2B5EF4-FFF2-40B4-BE49-F238E27FC236}">
                <a16:creationId xmlns:a16="http://schemas.microsoft.com/office/drawing/2014/main" id="{97A37800-67E6-4EAE-9772-BA64EFCF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213" y="5138027"/>
            <a:ext cx="115093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dirty="0">
                <a:solidFill>
                  <a:schemeClr val="bg1"/>
                </a:solidFill>
                <a:latin typeface="+mj-lt"/>
                <a:cs typeface="Arial"/>
              </a:rPr>
              <a:t>air</a:t>
            </a:r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83B1C5B0-6552-464D-A738-A92C53BF9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61" y="1870440"/>
            <a:ext cx="115093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dirty="0">
                <a:solidFill>
                  <a:schemeClr val="bg1"/>
                </a:solidFill>
                <a:latin typeface="+mj-lt"/>
                <a:cs typeface="Arial"/>
              </a:rPr>
              <a:t>glass</a:t>
            </a:r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27A33B82-5A90-42BF-BB6A-1C803A777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83" y="4487029"/>
            <a:ext cx="115093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dirty="0">
                <a:solidFill>
                  <a:schemeClr val="bg1"/>
                </a:solidFill>
                <a:latin typeface="+mj-lt"/>
                <a:cs typeface="Arial"/>
              </a:rPr>
              <a:t>glass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95B870FC-30CF-4271-BDE2-E63CF1F0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811" y="1306971"/>
            <a:ext cx="115093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dirty="0">
                <a:solidFill>
                  <a:schemeClr val="bg1"/>
                </a:solidFill>
                <a:latin typeface="+mj-lt"/>
                <a:cs typeface="Arial"/>
              </a:rPr>
              <a:t>air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1A7F3-5635-4FA5-AB4B-8C542FCC1CBF}"/>
              </a:ext>
            </a:extLst>
          </p:cNvPr>
          <p:cNvSpPr txBox="1"/>
          <p:nvPr/>
        </p:nvSpPr>
        <p:spPr>
          <a:xfrm>
            <a:off x="354990" y="292947"/>
            <a:ext cx="3330964" cy="913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+mj-lt"/>
                <a:cs typeface="Arial"/>
              </a:rPr>
              <a:t>i = angle of incidence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cs typeface="Arial"/>
              </a:rPr>
              <a:t>r = angle of refraction</a:t>
            </a: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917501DE-9021-4666-AA47-1AFE9B69D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237" y="563686"/>
            <a:ext cx="360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schemeClr val="bg1"/>
                </a:solidFill>
                <a:latin typeface="+mj-lt"/>
                <a:cs typeface="Arial"/>
              </a:rPr>
              <a:t>i</a:t>
            </a:r>
            <a:endParaRPr lang="en-US" altLang="en-US" sz="4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864CEC5-05E5-4A7C-8BBD-AD24322E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737" y="2470865"/>
            <a:ext cx="523255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5867" b="1" dirty="0">
                <a:solidFill>
                  <a:schemeClr val="bg1"/>
                </a:solidFill>
                <a:latin typeface="+mj-lt"/>
                <a:cs typeface="Arial"/>
              </a:rPr>
              <a:t>r</a:t>
            </a:r>
            <a:endParaRPr lang="en-US" altLang="en-US" sz="5867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EEDEB39C-E86C-4692-9C91-6081C3A2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961" y="3324623"/>
            <a:ext cx="36004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5333" b="1" dirty="0">
                <a:solidFill>
                  <a:schemeClr val="bg1"/>
                </a:solidFill>
                <a:latin typeface="+mj-lt"/>
                <a:cs typeface="Arial"/>
              </a:rPr>
              <a:t>i</a:t>
            </a:r>
            <a:endParaRPr lang="en-US" altLang="en-US" sz="4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8F48A078-9D4A-469E-9D07-88E06B4B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741" y="5265993"/>
            <a:ext cx="3600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6400" b="1" dirty="0">
                <a:solidFill>
                  <a:schemeClr val="bg1"/>
                </a:solidFill>
                <a:latin typeface="+mj-lt"/>
                <a:cs typeface="Arial"/>
              </a:rPr>
              <a:t>r</a:t>
            </a:r>
            <a:endParaRPr lang="en-US" altLang="en-US" sz="64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B937CC-62BD-4595-93C1-9AF5BF58C4A2}"/>
              </a:ext>
            </a:extLst>
          </p:cNvPr>
          <p:cNvSpPr txBox="1"/>
          <p:nvPr/>
        </p:nvSpPr>
        <p:spPr>
          <a:xfrm>
            <a:off x="9059133" y="152281"/>
            <a:ext cx="3018344" cy="4607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+mj-lt"/>
                <a:cs typeface="Arial"/>
              </a:rPr>
              <a:t>The light travels from the light source (i) hitting the glass, it then bends (r) as the glass is more dense.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000000"/>
              </a:solidFill>
              <a:latin typeface="+mj-lt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+mj-lt"/>
                <a:cs typeface="Arial"/>
              </a:rPr>
              <a:t>When the light (i) leaves the glass, it bends (r) the opposite direction</a:t>
            </a:r>
          </a:p>
        </p:txBody>
      </p:sp>
    </p:spTree>
    <p:extLst>
      <p:ext uri="{BB962C8B-B14F-4D97-AF65-F5344CB8AC3E}">
        <p14:creationId xmlns:p14="http://schemas.microsoft.com/office/powerpoint/2010/main" val="333568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678964" y="1808957"/>
            <a:ext cx="4897437" cy="32400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667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2366907" y="412473"/>
            <a:ext cx="2392997" cy="1397025"/>
            <a:chOff x="930" y="164"/>
            <a:chExt cx="1088" cy="1316"/>
          </a:xfrm>
        </p:grpSpPr>
        <p:sp>
          <p:nvSpPr>
            <p:cNvPr id="48132" name="Line 5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133" name="Line 6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4759903" y="585539"/>
            <a:ext cx="0" cy="2447925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667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774676" y="1830375"/>
            <a:ext cx="1747341" cy="3218668"/>
            <a:chOff x="930" y="164"/>
            <a:chExt cx="1088" cy="1316"/>
          </a:xfrm>
        </p:grpSpPr>
        <p:sp>
          <p:nvSpPr>
            <p:cNvPr id="48139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667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48140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667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6564043" y="3734038"/>
            <a:ext cx="0" cy="2447925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667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6564043" y="5112207"/>
            <a:ext cx="2547455" cy="1295524"/>
            <a:chOff x="930" y="164"/>
            <a:chExt cx="1088" cy="1316"/>
          </a:xfrm>
        </p:grpSpPr>
        <p:sp>
          <p:nvSpPr>
            <p:cNvPr id="48153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154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3563405" y="4547145"/>
            <a:ext cx="115093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dirty="0">
                <a:solidFill>
                  <a:srgbClr val="000000"/>
                </a:solidFill>
                <a:latin typeface="+mj-lt"/>
                <a:cs typeface="Arial"/>
              </a:rPr>
              <a:t>glass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3400747" y="4995460"/>
            <a:ext cx="115093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67" dirty="0">
                <a:latin typeface="+mj-lt"/>
                <a:cs typeface="Arial"/>
              </a:rPr>
              <a:t>air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4254843" y="784973"/>
            <a:ext cx="36004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5333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/>
              </a:rPr>
              <a:t>i</a:t>
            </a:r>
            <a:endParaRPr lang="en-US" altLang="en-US" sz="5333" b="1" dirty="0">
              <a:solidFill>
                <a:schemeClr val="accent6">
                  <a:lumMod val="7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4785693" y="2398595"/>
            <a:ext cx="360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srgbClr val="000000"/>
                </a:solidFill>
                <a:latin typeface="+mj-lt"/>
                <a:cs typeface="Arial"/>
              </a:rPr>
              <a:t>r</a:t>
            </a:r>
            <a:endParaRPr lang="en-US" altLang="en-US" sz="4800" b="1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073729" y="3507003"/>
            <a:ext cx="36004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267" b="1" dirty="0">
                <a:solidFill>
                  <a:srgbClr val="000000"/>
                </a:solidFill>
                <a:latin typeface="+mj-lt"/>
                <a:cs typeface="Arial"/>
              </a:rPr>
              <a:t>i</a:t>
            </a:r>
            <a:endParaRPr lang="en-US" altLang="en-US" sz="2667" b="1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681652" y="5262419"/>
            <a:ext cx="360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/>
              </a:rPr>
              <a:t>r</a:t>
            </a:r>
            <a:endParaRPr lang="en-US" altLang="en-US" sz="4800" b="1" dirty="0">
              <a:solidFill>
                <a:schemeClr val="accent6">
                  <a:lumMod val="75000"/>
                </a:schemeClr>
              </a:solidFill>
              <a:latin typeface="+mj-lt"/>
              <a:cs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55112F-176D-40A3-8B97-6248BB1A06A3}"/>
              </a:ext>
            </a:extLst>
          </p:cNvPr>
          <p:cNvGrpSpPr/>
          <p:nvPr/>
        </p:nvGrpSpPr>
        <p:grpSpPr>
          <a:xfrm>
            <a:off x="9399181" y="407640"/>
            <a:ext cx="2792819" cy="679114"/>
            <a:chOff x="9399181" y="4056245"/>
            <a:chExt cx="2792819" cy="67911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7C573A-B46A-4547-9ABE-B8FED60143EF}"/>
                </a:ext>
              </a:extLst>
            </p:cNvPr>
            <p:cNvSpPr txBox="1"/>
            <p:nvPr/>
          </p:nvSpPr>
          <p:spPr>
            <a:xfrm>
              <a:off x="9399181" y="4056245"/>
              <a:ext cx="2792819" cy="6463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Stick In</a:t>
              </a:r>
            </a:p>
          </p:txBody>
        </p:sp>
        <p:pic>
          <p:nvPicPr>
            <p:cNvPr id="34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85D371FF-DDF3-4420-97CD-91F2C2E12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181" y="4056245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11A0B06-662A-496B-8703-E69A7E70C3B0}"/>
              </a:ext>
            </a:extLst>
          </p:cNvPr>
          <p:cNvSpPr txBox="1"/>
          <p:nvPr/>
        </p:nvSpPr>
        <p:spPr>
          <a:xfrm>
            <a:off x="6253749" y="1899782"/>
            <a:ext cx="609600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67" dirty="0">
                <a:solidFill>
                  <a:srgbClr val="000000"/>
                </a:solidFill>
                <a:latin typeface="+mj-lt"/>
                <a:cs typeface="Arial"/>
              </a:rPr>
              <a:t>i = angle of incidence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67" dirty="0">
                <a:solidFill>
                  <a:srgbClr val="000000"/>
                </a:solidFill>
                <a:cs typeface="Arial"/>
              </a:rPr>
              <a:t>r = angle of refraction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F1EE4D-09CE-4AB6-928C-6129F5FC1140}"/>
              </a:ext>
            </a:extLst>
          </p:cNvPr>
          <p:cNvSpPr txBox="1"/>
          <p:nvPr/>
        </p:nvSpPr>
        <p:spPr>
          <a:xfrm rot="5400000">
            <a:off x="4482383" y="1071459"/>
            <a:ext cx="9666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+mj-lt"/>
                <a:cs typeface="Arial"/>
              </a:rPr>
              <a:t>Normal</a:t>
            </a:r>
            <a:endParaRPr lang="en-IE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7B5578-B249-4609-BC9E-12B78907EB50}"/>
              </a:ext>
            </a:extLst>
          </p:cNvPr>
          <p:cNvSpPr txBox="1"/>
          <p:nvPr/>
        </p:nvSpPr>
        <p:spPr>
          <a:xfrm rot="16200000">
            <a:off x="5896048" y="5384514"/>
            <a:ext cx="9666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+mj-lt"/>
                <a:cs typeface="Arial"/>
              </a:rPr>
              <a:t>Normal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4754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3292F-37FF-4115-843A-973B0F91A2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4F732-C0CB-4770-8FE9-01D904CDB34A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496163d-89a1-4d48-9d31-68cb6b4034b6"/>
    <ds:schemaRef ds:uri="caa02d93-d17b-4249-a0c5-afeca33be5b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93BD61-1B5F-4622-87C8-969C7812D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680</TotalTime>
  <Words>668</Words>
  <Application>Microsoft Office PowerPoint</Application>
  <PresentationFormat>Widescreen</PresentationFormat>
  <Paragraphs>97</Paragraphs>
  <Slides>18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Book Antiqua</vt:lpstr>
      <vt:lpstr>Calibri</vt:lpstr>
      <vt:lpstr>Calibri Light</vt:lpstr>
      <vt:lpstr>Comic Sans MS</vt:lpstr>
      <vt:lpstr>Webdings</vt:lpstr>
      <vt:lpstr>Wingdings</vt:lpstr>
      <vt:lpstr>Office Theme</vt:lpstr>
      <vt:lpstr>5_Default Design</vt:lpstr>
      <vt:lpstr>8_Default Design</vt:lpstr>
      <vt:lpstr>9_Default Design</vt:lpstr>
      <vt:lpstr>8Jc1 Refraction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Explaining Refraction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</cp:revision>
  <dcterms:created xsi:type="dcterms:W3CDTF">2021-11-18T08:07:27Z</dcterms:created>
  <dcterms:modified xsi:type="dcterms:W3CDTF">2022-07-13T13:43:31Z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