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8"/>
  </p:notesMasterIdLst>
  <p:handoutMasterIdLst>
    <p:handoutMasterId r:id="rId9"/>
  </p:handoutMasterIdLst>
  <p:sldIdLst>
    <p:sldId id="256" r:id="rId2"/>
    <p:sldId id="261" r:id="rId3"/>
    <p:sldId id="258" r:id="rId4"/>
    <p:sldId id="259" r:id="rId5"/>
    <p:sldId id="260" r:id="rId6"/>
    <p:sldId id="262" r:id="rId7"/>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48" autoAdjust="0"/>
  </p:normalViewPr>
  <p:slideViewPr>
    <p:cSldViewPr snapToGrid="0">
      <p:cViewPr varScale="1">
        <p:scale>
          <a:sx n="80" d="100"/>
          <a:sy n="80" d="100"/>
        </p:scale>
        <p:origin x="58" y="11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1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rtlCol="0"/>
        <a:lstStyle/>
        <a:p>
          <a:pPr rtl="0"/>
          <a:endParaRPr lang="en-US"/>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0"/>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0"/>
      <dgm:spPr/>
    </dgm:pt>
    <dgm:pt modelId="{429CABD1-4116-474B-81BF-735E2CA9DD00}" type="pres">
      <dgm:prSet presAssocID="{7E5AA53B-3EEE-4DE4-BB81-9044890C2946}" presName="dstNode" presStyleLbl="node1" presStyleIdx="0" presStyleCnt="0"/>
      <dgm:spPr/>
    </dgm:pt>
  </dgm:ptLst>
  <dgm:cxnLst>
    <dgm:cxn modelId="{4F65CC8F-B5A8-40BE-A32B-05862B543D6A}" type="presOf" srcId="{7E5AA53B-3EEE-4DE4-BB81-9044890C2946}" destId="{57806726-6E60-4ACC-9C1C-7DF9CC365A10}"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ADBC529-8773-4D02-8CFA-ADB515C5CBA3}" type="datetime1">
              <a:rPr lang="en-GB" smtClean="0"/>
              <a:t>08/02/2023</a:t>
            </a:fld>
            <a:endParaRPr lang="en-GB"/>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90168E-626C-4E60-93C0-A00D25609468}" type="slidenum">
              <a:rPr lang="en-GB" smtClean="0"/>
              <a:t>‹#›</a:t>
            </a:fld>
            <a:endParaRPr lang="en-GB"/>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777525A-FAFB-4452-AC36-0F7189B7A6A9}" type="datetime1">
              <a:rPr lang="en-GB" noProof="0" smtClean="0"/>
              <a:t>08/02/2023</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B3AB32-59DF-41F1-9618-EDFBF5049629}" type="slidenum">
              <a:rPr lang="en-GB" noProof="0" smtClean="0"/>
              <a:t>‹#›</a:t>
            </a:fld>
            <a:endParaRPr lang="en-GB" noProof="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C6B3AB32-59DF-41F1-9618-EDFBF5049629}" type="slidenum">
              <a:rPr lang="en-GB" smtClean="0"/>
              <a:t>1</a:t>
            </a:fld>
            <a:endParaRPr lang="en-GB"/>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C6B3AB32-59DF-41F1-9618-EDFBF5049629}" type="slidenum">
              <a:rPr lang="en-GB" smtClean="0"/>
              <a:t>2</a:t>
            </a:fld>
            <a:endParaRPr lang="en-GB"/>
          </a:p>
        </p:txBody>
      </p:sp>
    </p:spTree>
    <p:extLst>
      <p:ext uri="{BB962C8B-B14F-4D97-AF65-F5344CB8AC3E}">
        <p14:creationId xmlns:p14="http://schemas.microsoft.com/office/powerpoint/2010/main" val="43192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C6B3AB32-59DF-41F1-9618-EDFBF5049629}" type="slidenum">
              <a:rPr lang="en-GB" smtClean="0"/>
              <a:t>3</a:t>
            </a:fld>
            <a:endParaRPr lang="en-GB"/>
          </a:p>
        </p:txBody>
      </p:sp>
    </p:spTree>
    <p:extLst>
      <p:ext uri="{BB962C8B-B14F-4D97-AF65-F5344CB8AC3E}">
        <p14:creationId xmlns:p14="http://schemas.microsoft.com/office/powerpoint/2010/main" val="2130551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C6B3AB32-59DF-41F1-9618-EDFBF5049629}" type="slidenum">
              <a:rPr lang="en-GB" smtClean="0"/>
              <a:t>4</a:t>
            </a:fld>
            <a:endParaRPr lang="en-GB"/>
          </a:p>
        </p:txBody>
      </p:sp>
    </p:spTree>
    <p:extLst>
      <p:ext uri="{BB962C8B-B14F-4D97-AF65-F5344CB8AC3E}">
        <p14:creationId xmlns:p14="http://schemas.microsoft.com/office/powerpoint/2010/main" val="350511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C6B3AB32-59DF-41F1-9618-EDFBF5049629}" type="slidenum">
              <a:rPr lang="en-GB" smtClean="0"/>
              <a:t>5</a:t>
            </a:fld>
            <a:endParaRPr lang="en-GB"/>
          </a:p>
        </p:txBody>
      </p:sp>
    </p:spTree>
    <p:extLst>
      <p:ext uri="{BB962C8B-B14F-4D97-AF65-F5344CB8AC3E}">
        <p14:creationId xmlns:p14="http://schemas.microsoft.com/office/powerpoint/2010/main" val="104671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en-GB" noProof="0"/>
              <a:t>Click to edit Master title style</a:t>
            </a:r>
          </a:p>
        </p:txBody>
      </p:sp>
      <p:sp>
        <p:nvSpPr>
          <p:cNvPr id="3" name="Subtitle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GB" noProof="0"/>
              <a:t>Click to edit Master subtitle style</a:t>
            </a:r>
          </a:p>
        </p:txBody>
      </p:sp>
      <p:sp>
        <p:nvSpPr>
          <p:cNvPr id="4" name="Date Placeholder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303A4E85-D1CF-4174-8E96-0E716FE67106}" type="datetime1">
              <a:rPr lang="en-GB" noProof="0" smtClean="0"/>
              <a:t>08/02/2023</a:t>
            </a:fld>
            <a:endParaRPr lang="en-GB" noProof="0"/>
          </a:p>
        </p:txBody>
      </p:sp>
      <p:sp>
        <p:nvSpPr>
          <p:cNvPr id="5" name="Footer Placeholder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en-GB" noProof="0"/>
          </a:p>
        </p:txBody>
      </p:sp>
      <p:sp>
        <p:nvSpPr>
          <p:cNvPr id="6" name="Slide Number Placeholder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rtlCol="0"/>
          <a:lstStyle/>
          <a:p>
            <a:pPr rtl="0"/>
            <a:r>
              <a:rPr lang="en-GB" noProof="0"/>
              <a:t>Click to edit Master title style</a:t>
            </a:r>
          </a:p>
        </p:txBody>
      </p:sp>
      <p:sp>
        <p:nvSpPr>
          <p:cNvPr id="3" name="Vertical Text Placeholder 2"/>
          <p:cNvSpPr>
            <a:spLocks noGrp="1"/>
          </p:cNvSpPr>
          <p:nvPr>
            <p:ph type="body" orient="vert" idx="1" hasCustomPrompt="1"/>
          </p:nvPr>
        </p:nvSpPr>
        <p:spPr/>
        <p:txBody>
          <a:bodyPr vert="eaVert" rtlCol="0" anchor="t"/>
          <a:lstStyle>
            <a:lvl1pPr algn="l">
              <a:defRPr/>
            </a:lvl1pPr>
            <a:lvl2pPr algn="l">
              <a:defRPr/>
            </a:lvl2pPr>
            <a:lvl3pPr algn="l">
              <a:defRPr/>
            </a:lvl3pPr>
            <a:lvl4pPr algn="l">
              <a:defRPr/>
            </a:lvl4pPr>
            <a:lvl5pPr algn="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6EBFDA4C-4741-4614-8CF1-6BBCA681C2EE}" type="datetime1">
              <a:rPr lang="en-GB" noProof="0" smtClean="0"/>
              <a:t>08/02/2023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rtlCol="0"/>
          <a:lstStyle/>
          <a:p>
            <a:pPr rtl="0"/>
            <a:r>
              <a:rPr lang="en-GB" noProof="0"/>
              <a:t>Click to edit Master title style</a:t>
            </a:r>
          </a:p>
        </p:txBody>
      </p:sp>
      <p:sp>
        <p:nvSpPr>
          <p:cNvPr id="3" name="Vertical Text Placeholder 2"/>
          <p:cNvSpPr>
            <a:spLocks noGrp="1"/>
          </p:cNvSpPr>
          <p:nvPr>
            <p:ph type="body" orient="vert" idx="1" hasCustomPrompt="1"/>
          </p:nvPr>
        </p:nvSpPr>
        <p:spPr>
          <a:xfrm>
            <a:off x="774923" y="675726"/>
            <a:ext cx="7896279" cy="5183073"/>
          </a:xfrm>
        </p:spPr>
        <p:txBody>
          <a:bodyPr vert="eaVert" rtlCol="0" anchor="t"/>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0663A167-FB84-446A-9868-9338781AA304}" type="datetime1">
              <a:rPr lang="en-GB" noProof="0" smtClean="0"/>
              <a:t>08/02/2023</a:t>
            </a:fld>
            <a:endParaRPr lang="en-GB" noProof="0"/>
          </a:p>
        </p:txBody>
      </p:sp>
      <p:sp>
        <p:nvSpPr>
          <p:cNvPr id="5" name="Footer Placeholder 4"/>
          <p:cNvSpPr>
            <a:spLocks noGrp="1"/>
          </p:cNvSpPr>
          <p:nvPr>
            <p:ph type="ftr" sz="quarter" idx="11"/>
          </p:nvPr>
        </p:nvSpPr>
        <p:spPr>
          <a:xfrm>
            <a:off x="774923" y="5951811"/>
            <a:ext cx="7896279" cy="365125"/>
          </a:xfrm>
        </p:spPr>
        <p:txBody>
          <a:bodyPr rtlCol="0"/>
          <a:lstStyle/>
          <a:p>
            <a:pPr rtl="0"/>
            <a:endParaRPr lang="en-GB" noProof="0"/>
          </a:p>
        </p:txBody>
      </p:sp>
      <p:sp>
        <p:nvSpPr>
          <p:cNvPr id="6" name="Slide Number Placeholder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rtlCol="0"/>
          <a:lstStyle/>
          <a:p>
            <a:pPr rtl="0"/>
            <a:r>
              <a:rPr lang="en-GB" noProof="0"/>
              <a:t>Click to edit Master title style</a:t>
            </a:r>
          </a:p>
        </p:txBody>
      </p:sp>
      <p:sp>
        <p:nvSpPr>
          <p:cNvPr id="3" name="Content Placeholder 2"/>
          <p:cNvSpPr>
            <a:spLocks noGrp="1"/>
          </p:cNvSpPr>
          <p:nvPr>
            <p:ph idx="1" hasCustomPrompt="1"/>
          </p:nvPr>
        </p:nvSpPr>
        <p:spPr>
          <a:xfrm>
            <a:off x="581192" y="2180496"/>
            <a:ext cx="11029615" cy="3678303"/>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E3DCA11A-9768-448A-88A0-EBE3646E26CE}" type="datetime1">
              <a:rPr lang="en-GB" noProof="0" smtClean="0"/>
              <a:t>08/02/2023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a:xfrm>
            <a:off x="10558300" y="5956137"/>
            <a:ext cx="1052508" cy="365125"/>
          </a:xfrm>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en-GB" noProof="0"/>
              <a:t>Click to edit Master title style</a:t>
            </a:r>
          </a:p>
        </p:txBody>
      </p:sp>
      <p:sp>
        <p:nvSpPr>
          <p:cNvPr id="3" name="Text Placeholder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Edit Master text styles</a:t>
            </a:r>
          </a:p>
        </p:txBody>
      </p:sp>
      <p:sp>
        <p:nvSpPr>
          <p:cNvPr id="4" name="Date Placeholder 3"/>
          <p:cNvSpPr>
            <a:spLocks noGrp="1"/>
          </p:cNvSpPr>
          <p:nvPr>
            <p:ph type="dt" sz="half" idx="10"/>
          </p:nvPr>
        </p:nvSpPr>
        <p:spPr/>
        <p:txBody>
          <a:bodyPr rtlCol="0"/>
          <a:lstStyle>
            <a:lvl1pPr>
              <a:defRPr>
                <a:solidFill>
                  <a:schemeClr val="accent1">
                    <a:lumMod val="75000"/>
                    <a:lumOff val="25000"/>
                  </a:schemeClr>
                </a:solidFill>
              </a:defRPr>
            </a:lvl1pPr>
          </a:lstStyle>
          <a:p>
            <a:pPr rtl="0"/>
            <a:fld id="{1FEDAE78-A3F9-426C-8A41-9692E3443471}" type="datetime1">
              <a:rPr lang="en-GB" noProof="0" smtClean="0"/>
              <a:t>08/02/2023</a:t>
            </a:fld>
            <a:endParaRPr lang="en-GB" noProof="0"/>
          </a:p>
        </p:txBody>
      </p:sp>
      <p:sp>
        <p:nvSpPr>
          <p:cNvPr id="5" name="Footer Placeholder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n-GB" noProof="0"/>
          </a:p>
        </p:txBody>
      </p:sp>
      <p:sp>
        <p:nvSpPr>
          <p:cNvPr id="6" name="Slide Number Placeholder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rtlCol="0"/>
          <a:lstStyle/>
          <a:p>
            <a:pPr rtl="0"/>
            <a:r>
              <a:rPr lang="en-GB" noProof="0"/>
              <a:t>Click to edit Master title style</a:t>
            </a:r>
          </a:p>
        </p:txBody>
      </p:sp>
      <p:sp>
        <p:nvSpPr>
          <p:cNvPr id="3" name="Content Placeholder 2"/>
          <p:cNvSpPr>
            <a:spLocks noGrp="1"/>
          </p:cNvSpPr>
          <p:nvPr>
            <p:ph sz="half" idx="1" hasCustomPrompt="1"/>
          </p:nvPr>
        </p:nvSpPr>
        <p:spPr>
          <a:xfrm>
            <a:off x="581193" y="2228003"/>
            <a:ext cx="5422390" cy="3633047"/>
          </a:xfrm>
        </p:spPr>
        <p:txBody>
          <a:bodyPr rtlCol="0">
            <a:normAutofit/>
          </a:body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hasCustomPrompt="1"/>
          </p:nvPr>
        </p:nvSpPr>
        <p:spPr>
          <a:xfrm>
            <a:off x="6188417" y="2228003"/>
            <a:ext cx="5422392" cy="3633047"/>
          </a:xfrm>
        </p:spPr>
        <p:txBody>
          <a:bodyPr rtlCol="0">
            <a:normAutofit/>
          </a:body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E17F9CBD-9AAB-4D08-A1FC-12CB5054CF84}" type="datetime1">
              <a:rPr lang="en-GB" noProof="0" smtClean="0"/>
              <a:t>08/02/2023</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rtlCol="0"/>
          <a:lstStyle/>
          <a:p>
            <a:pPr rtl="0"/>
            <a:r>
              <a:rPr lang="en-GB" noProof="0"/>
              <a:t>Click to edit Master title style</a:t>
            </a:r>
          </a:p>
        </p:txBody>
      </p:sp>
      <p:sp>
        <p:nvSpPr>
          <p:cNvPr id="3" name="Text Placeholder 2"/>
          <p:cNvSpPr>
            <a:spLocks noGrp="1"/>
          </p:cNvSpPr>
          <p:nvPr>
            <p:ph type="body" idx="1" hasCustomPrompt="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 name="Content Placeholder 3"/>
          <p:cNvSpPr>
            <a:spLocks noGrp="1"/>
          </p:cNvSpPr>
          <p:nvPr>
            <p:ph sz="half" idx="2" hasCustomPrompt="1"/>
          </p:nvPr>
        </p:nvSpPr>
        <p:spPr>
          <a:xfrm>
            <a:off x="581194" y="2926052"/>
            <a:ext cx="5393100" cy="2934999"/>
          </a:xfrm>
        </p:spPr>
        <p:txBody>
          <a:bodyPr rtlCol="0" anchor="t">
            <a:normAutofit/>
          </a:body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hasCustomPrompt="1"/>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6" name="Content Placeholder 5"/>
          <p:cNvSpPr>
            <a:spLocks noGrp="1"/>
          </p:cNvSpPr>
          <p:nvPr>
            <p:ph sz="quarter" idx="4" hasCustomPrompt="1"/>
          </p:nvPr>
        </p:nvSpPr>
        <p:spPr>
          <a:xfrm>
            <a:off x="6217709" y="2926052"/>
            <a:ext cx="5393100" cy="2934999"/>
          </a:xfrm>
        </p:spPr>
        <p:txBody>
          <a:bodyPr rtlCol="0" anchor="t">
            <a:normAutofit/>
          </a:body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A9E97160-1FA1-4003-9894-A2FDBE217EB3}" type="datetime1">
              <a:rPr lang="en-GB" noProof="0" smtClean="0"/>
              <a:t>08/02/2023</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rtlCol="0"/>
          <a:lstStyle/>
          <a:p>
            <a:pPr rtl="0"/>
            <a:fld id="{25F76C7B-B428-4E1D-8DC1-C83A59B39C9C}" type="datetime1">
              <a:rPr lang="en-GB" noProof="0" smtClean="0"/>
              <a:t>08/02/2023</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rtlCol="0"/>
          <a:lstStyle/>
          <a:p>
            <a:pPr rtl="0"/>
            <a:r>
              <a:rPr lang="en-GB" noProof="0"/>
              <a:t>Click to edit Master title style</a:t>
            </a:r>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89227842-69A9-4D57-8696-571A640FF47C}" type="datetime1">
              <a:rPr lang="en-GB" noProof="0" smtClean="0"/>
              <a:t>08/02/2023</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4" name="Slide Number Placeholder 3"/>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en-GB" noProof="0"/>
              <a:t>Click to edit Master title style</a:t>
            </a:r>
          </a:p>
        </p:txBody>
      </p:sp>
      <p:sp>
        <p:nvSpPr>
          <p:cNvPr id="3" name="Content Placeholder 2"/>
          <p:cNvSpPr>
            <a:spLocks noGrp="1"/>
          </p:cNvSpPr>
          <p:nvPr>
            <p:ph idx="1" hasCustomPrompt="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Edit Master text styles</a:t>
            </a:r>
          </a:p>
        </p:txBody>
      </p:sp>
      <p:sp>
        <p:nvSpPr>
          <p:cNvPr id="5" name="Date Placeholder 4"/>
          <p:cNvSpPr>
            <a:spLocks noGrp="1"/>
          </p:cNvSpPr>
          <p:nvPr>
            <p:ph type="dt" sz="half" idx="10"/>
          </p:nvPr>
        </p:nvSpPr>
        <p:spPr/>
        <p:txBody>
          <a:bodyPr rtlCol="0"/>
          <a:lstStyle>
            <a:lvl1pPr>
              <a:defRPr>
                <a:solidFill>
                  <a:schemeClr val="accent1">
                    <a:lumMod val="75000"/>
                    <a:lumOff val="25000"/>
                  </a:schemeClr>
                </a:solidFill>
              </a:defRPr>
            </a:lvl1pPr>
          </a:lstStyle>
          <a:p>
            <a:pPr rtl="0"/>
            <a:fld id="{B6D4024D-709A-489C-A1E0-404FC4EC40E9}" type="datetime1">
              <a:rPr lang="en-GB" noProof="0" smtClean="0"/>
              <a:t>08/02/2023</a:t>
            </a:fld>
            <a:endParaRPr lang="en-GB" noProof="0"/>
          </a:p>
        </p:txBody>
      </p:sp>
      <p:sp>
        <p:nvSpPr>
          <p:cNvPr id="6" name="Footer Placeholder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n-GB" noProof="0"/>
          </a:p>
        </p:txBody>
      </p:sp>
      <p:sp>
        <p:nvSpPr>
          <p:cNvPr id="7" name="Slide Number Placeholder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en-GB" noProof="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4" name="Text Placeholder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Edit Master text styles</a:t>
            </a:r>
          </a:p>
        </p:txBody>
      </p:sp>
      <p:sp>
        <p:nvSpPr>
          <p:cNvPr id="5" name="Date Placeholder 4"/>
          <p:cNvSpPr>
            <a:spLocks noGrp="1"/>
          </p:cNvSpPr>
          <p:nvPr>
            <p:ph type="dt" sz="half" idx="10"/>
          </p:nvPr>
        </p:nvSpPr>
        <p:spPr/>
        <p:txBody>
          <a:bodyPr rtlCol="0"/>
          <a:lstStyle/>
          <a:p>
            <a:pPr rtl="0"/>
            <a:fld id="{5FFEA7D9-67F6-4FDA-9663-2C4F43E353A1}" type="datetime1">
              <a:rPr lang="en-GB" noProof="0" smtClean="0"/>
              <a:t>08/02/2023</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n-GB" noProof="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4B4B326D-8F15-4B53-B18E-44A3026066F3}" type="datetime1">
              <a:rPr lang="en-GB" noProof="0" smtClean="0"/>
              <a:t>08/02/2023</a:t>
            </a:fld>
            <a:endParaRPr lang="en-GB" noProof="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en-GB" noProof="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en-GB" noProof="0" smtClean="0"/>
              <a:pPr/>
              <a:t>‹#›</a:t>
            </a:fld>
            <a:endParaRPr lang="en-GB" noProof="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rtlCol="0">
            <a:noAutofit/>
          </a:bodyPr>
          <a:lstStyle/>
          <a:p>
            <a:pPr rtl="0"/>
            <a:r>
              <a:rPr lang="en-GB" sz="6000" dirty="0">
                <a:solidFill>
                  <a:schemeClr val="bg1"/>
                </a:solidFill>
              </a:rPr>
              <a:t>Safer internet day</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rtlCol="0">
            <a:normAutofit/>
          </a:bodyPr>
          <a:lstStyle/>
          <a:p>
            <a:pPr rtl="0"/>
            <a:r>
              <a:rPr lang="en-GB" dirty="0">
                <a:solidFill>
                  <a:srgbClr val="7CEBFF"/>
                </a:solidFill>
              </a:rPr>
              <a:t>By </a:t>
            </a:r>
            <a:r>
              <a:rPr lang="en-GB" dirty="0" err="1">
                <a:solidFill>
                  <a:srgbClr val="7CEBFF"/>
                </a:solidFill>
              </a:rPr>
              <a:t>aiza</a:t>
            </a:r>
            <a:r>
              <a:rPr lang="en-GB" dirty="0">
                <a:solidFill>
                  <a:srgbClr val="7CEBFF"/>
                </a:solidFill>
              </a:rPr>
              <a:t> Fuzail </a:t>
            </a:r>
            <a:r>
              <a:rPr lang="en-GB" dirty="0" err="1">
                <a:solidFill>
                  <a:srgbClr val="7CEBFF"/>
                </a:solidFill>
              </a:rPr>
              <a:t>islam</a:t>
            </a:r>
            <a:r>
              <a:rPr lang="en-GB" dirty="0">
                <a:solidFill>
                  <a:srgbClr val="7CEBFF"/>
                </a:solidFill>
              </a:rPr>
              <a:t>        7P1</a:t>
            </a:r>
          </a:p>
        </p:txBody>
      </p:sp>
    </p:spTree>
    <p:extLst>
      <p:ext uri="{BB962C8B-B14F-4D97-AF65-F5344CB8AC3E}">
        <p14:creationId xmlns:p14="http://schemas.microsoft.com/office/powerpoint/2010/main" val="1487700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0558-A365-4CCE-92FA-5A48CD98F9C9}"/>
              </a:ext>
            </a:extLst>
          </p:cNvPr>
          <p:cNvSpPr>
            <a:spLocks noGrp="1"/>
          </p:cNvSpPr>
          <p:nvPr>
            <p:ph type="title"/>
          </p:nvPr>
        </p:nvSpPr>
        <p:spPr>
          <a:xfrm>
            <a:off x="581193" y="729658"/>
            <a:ext cx="11029616" cy="988332"/>
          </a:xfrm>
        </p:spPr>
        <p:txBody>
          <a:bodyPr rtlCol="0" anchor="b">
            <a:normAutofit/>
          </a:bodyPr>
          <a:lstStyle/>
          <a:p>
            <a:pPr rtl="0"/>
            <a:r>
              <a:rPr lang="en-GB"/>
              <a:t>What Is the internet?</a:t>
            </a:r>
          </a:p>
        </p:txBody>
      </p:sp>
      <p:pic>
        <p:nvPicPr>
          <p:cNvPr id="1026" name="Picture 2" descr="Looking for the Best Business Internet Provider in London">
            <a:extLst>
              <a:ext uri="{FF2B5EF4-FFF2-40B4-BE49-F238E27FC236}">
                <a16:creationId xmlns:a16="http://schemas.microsoft.com/office/drawing/2014/main" id="{F0C1F38A-7B1A-2217-612B-73B437D48411}"/>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r="1123" b="3"/>
          <a:stretch/>
        </p:blipFill>
        <p:spPr bwMode="auto">
          <a:xfrm>
            <a:off x="581193" y="2228003"/>
            <a:ext cx="5422390" cy="363304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33B39D44-3E6E-F9C8-89E9-1BBDEDD63773}"/>
              </a:ext>
            </a:extLst>
          </p:cNvPr>
          <p:cNvSpPr>
            <a:spLocks noGrp="1"/>
          </p:cNvSpPr>
          <p:nvPr>
            <p:ph sz="half" idx="2"/>
          </p:nvPr>
        </p:nvSpPr>
        <p:spPr>
          <a:xfrm>
            <a:off x="6188417" y="2228003"/>
            <a:ext cx="5422392" cy="3633047"/>
          </a:xfrm>
        </p:spPr>
        <p:txBody>
          <a:bodyPr anchor="ctr">
            <a:normAutofit lnSpcReduction="10000"/>
          </a:bodyPr>
          <a:lstStyle/>
          <a:p>
            <a:r>
              <a:rPr lang="en-GB" sz="2400" dirty="0"/>
              <a:t>The internet is a global computer network providing a variety of information and communication facilities, consisting of interconnected networks using standardized communication protocols. The internet is a great place to do research for school, share pictures with friends, play video games, or check out the latest trending videos. </a:t>
            </a:r>
            <a:r>
              <a:rPr lang="en-GB" dirty="0"/>
              <a:t>	</a:t>
            </a:r>
          </a:p>
        </p:txBody>
      </p:sp>
    </p:spTree>
    <p:extLst>
      <p:ext uri="{BB962C8B-B14F-4D97-AF65-F5344CB8AC3E}">
        <p14:creationId xmlns:p14="http://schemas.microsoft.com/office/powerpoint/2010/main" val="170334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633EB-7DCB-4DDC-80AF-C885A3EE1245}"/>
              </a:ext>
            </a:extLst>
          </p:cNvPr>
          <p:cNvSpPr>
            <a:spLocks noGrp="1"/>
          </p:cNvSpPr>
          <p:nvPr>
            <p:ph type="title"/>
          </p:nvPr>
        </p:nvSpPr>
        <p:spPr>
          <a:xfrm>
            <a:off x="581193" y="4693389"/>
            <a:ext cx="11029616" cy="566738"/>
          </a:xfrm>
        </p:spPr>
        <p:txBody>
          <a:bodyPr rtlCol="0" anchor="b">
            <a:normAutofit/>
          </a:bodyPr>
          <a:lstStyle/>
          <a:p>
            <a:pPr rtl="0"/>
            <a:r>
              <a:rPr lang="en-GB" dirty="0"/>
              <a:t>Why do we have to stay safe on the internet?</a:t>
            </a:r>
          </a:p>
        </p:txBody>
      </p:sp>
      <p:pic>
        <p:nvPicPr>
          <p:cNvPr id="2050" name="Picture 2" descr="Michael's Blog | My Heritage Woods Digital Portfolio">
            <a:extLst>
              <a:ext uri="{FF2B5EF4-FFF2-40B4-BE49-F238E27FC236}">
                <a16:creationId xmlns:a16="http://schemas.microsoft.com/office/drawing/2014/main" id="{93A5139E-7C39-31DF-7ADF-0C24CC594F81}"/>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tretch/>
        </p:blipFill>
        <p:spPr bwMode="auto">
          <a:xfrm>
            <a:off x="2535994" y="599725"/>
            <a:ext cx="7114504" cy="3557252"/>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CEB835C6-C02A-9000-99E7-299A949FB1B9}"/>
              </a:ext>
            </a:extLst>
          </p:cNvPr>
          <p:cNvSpPr>
            <a:spLocks noGrp="1"/>
          </p:cNvSpPr>
          <p:nvPr>
            <p:ph type="body" sz="half" idx="2"/>
          </p:nvPr>
        </p:nvSpPr>
        <p:spPr>
          <a:xfrm>
            <a:off x="409575" y="5260127"/>
            <a:ext cx="11201233" cy="1331173"/>
          </a:xfrm>
        </p:spPr>
        <p:txBody>
          <a:bodyPr anchor="ctr">
            <a:noAutofit/>
          </a:bodyPr>
          <a:lstStyle/>
          <a:p>
            <a:pPr>
              <a:lnSpc>
                <a:spcPct val="90000"/>
              </a:lnSpc>
            </a:pPr>
            <a:r>
              <a:rPr lang="en-GB" sz="1800" dirty="0"/>
              <a:t>Its important to remember that there are billions of people who access the internet.  And not everyone has good intentions when doing so.  You should think carefully before you share personal information, pictures, or videos on the internet, even if you think its private. Nothing on the internet is completely private.  It’s a good rule of thumb not to put up anything that could embarrass you later. If you wouldn’t want your grandmother to see it, then don’t post it.</a:t>
            </a:r>
          </a:p>
        </p:txBody>
      </p:sp>
    </p:spTree>
    <p:extLst>
      <p:ext uri="{BB962C8B-B14F-4D97-AF65-F5344CB8AC3E}">
        <p14:creationId xmlns:p14="http://schemas.microsoft.com/office/powerpoint/2010/main" val="497607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descr="Digital Numb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sp>
        <p:nvSpPr>
          <p:cNvPr id="2" name="Title 1">
            <a:extLst>
              <a:ext uri="{FF2B5EF4-FFF2-40B4-BE49-F238E27FC236}">
                <a16:creationId xmlns:a16="http://schemas.microsoft.com/office/drawing/2014/main" id="{7F2616EE-270D-4F4C-BA1F-2708D387B800}"/>
              </a:ext>
            </a:extLst>
          </p:cNvPr>
          <p:cNvSpPr>
            <a:spLocks noGrp="1"/>
          </p:cNvSpPr>
          <p:nvPr>
            <p:ph type="title"/>
          </p:nvPr>
        </p:nvSpPr>
        <p:spPr/>
        <p:txBody>
          <a:bodyPr rtlCol="0" anchor="ctr">
            <a:normAutofit/>
          </a:bodyPr>
          <a:lstStyle/>
          <a:p>
            <a:pPr algn="ctr" rtl="0"/>
            <a:r>
              <a:rPr lang="en-GB" dirty="0"/>
              <a:t>Stranger danger</a:t>
            </a:r>
          </a:p>
        </p:txBody>
      </p:sp>
      <p:graphicFrame>
        <p:nvGraphicFramePr>
          <p:cNvPr id="6" name="Content Placeholder 5" descr="SmartArt">
            <a:extLst>
              <a:ext uri="{FF2B5EF4-FFF2-40B4-BE49-F238E27FC236}">
                <a16:creationId xmlns:a16="http://schemas.microsoft.com/office/drawing/2014/main" id="{BF629521-FFD2-45DA-9D1D-A5F09BD5A2D9}"/>
              </a:ext>
            </a:extLst>
          </p:cNvPr>
          <p:cNvGraphicFramePr>
            <a:graphicFrameLocks noGrp="1"/>
          </p:cNvGraphicFramePr>
          <p:nvPr>
            <p:ph sz="half" idx="1"/>
            <p:extLst>
              <p:ext uri="{D42A27DB-BD31-4B8C-83A1-F6EECF244321}">
                <p14:modId xmlns:p14="http://schemas.microsoft.com/office/powerpoint/2010/main" val="52597131"/>
              </p:ext>
            </p:extLst>
          </p:nvPr>
        </p:nvGraphicFramePr>
        <p:xfrm>
          <a:off x="581025" y="2227263"/>
          <a:ext cx="5422900" cy="36337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a:extLst>
              <a:ext uri="{FF2B5EF4-FFF2-40B4-BE49-F238E27FC236}">
                <a16:creationId xmlns:a16="http://schemas.microsoft.com/office/drawing/2014/main" id="{E193EAE2-9F63-A7DF-08EA-7496AB3E6725}"/>
              </a:ext>
            </a:extLst>
          </p:cNvPr>
          <p:cNvSpPr>
            <a:spLocks noGrp="1"/>
          </p:cNvSpPr>
          <p:nvPr>
            <p:ph sz="half" idx="2"/>
          </p:nvPr>
        </p:nvSpPr>
        <p:spPr>
          <a:xfrm>
            <a:off x="5852513" y="2204927"/>
            <a:ext cx="5422392" cy="3633047"/>
          </a:xfrm>
        </p:spPr>
        <p:txBody>
          <a:bodyPr>
            <a:normAutofit lnSpcReduction="10000"/>
          </a:bodyPr>
          <a:lstStyle/>
          <a:p>
            <a:r>
              <a:rPr lang="en-GB" dirty="0">
                <a:solidFill>
                  <a:schemeClr val="bg1">
                    <a:lumMod val="95000"/>
                  </a:schemeClr>
                </a:solidFill>
              </a:rPr>
              <a:t>Don’t share private information with people you don’t know. Trust your instincts.  If someone approaches you online and makes you feel uncomfortable or in danger, stop communication with them immediately and tell a parent or another trusted adult.  Its best not to meet in person someone you’ve only met online, even if you’ve been communicating with them for a long time.  They may not be who they told you they are and it could be dangerous.  If you do decide to meet someone from online, its best to meet them in a public place and to not go alone.  Always take a friend along just to be safe, and let someone else know exactly where you are going and who you are going to meet.  </a:t>
            </a:r>
          </a:p>
        </p:txBody>
      </p:sp>
      <p:pic>
        <p:nvPicPr>
          <p:cNvPr id="5" name="Picture 4" descr="A picture containing text, light, lit, dark">
            <a:extLst>
              <a:ext uri="{FF2B5EF4-FFF2-40B4-BE49-F238E27FC236}">
                <a16:creationId xmlns:a16="http://schemas.microsoft.com/office/drawing/2014/main" id="{03F11CD2-772E-1FA0-3234-CAFF5E19B3E8}"/>
              </a:ext>
            </a:extLst>
          </p:cNvPr>
          <p:cNvPicPr>
            <a:picLocks noChangeAspect="1"/>
          </p:cNvPicPr>
          <p:nvPr/>
        </p:nvPicPr>
        <p:blipFill>
          <a:blip r:embed="rId9"/>
          <a:stretch>
            <a:fillRect/>
          </a:stretch>
        </p:blipFill>
        <p:spPr>
          <a:xfrm>
            <a:off x="581025" y="2447638"/>
            <a:ext cx="4629323" cy="2734823"/>
          </a:xfrm>
          <a:prstGeom prst="rect">
            <a:avLst/>
          </a:prstGeom>
        </p:spPr>
      </p:pic>
    </p:spTree>
    <p:extLst>
      <p:ext uri="{BB962C8B-B14F-4D97-AF65-F5344CB8AC3E}">
        <p14:creationId xmlns:p14="http://schemas.microsoft.com/office/powerpoint/2010/main" val="420932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7E73C-2B1A-4602-BFBE-CFE1E55D9B38}"/>
              </a:ext>
            </a:extLst>
          </p:cNvPr>
          <p:cNvSpPr>
            <a:spLocks noGrp="1" noRot="1" noMove="1" noResize="1" noEditPoints="1" noAdjustHandles="1" noChangeArrowheads="1" noChangeShapeType="1"/>
          </p:cNvSpPr>
          <p:nvPr>
            <p:ph type="title"/>
          </p:nvPr>
        </p:nvSpPr>
        <p:spPr>
          <a:xfrm>
            <a:off x="581193" y="729658"/>
            <a:ext cx="11029616" cy="988332"/>
          </a:xfrm>
        </p:spPr>
        <p:txBody>
          <a:bodyPr rtlCol="0" anchor="b">
            <a:normAutofit/>
          </a:bodyPr>
          <a:lstStyle/>
          <a:p>
            <a:pPr rtl="0"/>
            <a:r>
              <a:rPr lang="en-GB"/>
              <a:t>Bullying online</a:t>
            </a:r>
          </a:p>
        </p:txBody>
      </p:sp>
      <p:sp>
        <p:nvSpPr>
          <p:cNvPr id="3" name="Subtitle 2">
            <a:extLst>
              <a:ext uri="{FF2B5EF4-FFF2-40B4-BE49-F238E27FC236}">
                <a16:creationId xmlns:a16="http://schemas.microsoft.com/office/drawing/2014/main" id="{A9CB511D-EA45-4336-847C-1252667143B5}"/>
              </a:ext>
            </a:extLst>
          </p:cNvPr>
          <p:cNvSpPr>
            <a:spLocks noGrp="1"/>
          </p:cNvSpPr>
          <p:nvPr>
            <p:ph sz="half" idx="1"/>
          </p:nvPr>
        </p:nvSpPr>
        <p:spPr>
          <a:xfrm>
            <a:off x="581193" y="2228003"/>
            <a:ext cx="5422390" cy="3633047"/>
          </a:xfrm>
        </p:spPr>
        <p:txBody>
          <a:bodyPr rtlCol="0" anchor="ctr">
            <a:normAutofit/>
          </a:bodyPr>
          <a:lstStyle/>
          <a:p>
            <a:pPr rtl="0"/>
            <a:endParaRPr lang="en-GB"/>
          </a:p>
          <a:p>
            <a:pPr rtl="0"/>
            <a:r>
              <a:rPr lang="en-GB"/>
              <a:t>Bullying someone online through email, social media, text messaging, or any other website or app is called cyber bullying.  And is still a form of bullying.  Its often better to block, delete, or try to ignore bullying messages than to respond to them.  If that doesn’t work, getting help from a parent, school counsellor, or another trusted adult might be a good idea.  That’s especially true if the cyber bullying contains threats.</a:t>
            </a:r>
          </a:p>
          <a:p>
            <a:pPr marL="0" indent="0" rtl="0">
              <a:buNone/>
            </a:pPr>
            <a:endParaRPr lang="en-GB"/>
          </a:p>
        </p:txBody>
      </p:sp>
      <p:pic>
        <p:nvPicPr>
          <p:cNvPr id="6" name="Content Placeholder 5">
            <a:extLst>
              <a:ext uri="{FF2B5EF4-FFF2-40B4-BE49-F238E27FC236}">
                <a16:creationId xmlns:a16="http://schemas.microsoft.com/office/drawing/2014/main" id="{6D9415C4-E7C9-0561-7C6A-CB4679F8BCD2}"/>
              </a:ext>
            </a:extLst>
          </p:cNvPr>
          <p:cNvPicPr>
            <a:picLocks noGrp="1" noChangeAspect="1"/>
          </p:cNvPicPr>
          <p:nvPr>
            <p:ph sz="half" idx="2"/>
          </p:nvPr>
        </p:nvPicPr>
        <p:blipFill rotWithShape="1">
          <a:blip r:embed="rId3"/>
          <a:srcRect r="10451" b="2"/>
          <a:stretch/>
        </p:blipFill>
        <p:spPr>
          <a:xfrm>
            <a:off x="6188417" y="2228003"/>
            <a:ext cx="5422392" cy="3633047"/>
          </a:xfrm>
          <a:prstGeom prst="rect">
            <a:avLst/>
          </a:prstGeom>
          <a:noFill/>
        </p:spPr>
      </p:pic>
    </p:spTree>
    <p:extLst>
      <p:ext uri="{BB962C8B-B14F-4D97-AF65-F5344CB8AC3E}">
        <p14:creationId xmlns:p14="http://schemas.microsoft.com/office/powerpoint/2010/main" val="350134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0BB82-EC7F-CBBB-458A-AD438BD3677F}"/>
              </a:ext>
            </a:extLst>
          </p:cNvPr>
          <p:cNvSpPr>
            <a:spLocks noGrp="1"/>
          </p:cNvSpPr>
          <p:nvPr>
            <p:ph type="title"/>
          </p:nvPr>
        </p:nvSpPr>
        <p:spPr>
          <a:xfrm>
            <a:off x="581193" y="729658"/>
            <a:ext cx="11029616" cy="988332"/>
          </a:xfrm>
        </p:spPr>
        <p:txBody>
          <a:bodyPr anchor="b">
            <a:normAutofit/>
          </a:bodyPr>
          <a:lstStyle/>
          <a:p>
            <a:r>
              <a:rPr lang="en-GB" dirty="0"/>
              <a:t>conclusion</a:t>
            </a:r>
          </a:p>
        </p:txBody>
      </p:sp>
      <p:pic>
        <p:nvPicPr>
          <p:cNvPr id="5" name="Content Placeholder 4">
            <a:extLst>
              <a:ext uri="{FF2B5EF4-FFF2-40B4-BE49-F238E27FC236}">
                <a16:creationId xmlns:a16="http://schemas.microsoft.com/office/drawing/2014/main" id="{0978FC3E-2F0C-F8CA-1D67-6BC628DA9E01}"/>
              </a:ext>
            </a:extLst>
          </p:cNvPr>
          <p:cNvPicPr>
            <a:picLocks noGrp="1" noChangeAspect="1"/>
          </p:cNvPicPr>
          <p:nvPr>
            <p:ph sz="half" idx="1"/>
          </p:nvPr>
        </p:nvPicPr>
        <p:blipFill>
          <a:blip r:embed="rId2"/>
          <a:stretch>
            <a:fillRect/>
          </a:stretch>
        </p:blipFill>
        <p:spPr>
          <a:xfrm>
            <a:off x="1211263" y="2228003"/>
            <a:ext cx="3770312" cy="4183347"/>
          </a:xfrm>
          <a:prstGeom prst="rect">
            <a:avLst/>
          </a:prstGeom>
          <a:noFill/>
        </p:spPr>
      </p:pic>
      <p:sp>
        <p:nvSpPr>
          <p:cNvPr id="4" name="Content Placeholder 3">
            <a:extLst>
              <a:ext uri="{FF2B5EF4-FFF2-40B4-BE49-F238E27FC236}">
                <a16:creationId xmlns:a16="http://schemas.microsoft.com/office/drawing/2014/main" id="{CC07E022-110F-B237-8B2E-BAD8CA95C126}"/>
              </a:ext>
            </a:extLst>
          </p:cNvPr>
          <p:cNvSpPr>
            <a:spLocks noGrp="1"/>
          </p:cNvSpPr>
          <p:nvPr>
            <p:ph sz="half" idx="2"/>
          </p:nvPr>
        </p:nvSpPr>
        <p:spPr>
          <a:xfrm>
            <a:off x="6188417" y="2228003"/>
            <a:ext cx="5422392" cy="3633047"/>
          </a:xfrm>
        </p:spPr>
        <p:txBody>
          <a:bodyPr anchor="ctr">
            <a:normAutofit/>
          </a:bodyPr>
          <a:lstStyle/>
          <a:p>
            <a:r>
              <a:rPr lang="en-GB" dirty="0"/>
              <a:t>Remember to always keep your personal information private.  Check your privacy settings to make sure that only your friends can see what you post, and never, ever share your passwords with anyone else. The internet could be a wonderful place to explore.  Just remember to stay safe while doing it.  </a:t>
            </a:r>
          </a:p>
        </p:txBody>
      </p:sp>
    </p:spTree>
    <p:extLst>
      <p:ext uri="{BB962C8B-B14F-4D97-AF65-F5344CB8AC3E}">
        <p14:creationId xmlns:p14="http://schemas.microsoft.com/office/powerpoint/2010/main" val="332505058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61209668_TF56390039_Win32" id="{9B435FBB-37EF-4CC2-A2AA-2D5176A76904}" vid="{B037E65D-0BE2-4226-856A-90D3BD06C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{E802EB7D-4987-4A62-8E94-70CA37899F26}tf56390039_win32</Template>
  <TotalTime>124</TotalTime>
  <Words>456</Words>
  <Application>Microsoft Office PowerPoint</Application>
  <PresentationFormat>Widescreen</PresentationFormat>
  <Paragraphs>18</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Gill Sans MT</vt:lpstr>
      <vt:lpstr>Wingdings 2</vt:lpstr>
      <vt:lpstr>Dividend</vt:lpstr>
      <vt:lpstr>Safer internet day</vt:lpstr>
      <vt:lpstr>What Is the internet?</vt:lpstr>
      <vt:lpstr>Why do we have to stay safe on the internet?</vt:lpstr>
      <vt:lpstr>Stranger danger</vt:lpstr>
      <vt:lpstr>Bullying online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Safer internet day</dc:title>
  <dc:creator>Aiza Fuzail Islam</dc:creator>
  <cp:lastModifiedBy>Aiza Fuzail Islam</cp:lastModifiedBy>
  <cp:revision>1</cp:revision>
  <dcterms:created xsi:type="dcterms:W3CDTF">2023-02-08T19:09:39Z</dcterms:created>
  <dcterms:modified xsi:type="dcterms:W3CDTF">2023-02-08T21:14:25Z</dcterms:modified>
</cp:coreProperties>
</file>