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728" r:id="rId2"/>
    <p:sldMasterId id="2147483898" r:id="rId3"/>
    <p:sldMasterId id="2147483885" r:id="rId4"/>
  </p:sldMasterIdLst>
  <p:notesMasterIdLst>
    <p:notesMasterId r:id="rId11"/>
  </p:notesMasterIdLst>
  <p:sldIdLst>
    <p:sldId id="261" r:id="rId5"/>
    <p:sldId id="259" r:id="rId6"/>
    <p:sldId id="258" r:id="rId7"/>
    <p:sldId id="260" r:id="rId8"/>
    <p:sldId id="264" r:id="rId9"/>
    <p:sldId id="262"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4C74"/>
    <a:srgbClr val="CB9BBD"/>
    <a:srgbClr val="9D1348"/>
    <a:srgbClr val="008B5D"/>
    <a:srgbClr val="FBF5EA"/>
    <a:srgbClr val="364395"/>
    <a:srgbClr val="F8F8F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1" autoAdjust="0"/>
    <p:restoredTop sz="94660"/>
  </p:normalViewPr>
  <p:slideViewPr>
    <p:cSldViewPr>
      <p:cViewPr varScale="1">
        <p:scale>
          <a:sx n="71" d="100"/>
          <a:sy n="71" d="100"/>
        </p:scale>
        <p:origin x="-5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7671547-F540-4606-B876-E8FCBF8BAFB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4099" name="Rectangle 3">
            <a:extLst>
              <a:ext uri="{FF2B5EF4-FFF2-40B4-BE49-F238E27FC236}">
                <a16:creationId xmlns:a16="http://schemas.microsoft.com/office/drawing/2014/main" id="{A9468239-2EF3-442A-9C5B-AA1165255D4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54276" name="Rectangle 4">
            <a:extLst>
              <a:ext uri="{FF2B5EF4-FFF2-40B4-BE49-F238E27FC236}">
                <a16:creationId xmlns:a16="http://schemas.microsoft.com/office/drawing/2014/main" id="{ECBC9851-37C8-4FA9-A95A-78780735D29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8B0F68A-5F9A-4361-ACE1-0C4BA6FBE92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1F6E9914-6579-4C12-A70E-257C3B30E55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4103" name="Rectangle 7">
            <a:extLst>
              <a:ext uri="{FF2B5EF4-FFF2-40B4-BE49-F238E27FC236}">
                <a16:creationId xmlns:a16="http://schemas.microsoft.com/office/drawing/2014/main" id="{F8BA01B4-CDD3-4A6B-88B2-30AE61C26C8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8E9F52-E2DC-41BA-947A-AFB1BFACF8CF}"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id="{A795F280-6B48-4430-8EFF-D8685A9252F7}"/>
              </a:ext>
            </a:extLst>
          </p:cNvPr>
          <p:cNvSpPr>
            <a:spLocks noGrp="1" noRot="1" noChangeAspect="1"/>
          </p:cNvSpPr>
          <p:nvPr>
            <p:ph type="sldImg"/>
          </p:nvPr>
        </p:nvSpPr>
        <p:spPr>
          <a:ln/>
        </p:spPr>
      </p:sp>
      <p:sp>
        <p:nvSpPr>
          <p:cNvPr id="56322" name="Notes Placeholder 2">
            <a:extLst>
              <a:ext uri="{FF2B5EF4-FFF2-40B4-BE49-F238E27FC236}">
                <a16:creationId xmlns:a16="http://schemas.microsoft.com/office/drawing/2014/main" id="{7BC24CF5-243E-4C4B-B07C-2B9D7AD166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3" name="Slide Number Placeholder 3">
            <a:extLst>
              <a:ext uri="{FF2B5EF4-FFF2-40B4-BE49-F238E27FC236}">
                <a16:creationId xmlns:a16="http://schemas.microsoft.com/office/drawing/2014/main" id="{3E42AFB6-3B4E-40FB-AE62-BADC50A9D94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09FDB0-4333-473B-8729-71DEDBEA1853}" type="slidenum">
              <a:rPr lang="en-GB" altLang="en-US"/>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a:extLst>
              <a:ext uri="{FF2B5EF4-FFF2-40B4-BE49-F238E27FC236}">
                <a16:creationId xmlns:a16="http://schemas.microsoft.com/office/drawing/2014/main" id="{4204FC92-942C-462F-9F4D-ED3F6BD5F90E}"/>
              </a:ext>
            </a:extLst>
          </p:cNvPr>
          <p:cNvSpPr>
            <a:spLocks noGrp="1" noRot="1" noChangeAspect="1"/>
          </p:cNvSpPr>
          <p:nvPr>
            <p:ph type="sldImg"/>
          </p:nvPr>
        </p:nvSpPr>
        <p:spPr>
          <a:ln/>
        </p:spPr>
      </p:sp>
      <p:sp>
        <p:nvSpPr>
          <p:cNvPr id="58370" name="Notes Placeholder 2">
            <a:extLst>
              <a:ext uri="{FF2B5EF4-FFF2-40B4-BE49-F238E27FC236}">
                <a16:creationId xmlns:a16="http://schemas.microsoft.com/office/drawing/2014/main" id="{9B888B07-D152-4C6A-A05F-8A2228B3BB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1" name="Slide Number Placeholder 3">
            <a:extLst>
              <a:ext uri="{FF2B5EF4-FFF2-40B4-BE49-F238E27FC236}">
                <a16:creationId xmlns:a16="http://schemas.microsoft.com/office/drawing/2014/main" id="{EEB7A29E-2E21-4376-90D5-0E0A77E3BC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4F5A78-C901-44B4-8D0D-F87BAFD2A2D5}" type="slidenum">
              <a:rPr lang="en-GB" altLang="en-US"/>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a:extLst>
              <a:ext uri="{FF2B5EF4-FFF2-40B4-BE49-F238E27FC236}">
                <a16:creationId xmlns:a16="http://schemas.microsoft.com/office/drawing/2014/main" id="{8A3FF4E7-40D2-4002-8C2F-2F67C85ACAE6}"/>
              </a:ext>
            </a:extLst>
          </p:cNvPr>
          <p:cNvSpPr>
            <a:spLocks noGrp="1" noRot="1" noChangeAspect="1"/>
          </p:cNvSpPr>
          <p:nvPr>
            <p:ph type="sldImg"/>
          </p:nvPr>
        </p:nvSpPr>
        <p:spPr>
          <a:ln/>
        </p:spPr>
      </p:sp>
      <p:sp>
        <p:nvSpPr>
          <p:cNvPr id="60418" name="Notes Placeholder 2">
            <a:extLst>
              <a:ext uri="{FF2B5EF4-FFF2-40B4-BE49-F238E27FC236}">
                <a16:creationId xmlns:a16="http://schemas.microsoft.com/office/drawing/2014/main" id="{1A8834CF-79AD-4B6B-906C-FE199E7303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0419" name="Slide Number Placeholder 3">
            <a:extLst>
              <a:ext uri="{FF2B5EF4-FFF2-40B4-BE49-F238E27FC236}">
                <a16:creationId xmlns:a16="http://schemas.microsoft.com/office/drawing/2014/main" id="{A193F109-80C5-423E-9009-DFC15F5253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C526835-1C3D-44E1-BA25-D7A822210D70}" type="slidenum">
              <a:rPr lang="en-GB" altLang="en-US"/>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a:extLst>
              <a:ext uri="{FF2B5EF4-FFF2-40B4-BE49-F238E27FC236}">
                <a16:creationId xmlns:a16="http://schemas.microsoft.com/office/drawing/2014/main" id="{CE83A737-D204-4F6B-974B-E8E63BAF3A17}"/>
              </a:ext>
            </a:extLst>
          </p:cNvPr>
          <p:cNvSpPr>
            <a:spLocks noGrp="1" noRot="1" noChangeAspect="1"/>
          </p:cNvSpPr>
          <p:nvPr>
            <p:ph type="sldImg"/>
          </p:nvPr>
        </p:nvSpPr>
        <p:spPr>
          <a:ln/>
        </p:spPr>
      </p:sp>
      <p:sp>
        <p:nvSpPr>
          <p:cNvPr id="62466" name="Notes Placeholder 2">
            <a:extLst>
              <a:ext uri="{FF2B5EF4-FFF2-40B4-BE49-F238E27FC236}">
                <a16:creationId xmlns:a16="http://schemas.microsoft.com/office/drawing/2014/main" id="{907F219C-25CA-495F-8935-F9784B9F058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2467" name="Slide Number Placeholder 3">
            <a:extLst>
              <a:ext uri="{FF2B5EF4-FFF2-40B4-BE49-F238E27FC236}">
                <a16:creationId xmlns:a16="http://schemas.microsoft.com/office/drawing/2014/main" id="{899E2970-9166-4B41-9050-C88A4647EB9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43C3C3-A498-4F7C-A82C-3444FF23BFFD}" type="slidenum">
              <a:rPr lang="en-GB" altLang="en-US"/>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id="{D5ED51D0-EDAE-4D6E-A101-93F6CB558C67}"/>
              </a:ext>
            </a:extLst>
          </p:cNvPr>
          <p:cNvSpPr>
            <a:spLocks noGrp="1" noRot="1" noChangeAspect="1"/>
          </p:cNvSpPr>
          <p:nvPr>
            <p:ph type="sldImg"/>
          </p:nvPr>
        </p:nvSpPr>
        <p:spPr>
          <a:ln/>
        </p:spPr>
      </p:sp>
      <p:sp>
        <p:nvSpPr>
          <p:cNvPr id="64514" name="Notes Placeholder 2">
            <a:extLst>
              <a:ext uri="{FF2B5EF4-FFF2-40B4-BE49-F238E27FC236}">
                <a16:creationId xmlns:a16="http://schemas.microsoft.com/office/drawing/2014/main" id="{E4C3539F-6BC2-4F99-9AB9-1A391476D7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4515" name="Slide Number Placeholder 3">
            <a:extLst>
              <a:ext uri="{FF2B5EF4-FFF2-40B4-BE49-F238E27FC236}">
                <a16:creationId xmlns:a16="http://schemas.microsoft.com/office/drawing/2014/main" id="{29619A7A-CD21-4D05-BBD3-EA6B8020B07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D2E050-9F81-4840-9A4D-552E51FD881F}" type="slidenum">
              <a:rPr lang="en-GB" altLang="en-US"/>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a:extLst>
              <a:ext uri="{FF2B5EF4-FFF2-40B4-BE49-F238E27FC236}">
                <a16:creationId xmlns:a16="http://schemas.microsoft.com/office/drawing/2014/main" id="{3382DBAE-926D-4918-848E-23A79E5737C9}"/>
              </a:ext>
            </a:extLst>
          </p:cNvPr>
          <p:cNvSpPr>
            <a:spLocks noGrp="1" noRot="1" noChangeAspect="1"/>
          </p:cNvSpPr>
          <p:nvPr>
            <p:ph type="sldImg"/>
          </p:nvPr>
        </p:nvSpPr>
        <p:spPr>
          <a:ln/>
        </p:spPr>
      </p:sp>
      <p:sp>
        <p:nvSpPr>
          <p:cNvPr id="66562" name="Notes Placeholder 2">
            <a:extLst>
              <a:ext uri="{FF2B5EF4-FFF2-40B4-BE49-F238E27FC236}">
                <a16:creationId xmlns:a16="http://schemas.microsoft.com/office/drawing/2014/main" id="{3931E49D-C3B2-4780-AFFC-8678778BDE1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6563" name="Slide Number Placeholder 3">
            <a:extLst>
              <a:ext uri="{FF2B5EF4-FFF2-40B4-BE49-F238E27FC236}">
                <a16:creationId xmlns:a16="http://schemas.microsoft.com/office/drawing/2014/main" id="{B64AA254-41D4-4DAC-A98C-18DBA2D13E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6AB61BB-2C63-44C8-BF77-2357C1C3DBA2}" type="slidenum">
              <a:rPr lang="en-GB" altLang="en-US"/>
              <a:pPr/>
              <a:t>6</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1B0D177B-14BD-4AF2-B0F6-F712905623A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59F657AE-B03B-429E-A8F5-05EB5848E04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729F3393-0B69-41D7-B180-CF517CB65C25}"/>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a:solidFill>
                  <a:srgbClr val="FFFFFF"/>
                </a:solidFill>
                <a:latin typeface="Arial Black" pitchFamily="34" charset="0"/>
                <a:cs typeface="+mn-cs"/>
              </a:rPr>
              <a:t>7Ia</a:t>
            </a:r>
            <a:endParaRPr lang="en-GB" dirty="0">
              <a:latin typeface="Arial Black" pitchFamily="34" charset="0"/>
              <a:cs typeface="+mn-cs"/>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7" name="Rectangle 5">
            <a:extLst>
              <a:ext uri="{FF2B5EF4-FFF2-40B4-BE49-F238E27FC236}">
                <a16:creationId xmlns:a16="http://schemas.microsoft.com/office/drawing/2014/main" id="{B62D1AA9-5EFE-449A-951E-44A9D5D990C3}"/>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635096241"/>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E4230D4E-9A19-4512-A563-B3FF66FA905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DFBD56FB-5F9E-4B74-A8B8-1DBAD2FB8D4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3860F499-49BA-4527-AE35-22B8A1AC40B8}"/>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a:extLst>
              <a:ext uri="{FF2B5EF4-FFF2-40B4-BE49-F238E27FC236}">
                <a16:creationId xmlns:a16="http://schemas.microsoft.com/office/drawing/2014/main" id="{CD49DED3-97E3-4CBB-8A37-AF124F9B8C02}"/>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066295380"/>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2AF2F631-5D4A-4DAD-AE19-C18C759C994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FD4C8793-0CEF-4BB7-954A-C9751C5FC93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B4165F9D-485C-4109-90A5-B2B670A0AAB7}"/>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Vertical Title 1"/>
          <p:cNvSpPr>
            <a:spLocks noGrp="1"/>
          </p:cNvSpPr>
          <p:nvPr>
            <p:ph type="title" orient="vert"/>
          </p:nvPr>
        </p:nvSpPr>
        <p:spPr>
          <a:xfrm>
            <a:off x="6605588" y="836613"/>
            <a:ext cx="2070100" cy="524668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836613"/>
            <a:ext cx="6057900" cy="5246687"/>
          </a:xfrm>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a:extLst>
              <a:ext uri="{FF2B5EF4-FFF2-40B4-BE49-F238E27FC236}">
                <a16:creationId xmlns:a16="http://schemas.microsoft.com/office/drawing/2014/main" id="{D0DC188E-AE1C-49BE-80A7-6AAFB5015867}"/>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4994242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bl" preserve="1">
  <p:cSld name="Title and Tabl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54774C20-5AAB-4430-921E-A0A04A9CCC1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8B9ECB3B-A05C-4236-AAAE-2E6CEFEC010B}"/>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1005E814-6700-4E52-9489-DBF50189BBAD}"/>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a:xfrm>
            <a:off x="395288" y="836613"/>
            <a:ext cx="8229600" cy="72072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844675"/>
            <a:ext cx="8207375" cy="4238625"/>
          </a:xfrm>
        </p:spPr>
        <p:txBody>
          <a:bodyPr/>
          <a:lstStyle/>
          <a:p>
            <a:pPr lvl="0"/>
            <a:endParaRPr lang="en-GB" noProof="0"/>
          </a:p>
        </p:txBody>
      </p:sp>
      <p:sp>
        <p:nvSpPr>
          <p:cNvPr id="7" name="Rectangle 5">
            <a:extLst>
              <a:ext uri="{FF2B5EF4-FFF2-40B4-BE49-F238E27FC236}">
                <a16:creationId xmlns:a16="http://schemas.microsoft.com/office/drawing/2014/main" id="{BFBB521E-D122-4F72-9DCB-2F6967A2D5A2}"/>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8797308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DF3DC0CD-6A0A-4196-BB04-EEE75EE95A2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C946FFB6-8822-4102-A557-2E46A56DA59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7D6270C9-5D55-479A-8ECE-1D767377913A}"/>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16DA5B76-E6D6-428E-BA73-807647776E6D}"/>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Rectangle 5">
            <a:extLst>
              <a:ext uri="{FF2B5EF4-FFF2-40B4-BE49-F238E27FC236}">
                <a16:creationId xmlns:a16="http://schemas.microsoft.com/office/drawing/2014/main" id="{AFCA6CA1-2235-4704-974C-1A07E0AEA58D}"/>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477999593"/>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E4A7779E-3970-4B97-B295-AA43253C469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D58AF112-D323-4CA4-A3F3-51656E84BA44}"/>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8D95011A-A72B-44DD-971E-A22312026D81}"/>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a:solidFill>
                  <a:srgbClr val="FFFFFF"/>
                </a:solidFill>
                <a:latin typeface="Arial Black" pitchFamily="34" charset="0"/>
                <a:cs typeface="+mn-cs"/>
              </a:rPr>
              <a:t>7Ia</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1004B964-AA2E-4FB3-BF00-774F325C764C}"/>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GB" altLang="en-US" sz="2400" b="1">
                <a:solidFill>
                  <a:schemeClr val="bg1"/>
                </a:solidFill>
              </a:rPr>
              <a:t>Energy from food</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FB2F1DBF-CA54-42C2-BF76-4FA618DB381A}"/>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4059602423"/>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CD38E649-01B9-48AF-9E4F-3DAFEA7F82C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2C8185A8-04DA-43C2-85E1-B678C07D3D9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FF67E767-F626-4632-8E2A-253BD78845D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8D854D61-36CB-4B74-8861-3703FAD45241}"/>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8" name="Rectangle 5">
            <a:extLst>
              <a:ext uri="{FF2B5EF4-FFF2-40B4-BE49-F238E27FC236}">
                <a16:creationId xmlns:a16="http://schemas.microsoft.com/office/drawing/2014/main" id="{5BD2B730-8679-4781-9FE6-3DB96B3FA87B}"/>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91799362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384386FE-ED57-4061-9267-E66BBEA08B6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757BCFEA-9E34-4C16-85AA-960A8EF60B8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67648BFE-DCE2-4489-8B10-208D96F228AC}"/>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a:solidFill>
                  <a:srgbClr val="FFFFFF"/>
                </a:solidFill>
                <a:latin typeface="Arial Black" pitchFamily="34" charset="0"/>
                <a:cs typeface="+mn-cs"/>
              </a:rPr>
              <a:t>7Ia</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5883AA54-91FD-4A81-8FFA-A490301C0222}"/>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Comparing Foods</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844675"/>
            <a:ext cx="4027487" cy="4238625"/>
          </a:xfr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844675"/>
            <a:ext cx="4027488" cy="4238625"/>
          </a:xfr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Rectangle 5">
            <a:extLst>
              <a:ext uri="{FF2B5EF4-FFF2-40B4-BE49-F238E27FC236}">
                <a16:creationId xmlns:a16="http://schemas.microsoft.com/office/drawing/2014/main" id="{E9CA6EDC-970A-489A-A49B-A661AE164AAA}"/>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57012097"/>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pic>
        <p:nvPicPr>
          <p:cNvPr id="7" name="Picture 12" descr="PhysicsPPTBottom">
            <a:extLst>
              <a:ext uri="{FF2B5EF4-FFF2-40B4-BE49-F238E27FC236}">
                <a16:creationId xmlns:a16="http://schemas.microsoft.com/office/drawing/2014/main" id="{FA0AA76E-4F5B-426B-99C1-EFD8322BCE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descr="PhysicsPPTTop">
            <a:extLst>
              <a:ext uri="{FF2B5EF4-FFF2-40B4-BE49-F238E27FC236}">
                <a16:creationId xmlns:a16="http://schemas.microsoft.com/office/drawing/2014/main" id="{0995D5E4-D513-4CA5-88C8-46DF10F8591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a:extLst>
              <a:ext uri="{FF2B5EF4-FFF2-40B4-BE49-F238E27FC236}">
                <a16:creationId xmlns:a16="http://schemas.microsoft.com/office/drawing/2014/main" id="{D097CE6F-F121-4538-8EFA-E8BA573A1D9B}"/>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10" name="Text Box 14">
            <a:extLst>
              <a:ext uri="{FF2B5EF4-FFF2-40B4-BE49-F238E27FC236}">
                <a16:creationId xmlns:a16="http://schemas.microsoft.com/office/drawing/2014/main" id="{CBBA1190-EA2F-4271-8C2F-0B193D4D5B00}"/>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457200" y="928670"/>
            <a:ext cx="8229600" cy="107157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207485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714619"/>
            <a:ext cx="4040188"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207485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714619"/>
            <a:ext cx="4041775"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Rectangle 5">
            <a:extLst>
              <a:ext uri="{FF2B5EF4-FFF2-40B4-BE49-F238E27FC236}">
                <a16:creationId xmlns:a16="http://schemas.microsoft.com/office/drawing/2014/main" id="{40634F4E-AB0E-4895-8BD9-6ABA5CFB4431}"/>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73311138"/>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pic>
        <p:nvPicPr>
          <p:cNvPr id="3" name="Picture 12" descr="PhysicsPPTBottom">
            <a:extLst>
              <a:ext uri="{FF2B5EF4-FFF2-40B4-BE49-F238E27FC236}">
                <a16:creationId xmlns:a16="http://schemas.microsoft.com/office/drawing/2014/main" id="{42D77421-D3D9-41F4-A697-5FE1ADDD8C9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PhysicsPPTTop">
            <a:extLst>
              <a:ext uri="{FF2B5EF4-FFF2-40B4-BE49-F238E27FC236}">
                <a16:creationId xmlns:a16="http://schemas.microsoft.com/office/drawing/2014/main" id="{144A6415-DD72-4E98-B2EA-D656640314C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3">
            <a:extLst>
              <a:ext uri="{FF2B5EF4-FFF2-40B4-BE49-F238E27FC236}">
                <a16:creationId xmlns:a16="http://schemas.microsoft.com/office/drawing/2014/main" id="{AB1B36D9-C8FA-41EE-A0D0-99DB111331A8}"/>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6" name="Text Box 14">
            <a:extLst>
              <a:ext uri="{FF2B5EF4-FFF2-40B4-BE49-F238E27FC236}">
                <a16:creationId xmlns:a16="http://schemas.microsoft.com/office/drawing/2014/main" id="{18924143-E010-4C99-94ED-3923B07175C3}"/>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p:txBody>
          <a:bodyPr/>
          <a:lstStyle/>
          <a:p>
            <a:r>
              <a:rPr lang="en-US"/>
              <a:t>Click to edit Master title style</a:t>
            </a:r>
            <a:endParaRPr lang="en-GB"/>
          </a:p>
        </p:txBody>
      </p:sp>
      <p:sp>
        <p:nvSpPr>
          <p:cNvPr id="7" name="Rectangle 5">
            <a:extLst>
              <a:ext uri="{FF2B5EF4-FFF2-40B4-BE49-F238E27FC236}">
                <a16:creationId xmlns:a16="http://schemas.microsoft.com/office/drawing/2014/main" id="{A6B5E81C-B7D1-4097-9D80-D6354C06A317}"/>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640750826"/>
      </p:ext>
    </p:extLst>
  </p:cSld>
  <p:clrMapOvr>
    <a:masterClrMapping/>
  </p:clrMapOvr>
  <p:transition>
    <p:sndAc>
      <p:stSnd>
        <p:snd r:embed="rId1" name="click.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pic>
        <p:nvPicPr>
          <p:cNvPr id="2" name="Picture 12" descr="PhysicsPPTBottom">
            <a:extLst>
              <a:ext uri="{FF2B5EF4-FFF2-40B4-BE49-F238E27FC236}">
                <a16:creationId xmlns:a16="http://schemas.microsoft.com/office/drawing/2014/main" id="{AE39CCF8-0130-493B-BBCB-E5507C38274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1" descr="PhysicsPPTTop">
            <a:extLst>
              <a:ext uri="{FF2B5EF4-FFF2-40B4-BE49-F238E27FC236}">
                <a16:creationId xmlns:a16="http://schemas.microsoft.com/office/drawing/2014/main" id="{0B48D2FB-5264-4295-AA75-21E1A1972F6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
            <a:extLst>
              <a:ext uri="{FF2B5EF4-FFF2-40B4-BE49-F238E27FC236}">
                <a16:creationId xmlns:a16="http://schemas.microsoft.com/office/drawing/2014/main" id="{1A935496-CA78-4697-80DA-A58CA8562EF4}"/>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5" name="Text Box 14">
            <a:extLst>
              <a:ext uri="{FF2B5EF4-FFF2-40B4-BE49-F238E27FC236}">
                <a16:creationId xmlns:a16="http://schemas.microsoft.com/office/drawing/2014/main" id="{797851A3-FD95-48B6-9BD2-29BE65DAABDD}"/>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6" name="Footer Placeholder 5">
            <a:extLst>
              <a:ext uri="{FF2B5EF4-FFF2-40B4-BE49-F238E27FC236}">
                <a16:creationId xmlns:a16="http://schemas.microsoft.com/office/drawing/2014/main" id="{E8429EA2-6EF5-4818-AC97-D296D916F8BC}"/>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723831707"/>
      </p:ext>
    </p:extLst>
  </p:cSld>
  <p:clrMapOvr>
    <a:masterClrMapping/>
  </p:clrMapOvr>
  <p:transition>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FD93C382-0914-4BB5-9E99-94BFA8CD26A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6430DA95-FB91-4F82-9A41-965930B1F16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F4050126-AFC4-4EFC-9C27-B0C01A8534E4}"/>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5pPr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a:extLst>
              <a:ext uri="{FF2B5EF4-FFF2-40B4-BE49-F238E27FC236}">
                <a16:creationId xmlns:a16="http://schemas.microsoft.com/office/drawing/2014/main" id="{01DDB51B-2139-4227-9C76-D64D8B750502}"/>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267862636"/>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40F614B0-A21B-4C5D-BCB8-E796A48686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718008B0-6296-423E-83E3-05EBA969FFC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00A4A48A-E4CA-4745-84AD-EC50EADD4B7B}"/>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E451E785-6D89-4CCD-B162-27E80478BD57}"/>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457200" y="857232"/>
            <a:ext cx="3008313" cy="1162050"/>
          </a:xfrm>
        </p:spPr>
        <p:txBody>
          <a:bodyPr anchor="b"/>
          <a:lstStyle>
            <a:lvl1pPr algn="l">
              <a:defRPr sz="2400" b="1"/>
            </a:lvl1pPr>
          </a:lstStyle>
          <a:p>
            <a:r>
              <a:rPr lang="en-US" dirty="0"/>
              <a:t>Click to edit Master title style</a:t>
            </a:r>
            <a:endParaRPr lang="en-GB" dirty="0"/>
          </a:p>
        </p:txBody>
      </p:sp>
      <p:sp>
        <p:nvSpPr>
          <p:cNvPr id="3" name="Content Placeholder 2"/>
          <p:cNvSpPr>
            <a:spLocks noGrp="1"/>
          </p:cNvSpPr>
          <p:nvPr>
            <p:ph idx="1"/>
          </p:nvPr>
        </p:nvSpPr>
        <p:spPr>
          <a:xfrm>
            <a:off x="3575050" y="857232"/>
            <a:ext cx="5111750" cy="5268931"/>
          </a:xfrm>
        </p:spPr>
        <p:txBody>
          <a:bodyPr/>
          <a:lstStyle>
            <a:lvl1pPr>
              <a:defRPr sz="2400"/>
            </a:lvl1pPr>
            <a:lvl2pPr>
              <a:defRPr sz="2400"/>
            </a:lvl2pPr>
            <a:lvl3pPr>
              <a:defRPr sz="2400"/>
            </a:lvl3pPr>
            <a:lvl4pPr>
              <a:defRPr sz="2400"/>
            </a:lvl4pPr>
            <a:lvl5pPr>
              <a:buNone/>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2071678"/>
            <a:ext cx="3008313" cy="4054485"/>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Rectangle 5">
            <a:extLst>
              <a:ext uri="{FF2B5EF4-FFF2-40B4-BE49-F238E27FC236}">
                <a16:creationId xmlns:a16="http://schemas.microsoft.com/office/drawing/2014/main" id="{85FC712C-393C-499E-830A-90E3189C96FA}"/>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177387749"/>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9892BFD9-61F9-45B1-919F-1459E7A7986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6D42E4EB-4618-4C5E-872B-8E2C1F838B44}"/>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089A6E97-2958-4C43-A888-79F38C2F77F7}"/>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01A50E96-4311-4219-B7E8-7E89CD385BC5}"/>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1792288" y="4800600"/>
            <a:ext cx="5486400" cy="566738"/>
          </a:xfrm>
        </p:spPr>
        <p:txBody>
          <a:bodyPr anchor="b"/>
          <a:lstStyle>
            <a:lvl1pPr algn="l">
              <a:defRPr sz="24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785793"/>
            <a:ext cx="5486400" cy="39417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429264"/>
            <a:ext cx="5486400" cy="742936"/>
          </a:xfrm>
        </p:spPr>
        <p:txBody>
          <a:bodyPr anchor="b"/>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Rectangle 5">
            <a:extLst>
              <a:ext uri="{FF2B5EF4-FFF2-40B4-BE49-F238E27FC236}">
                <a16:creationId xmlns:a16="http://schemas.microsoft.com/office/drawing/2014/main" id="{E61A1B75-6DE1-4028-ACA9-A0EDA050DFCE}"/>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583069948"/>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CB68B2C4-D141-4EE5-A7A2-EDEB6518F58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EB66A7D6-4C1D-4B23-9E51-3C5B30B8AC8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DDDC59E9-4D72-491F-9296-543FB7A76893}"/>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42E9972A-48B8-4672-AF46-2963E02A34FF}"/>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D8EA9CFF-8337-448E-9B30-10B2C0D84133}"/>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959126631"/>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9318D66E-3052-4388-AC9F-ED23AFD99D7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73218997-294A-4A4C-93A9-E694D0B47F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D7525234-A72B-40B0-9320-9BE299ED069D}"/>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6B8608EB-B717-4B64-B419-499C40996C4E}"/>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Vertical Title 1"/>
          <p:cNvSpPr>
            <a:spLocks noGrp="1"/>
          </p:cNvSpPr>
          <p:nvPr>
            <p:ph type="title" orient="vert"/>
          </p:nvPr>
        </p:nvSpPr>
        <p:spPr>
          <a:xfrm>
            <a:off x="6605588" y="836613"/>
            <a:ext cx="2070100" cy="524668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836613"/>
            <a:ext cx="6057900" cy="5246687"/>
          </a:xfrm>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76828F1B-D4A7-4DE9-A3F0-C4AF580BA140}"/>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236451058"/>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showMasterPhAnim="0" type="tbl" preserve="1">
  <p:cSld name="Title and Tabl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0990ABA7-515C-434C-9183-A473DED9DE0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EA8A6E42-64EC-4B7C-9CFC-D81319E72574}"/>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AF980307-4137-4966-BA40-1A6B832D827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3D825C92-2861-474B-870F-7764F408E6E6}"/>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395288" y="836613"/>
            <a:ext cx="8229600" cy="72072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844675"/>
            <a:ext cx="8207375" cy="4238625"/>
          </a:xfrm>
        </p:spPr>
        <p:txBody>
          <a:bodyPr/>
          <a:lstStyle/>
          <a:p>
            <a:pPr lvl="0"/>
            <a:endParaRPr lang="en-GB" noProof="0"/>
          </a:p>
        </p:txBody>
      </p:sp>
      <p:sp>
        <p:nvSpPr>
          <p:cNvPr id="8" name="Rectangle 5">
            <a:extLst>
              <a:ext uri="{FF2B5EF4-FFF2-40B4-BE49-F238E27FC236}">
                <a16:creationId xmlns:a16="http://schemas.microsoft.com/office/drawing/2014/main" id="{A10A18D4-1444-4454-AEEF-B9BF6389DDBA}"/>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601075667"/>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45E9B188-AB63-46EE-91F7-E37719E3035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E6ED2699-3CF2-4BA0-BF37-012CB15BF33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25FD0B32-F30F-4759-9D4F-89AB64829C18}"/>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8DD0FB01-91AE-43A1-9062-5DB07B08C6D1}"/>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Rectangle 5">
            <a:extLst>
              <a:ext uri="{FF2B5EF4-FFF2-40B4-BE49-F238E27FC236}">
                <a16:creationId xmlns:a16="http://schemas.microsoft.com/office/drawing/2014/main" id="{5DBB7DB4-B58D-42E5-9D0F-D1E380B5A1D0}"/>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77455454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AF51ED03-E2C2-4483-BC60-4D919C871CF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9121C37D-AC15-40C3-9846-0DB6D3FE90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41451FDA-88F3-425D-A987-A442D80ADE5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a:solidFill>
                  <a:srgbClr val="FFFFFF"/>
                </a:solidFill>
                <a:latin typeface="Arial Black" pitchFamily="34" charset="0"/>
                <a:cs typeface="+mn-cs"/>
              </a:rPr>
              <a:t>7Ia</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D5252061-3324-43AC-A023-8931BEFE2850}"/>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Comparing Foods</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EF2D7665-AEF9-48E0-938D-38AF3A09C2E6}"/>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43308498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E449BEBE-5D1D-4D93-97E7-42B219E2B3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BE06B04B-75B4-42F0-A984-CE400FB593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51EC5A3A-044B-43CF-90D7-0764C2DD8F42}"/>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786CAE98-ACAD-4491-B56B-75DB156A31EB}"/>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8" name="Rectangle 5">
            <a:extLst>
              <a:ext uri="{FF2B5EF4-FFF2-40B4-BE49-F238E27FC236}">
                <a16:creationId xmlns:a16="http://schemas.microsoft.com/office/drawing/2014/main" id="{902E2DE5-F944-4DF7-9B80-9C652891227C}"/>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484781673"/>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0DC7AF97-E697-4B0E-836E-FEAA7C02B8B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E7BBCD53-1406-4ED9-8CDF-44D1C387DAE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A8F96FD4-F1F6-4969-BB9E-E26439E5DACD}"/>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933FAB11-D760-42EA-A155-4735E54AB61D}"/>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844675"/>
            <a:ext cx="4027487" cy="4238625"/>
          </a:xfr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844675"/>
            <a:ext cx="4027488" cy="4238625"/>
          </a:xfr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Rectangle 5">
            <a:extLst>
              <a:ext uri="{FF2B5EF4-FFF2-40B4-BE49-F238E27FC236}">
                <a16:creationId xmlns:a16="http://schemas.microsoft.com/office/drawing/2014/main" id="{BCF3318B-6B05-4AE2-8E2C-38F772E17C06}"/>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73341591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pic>
        <p:nvPicPr>
          <p:cNvPr id="7" name="Picture 12" descr="PhysicsPPTBottom">
            <a:extLst>
              <a:ext uri="{FF2B5EF4-FFF2-40B4-BE49-F238E27FC236}">
                <a16:creationId xmlns:a16="http://schemas.microsoft.com/office/drawing/2014/main" id="{AB4615CF-F9BA-4265-9C7E-853D2F70755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descr="PhysicsPPTTop">
            <a:extLst>
              <a:ext uri="{FF2B5EF4-FFF2-40B4-BE49-F238E27FC236}">
                <a16:creationId xmlns:a16="http://schemas.microsoft.com/office/drawing/2014/main" id="{0380C884-80E0-4B8E-8E59-FFC32D22928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a:extLst>
              <a:ext uri="{FF2B5EF4-FFF2-40B4-BE49-F238E27FC236}">
                <a16:creationId xmlns:a16="http://schemas.microsoft.com/office/drawing/2014/main" id="{1B22C568-7806-4109-91EC-E2CA6F634DE0}"/>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10" name="Text Box 14">
            <a:extLst>
              <a:ext uri="{FF2B5EF4-FFF2-40B4-BE49-F238E27FC236}">
                <a16:creationId xmlns:a16="http://schemas.microsoft.com/office/drawing/2014/main" id="{20B80E25-1279-47E5-8D59-6EB70055D06E}"/>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457200" y="928670"/>
            <a:ext cx="8229600" cy="107157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207485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714619"/>
            <a:ext cx="4040188"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207485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714619"/>
            <a:ext cx="4041775"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Rectangle 5">
            <a:extLst>
              <a:ext uri="{FF2B5EF4-FFF2-40B4-BE49-F238E27FC236}">
                <a16:creationId xmlns:a16="http://schemas.microsoft.com/office/drawing/2014/main" id="{F1E358C2-C54C-42A4-B282-76AE8DA2C3F5}"/>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96332912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C33C8179-88B8-426F-AEDC-6B1F849CA60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AE28ADD3-796B-48FE-B372-15C80EC443F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E747EC77-117D-4CF4-AEE8-92B5AFD6A3F0}"/>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7" name="Rectangle 5">
            <a:extLst>
              <a:ext uri="{FF2B5EF4-FFF2-40B4-BE49-F238E27FC236}">
                <a16:creationId xmlns:a16="http://schemas.microsoft.com/office/drawing/2014/main" id="{32141691-32BA-4DD8-BDB7-2A81139E0BB9}"/>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16604004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pic>
        <p:nvPicPr>
          <p:cNvPr id="3" name="Picture 12" descr="PhysicsPPTBottom">
            <a:extLst>
              <a:ext uri="{FF2B5EF4-FFF2-40B4-BE49-F238E27FC236}">
                <a16:creationId xmlns:a16="http://schemas.microsoft.com/office/drawing/2014/main" id="{84DC77DA-04B5-447C-B6E3-125395075BD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PhysicsPPTTop">
            <a:extLst>
              <a:ext uri="{FF2B5EF4-FFF2-40B4-BE49-F238E27FC236}">
                <a16:creationId xmlns:a16="http://schemas.microsoft.com/office/drawing/2014/main" id="{16FEEC1F-13DE-482E-817D-47C65900304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3">
            <a:extLst>
              <a:ext uri="{FF2B5EF4-FFF2-40B4-BE49-F238E27FC236}">
                <a16:creationId xmlns:a16="http://schemas.microsoft.com/office/drawing/2014/main" id="{11F4E227-AAE5-48F4-A814-805C2581F97D}"/>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6" name="Text Box 14">
            <a:extLst>
              <a:ext uri="{FF2B5EF4-FFF2-40B4-BE49-F238E27FC236}">
                <a16:creationId xmlns:a16="http://schemas.microsoft.com/office/drawing/2014/main" id="{3C85A5C7-589B-4754-B003-0E25D59C5851}"/>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p:txBody>
          <a:bodyPr/>
          <a:lstStyle/>
          <a:p>
            <a:r>
              <a:rPr lang="en-US"/>
              <a:t>Click to edit Master title style</a:t>
            </a:r>
            <a:endParaRPr lang="en-GB"/>
          </a:p>
        </p:txBody>
      </p:sp>
      <p:sp>
        <p:nvSpPr>
          <p:cNvPr id="7" name="Rectangle 5">
            <a:extLst>
              <a:ext uri="{FF2B5EF4-FFF2-40B4-BE49-F238E27FC236}">
                <a16:creationId xmlns:a16="http://schemas.microsoft.com/office/drawing/2014/main" id="{9E398734-CDC6-4A92-A102-15D0B79A637B}"/>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602786513"/>
      </p:ext>
    </p:extLst>
  </p:cSld>
  <p:clrMapOvr>
    <a:masterClrMapping/>
  </p:clrMapOvr>
  <p:transition>
    <p:sndAc>
      <p:stSnd>
        <p:snd r:embed="rId1" name="click.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pic>
        <p:nvPicPr>
          <p:cNvPr id="2" name="Picture 12" descr="PhysicsPPTBottom">
            <a:extLst>
              <a:ext uri="{FF2B5EF4-FFF2-40B4-BE49-F238E27FC236}">
                <a16:creationId xmlns:a16="http://schemas.microsoft.com/office/drawing/2014/main" id="{5D5DC3CF-A326-43F9-B138-75B92E57AE3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1" descr="PhysicsPPTTop">
            <a:extLst>
              <a:ext uri="{FF2B5EF4-FFF2-40B4-BE49-F238E27FC236}">
                <a16:creationId xmlns:a16="http://schemas.microsoft.com/office/drawing/2014/main" id="{5579CE91-91B1-4385-AE5D-1E0BAC80F16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
            <a:extLst>
              <a:ext uri="{FF2B5EF4-FFF2-40B4-BE49-F238E27FC236}">
                <a16:creationId xmlns:a16="http://schemas.microsoft.com/office/drawing/2014/main" id="{41E84E8A-B06E-4321-BE90-66E4696EC80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5" name="Text Box 14">
            <a:extLst>
              <a:ext uri="{FF2B5EF4-FFF2-40B4-BE49-F238E27FC236}">
                <a16:creationId xmlns:a16="http://schemas.microsoft.com/office/drawing/2014/main" id="{099200E2-8DC5-4513-B9B3-6D83D9B77E1E}"/>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6" name="Footer Placeholder 5">
            <a:extLst>
              <a:ext uri="{FF2B5EF4-FFF2-40B4-BE49-F238E27FC236}">
                <a16:creationId xmlns:a16="http://schemas.microsoft.com/office/drawing/2014/main" id="{D5FE5787-7ABD-4E5E-AD8F-D4096A616181}"/>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779650707"/>
      </p:ext>
    </p:extLst>
  </p:cSld>
  <p:clrMapOvr>
    <a:masterClrMapping/>
  </p:clrMapOvr>
  <p:transition>
    <p:sndAc>
      <p:stSnd>
        <p:snd r:embed="rId1" name="click.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EF704AFD-125B-41F7-B23F-B4C09916D5F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2254CEBD-5BAB-4877-8792-B6A3A2DBACB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4D0E3BA5-42E4-4843-8EA1-97ED8D6E27D8}"/>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A515DAC5-F949-41CB-B9CB-340154765634}"/>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457200" y="857232"/>
            <a:ext cx="3008313" cy="1162050"/>
          </a:xfrm>
        </p:spPr>
        <p:txBody>
          <a:bodyPr anchor="b"/>
          <a:lstStyle>
            <a:lvl1pPr algn="l">
              <a:defRPr sz="2400" b="1"/>
            </a:lvl1pPr>
          </a:lstStyle>
          <a:p>
            <a:r>
              <a:rPr lang="en-US" dirty="0"/>
              <a:t>Click to edit Master title style</a:t>
            </a:r>
            <a:endParaRPr lang="en-GB" dirty="0"/>
          </a:p>
        </p:txBody>
      </p:sp>
      <p:sp>
        <p:nvSpPr>
          <p:cNvPr id="3" name="Content Placeholder 2"/>
          <p:cNvSpPr>
            <a:spLocks noGrp="1"/>
          </p:cNvSpPr>
          <p:nvPr>
            <p:ph idx="1"/>
          </p:nvPr>
        </p:nvSpPr>
        <p:spPr>
          <a:xfrm>
            <a:off x="3575050" y="857232"/>
            <a:ext cx="5111750" cy="5268931"/>
          </a:xfrm>
        </p:spPr>
        <p:txBody>
          <a:bodyPr/>
          <a:lstStyle>
            <a:lvl1pPr>
              <a:defRPr sz="2400"/>
            </a:lvl1pPr>
            <a:lvl2pPr>
              <a:defRPr sz="2400"/>
            </a:lvl2pPr>
            <a:lvl3pPr>
              <a:defRPr sz="2400"/>
            </a:lvl3pPr>
            <a:lvl4pPr>
              <a:defRPr sz="2400"/>
            </a:lvl4pPr>
            <a:lvl5pPr>
              <a:buNone/>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2071678"/>
            <a:ext cx="3008313" cy="4054485"/>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Rectangle 5">
            <a:extLst>
              <a:ext uri="{FF2B5EF4-FFF2-40B4-BE49-F238E27FC236}">
                <a16:creationId xmlns:a16="http://schemas.microsoft.com/office/drawing/2014/main" id="{7DC2F059-041B-4C0D-B6D7-442E59356191}"/>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4019655539"/>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EDD3485B-A6D3-41D4-8EA1-91FE2DC78BA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F9A01D3D-0920-47B8-93E3-7BE0DA70688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DE85CCF6-506C-4128-80A9-564C694D7B29}"/>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8" name="Text Box 14">
            <a:extLst>
              <a:ext uri="{FF2B5EF4-FFF2-40B4-BE49-F238E27FC236}">
                <a16:creationId xmlns:a16="http://schemas.microsoft.com/office/drawing/2014/main" id="{38A2F337-127A-417F-B43F-5722DA0D38BC}"/>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1792288" y="4800600"/>
            <a:ext cx="5486400" cy="566738"/>
          </a:xfrm>
        </p:spPr>
        <p:txBody>
          <a:bodyPr anchor="b"/>
          <a:lstStyle>
            <a:lvl1pPr algn="l">
              <a:defRPr sz="24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785793"/>
            <a:ext cx="5486400" cy="39417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429264"/>
            <a:ext cx="5486400" cy="742936"/>
          </a:xfrm>
        </p:spPr>
        <p:txBody>
          <a:bodyPr anchor="b"/>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Rectangle 5">
            <a:extLst>
              <a:ext uri="{FF2B5EF4-FFF2-40B4-BE49-F238E27FC236}">
                <a16:creationId xmlns:a16="http://schemas.microsoft.com/office/drawing/2014/main" id="{244CED2C-66A4-48D2-AC65-F25392881979}"/>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256075608"/>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EB201026-1F43-4F61-8B8F-89172FBF1DB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77571AFA-EE54-4F57-B31B-EF47905CD01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E44708BC-E937-44BA-8EEE-40E452BB33B2}"/>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0DEC7B3F-5434-4ABF-8A23-0AF78B8EDDB1}"/>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D4611F33-F45B-4907-861D-3F766381BBF9}"/>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053278576"/>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5EB36B05-DF1B-4263-8815-25D6B84AE85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1162DB34-ACDE-4B2D-8E25-10979BD28C4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509390B0-6F3B-454D-B7D1-01DBC1A2EFC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4F48E917-5D67-4073-86F0-EEFDC7880272}"/>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Vertical Title 1"/>
          <p:cNvSpPr>
            <a:spLocks noGrp="1"/>
          </p:cNvSpPr>
          <p:nvPr>
            <p:ph type="title" orient="vert"/>
          </p:nvPr>
        </p:nvSpPr>
        <p:spPr>
          <a:xfrm>
            <a:off x="6605588" y="836613"/>
            <a:ext cx="2070100" cy="524668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836613"/>
            <a:ext cx="6057900" cy="5246687"/>
          </a:xfrm>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1BCF72F3-C9FC-48F7-B141-89D96C5DE99E}"/>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85981595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showMasterPhAnim="0" type="tbl" preserve="1">
  <p:cSld name="Title and Table">
    <p:spTree>
      <p:nvGrpSpPr>
        <p:cNvPr id="1" name=""/>
        <p:cNvGrpSpPr/>
        <p:nvPr/>
      </p:nvGrpSpPr>
      <p:grpSpPr>
        <a:xfrm>
          <a:off x="0" y="0"/>
          <a:ext cx="0" cy="0"/>
          <a:chOff x="0" y="0"/>
          <a:chExt cx="0" cy="0"/>
        </a:xfrm>
      </p:grpSpPr>
      <p:pic>
        <p:nvPicPr>
          <p:cNvPr id="4" name="Picture 12" descr="PhysicsPPTBottom">
            <a:extLst>
              <a:ext uri="{FF2B5EF4-FFF2-40B4-BE49-F238E27FC236}">
                <a16:creationId xmlns:a16="http://schemas.microsoft.com/office/drawing/2014/main" id="{6E5D012B-0D8F-4474-BEC2-6AF2E6FB34C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PhysicsPPTTop">
            <a:extLst>
              <a:ext uri="{FF2B5EF4-FFF2-40B4-BE49-F238E27FC236}">
                <a16:creationId xmlns:a16="http://schemas.microsoft.com/office/drawing/2014/main" id="{C0E86E6F-D17D-4DB7-8A20-CCCE1D7A18D4}"/>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a:extLst>
              <a:ext uri="{FF2B5EF4-FFF2-40B4-BE49-F238E27FC236}">
                <a16:creationId xmlns:a16="http://schemas.microsoft.com/office/drawing/2014/main" id="{41A45568-0356-4E7C-85A3-484C7494EF67}"/>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7" name="Text Box 14">
            <a:extLst>
              <a:ext uri="{FF2B5EF4-FFF2-40B4-BE49-F238E27FC236}">
                <a16:creationId xmlns:a16="http://schemas.microsoft.com/office/drawing/2014/main" id="{DA15E7F4-57E3-4B0D-8521-F357070C60C1}"/>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2" name="Title 1"/>
          <p:cNvSpPr>
            <a:spLocks noGrp="1"/>
          </p:cNvSpPr>
          <p:nvPr>
            <p:ph type="title"/>
          </p:nvPr>
        </p:nvSpPr>
        <p:spPr>
          <a:xfrm>
            <a:off x="395288" y="836613"/>
            <a:ext cx="8229600" cy="720725"/>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844675"/>
            <a:ext cx="8207375" cy="4238625"/>
          </a:xfrm>
        </p:spPr>
        <p:txBody>
          <a:bodyPr/>
          <a:lstStyle/>
          <a:p>
            <a:pPr lvl="0"/>
            <a:endParaRPr lang="en-GB" noProof="0"/>
          </a:p>
        </p:txBody>
      </p:sp>
      <p:sp>
        <p:nvSpPr>
          <p:cNvPr id="8" name="Rectangle 5">
            <a:extLst>
              <a:ext uri="{FF2B5EF4-FFF2-40B4-BE49-F238E27FC236}">
                <a16:creationId xmlns:a16="http://schemas.microsoft.com/office/drawing/2014/main" id="{0C3050D3-C2DC-4118-A5A8-B812AA3F6719}"/>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505825194"/>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Rectangle 5">
            <a:extLst>
              <a:ext uri="{FF2B5EF4-FFF2-40B4-BE49-F238E27FC236}">
                <a16:creationId xmlns:a16="http://schemas.microsoft.com/office/drawing/2014/main" id="{90ED03E9-D7C4-474D-9623-619FEDACAD22}"/>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46897811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5804" y="836613"/>
            <a:ext cx="8229600" cy="720725"/>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68313" y="1844675"/>
            <a:ext cx="8207375" cy="4238625"/>
          </a:xfrm>
          <a:prstGeom prst="rect">
            <a:avLst/>
          </a:prstGeom>
        </p:spPr>
        <p:txBody>
          <a:bodyPr/>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a:extLst>
              <a:ext uri="{FF2B5EF4-FFF2-40B4-BE49-F238E27FC236}">
                <a16:creationId xmlns:a16="http://schemas.microsoft.com/office/drawing/2014/main" id="{0C417920-EE83-4225-81CA-C23F11C347A6}"/>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39911410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5">
            <a:extLst>
              <a:ext uri="{FF2B5EF4-FFF2-40B4-BE49-F238E27FC236}">
                <a16:creationId xmlns:a16="http://schemas.microsoft.com/office/drawing/2014/main" id="{BC9F1CD1-E3C1-4C1F-8E1C-C12076702809}"/>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352441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FF2CF34A-E5FA-4720-8E15-54292CCFD2C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F68149BB-BCB9-4A89-B383-041492CA071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307EFF77-869A-4378-879B-90BC7DC9AF4C}"/>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844675"/>
            <a:ext cx="4027487" cy="4238625"/>
          </a:xfrm>
        </p:spPr>
        <p:txBody>
          <a:bodyPr/>
          <a:lstStyle>
            <a:lvl1pPr>
              <a:defRPr sz="2400"/>
            </a:lvl1pPr>
            <a:lvl2pPr>
              <a:defRPr sz="2400"/>
            </a:lvl2pPr>
            <a:lvl3pPr>
              <a:defRPr sz="2400"/>
            </a:lvl3pPr>
            <a:lvl4pPr>
              <a:defRPr sz="2400"/>
            </a:lvl4pPr>
            <a:lvl5pPr indent="0">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844675"/>
            <a:ext cx="4027488" cy="4238625"/>
          </a:xfrm>
        </p:spPr>
        <p:txBody>
          <a:bodyPr/>
          <a:lstStyle>
            <a:lvl1pPr>
              <a:defRPr sz="2400"/>
            </a:lvl1pPr>
            <a:lvl2pPr>
              <a:defRPr sz="2400"/>
            </a:lvl2pPr>
            <a:lvl3pPr>
              <a:defRPr sz="2400"/>
            </a:lvl3pPr>
            <a:lvl4pPr>
              <a:defRPr sz="2400"/>
            </a:lvl4pPr>
            <a:lvl5pPr indent="0">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5">
            <a:extLst>
              <a:ext uri="{FF2B5EF4-FFF2-40B4-BE49-F238E27FC236}">
                <a16:creationId xmlns:a16="http://schemas.microsoft.com/office/drawing/2014/main" id="{43F5D602-F388-42F6-8C94-7002D525966E}"/>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7175077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5804" y="836613"/>
            <a:ext cx="8229600" cy="720725"/>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68313" y="1844675"/>
            <a:ext cx="4027487" cy="4238625"/>
          </a:xfrm>
          <a:prstGeom prst="rect">
            <a:avLst/>
          </a:prstGeo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844675"/>
            <a:ext cx="4027488" cy="4238625"/>
          </a:xfrm>
          <a:prstGeom prst="rect">
            <a:avLst/>
          </a:prstGeom>
        </p:spPr>
        <p:txBody>
          <a:bodyPr/>
          <a:lstStyle>
            <a:lvl1pPr>
              <a:defRPr sz="2400"/>
            </a:lvl1pPr>
            <a:lvl2pPr>
              <a:defRPr sz="2400"/>
            </a:lvl2pPr>
            <a:lvl3pPr>
              <a:defRPr sz="2400"/>
            </a:lvl3pPr>
            <a:lvl4pPr>
              <a:defRPr sz="2400"/>
            </a:lvl4pPr>
            <a:lvl5pPr>
              <a:buNone/>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Rectangle 5">
            <a:extLst>
              <a:ext uri="{FF2B5EF4-FFF2-40B4-BE49-F238E27FC236}">
                <a16:creationId xmlns:a16="http://schemas.microsoft.com/office/drawing/2014/main" id="{DC528FBA-62EA-4540-8A1E-B4CBA6D8A2E4}"/>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998207221"/>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0"/>
            <a:ext cx="8229600" cy="107157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207485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714619"/>
            <a:ext cx="4040188" cy="3554419"/>
          </a:xfrm>
          <a:prstGeom prst="rect">
            <a:avLst/>
          </a:prstGeo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207485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714619"/>
            <a:ext cx="4041775" cy="3554419"/>
          </a:xfrm>
          <a:prstGeom prst="rect">
            <a:avLst/>
          </a:prstGeo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a:extLst>
              <a:ext uri="{FF2B5EF4-FFF2-40B4-BE49-F238E27FC236}">
                <a16:creationId xmlns:a16="http://schemas.microsoft.com/office/drawing/2014/main" id="{2732EBEE-F4BD-4A82-9213-0AE149E22751}"/>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875575034"/>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5804" y="836613"/>
            <a:ext cx="8229600" cy="720725"/>
          </a:xfrm>
          <a:prstGeom prst="rect">
            <a:avLst/>
          </a:prstGeom>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D31F2E8F-E677-45C3-8D24-C1A5069C8EBD}"/>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4265465016"/>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32C379E1-A02D-4A89-921D-79691C3AB789}"/>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43476690"/>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3008313" cy="1162050"/>
          </a:xfrm>
          <a:prstGeom prst="rect">
            <a:avLst/>
          </a:prstGeom>
        </p:spPr>
        <p:txBody>
          <a:bodyPr anchor="b"/>
          <a:lstStyle>
            <a:lvl1pPr algn="l">
              <a:defRPr sz="2400" b="1"/>
            </a:lvl1pPr>
          </a:lstStyle>
          <a:p>
            <a:r>
              <a:rPr lang="en-US" dirty="0"/>
              <a:t>Click to edit Master title style</a:t>
            </a:r>
            <a:endParaRPr lang="en-GB" dirty="0"/>
          </a:p>
        </p:txBody>
      </p:sp>
      <p:sp>
        <p:nvSpPr>
          <p:cNvPr id="3" name="Content Placeholder 2"/>
          <p:cNvSpPr>
            <a:spLocks noGrp="1"/>
          </p:cNvSpPr>
          <p:nvPr>
            <p:ph idx="1"/>
          </p:nvPr>
        </p:nvSpPr>
        <p:spPr>
          <a:xfrm>
            <a:off x="3575050" y="857232"/>
            <a:ext cx="5111750" cy="5268931"/>
          </a:xfrm>
          <a:prstGeom prst="rect">
            <a:avLst/>
          </a:prstGeom>
        </p:spPr>
        <p:txBody>
          <a:bodyPr/>
          <a:lstStyle>
            <a:lvl1pPr>
              <a:defRPr sz="2400"/>
            </a:lvl1pPr>
            <a:lvl2pPr>
              <a:defRPr sz="2400"/>
            </a:lvl2pPr>
            <a:lvl3pPr>
              <a:defRPr sz="2400"/>
            </a:lvl3pPr>
            <a:lvl4pPr>
              <a:defRPr sz="2400"/>
            </a:lvl4pPr>
            <a:lvl5pPr>
              <a:buNone/>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2071678"/>
            <a:ext cx="3008313" cy="4054485"/>
          </a:xfrm>
          <a:prstGeom prst="rect">
            <a:avLst/>
          </a:prstGeo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5">
            <a:extLst>
              <a:ext uri="{FF2B5EF4-FFF2-40B4-BE49-F238E27FC236}">
                <a16:creationId xmlns:a16="http://schemas.microsoft.com/office/drawing/2014/main" id="{08780B77-B6BE-4FE3-ACA6-7848710F216B}"/>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206108634"/>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4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785793"/>
            <a:ext cx="5486400" cy="3941781"/>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429264"/>
            <a:ext cx="5486400" cy="742936"/>
          </a:xfrm>
          <a:prstGeom prst="rect">
            <a:avLst/>
          </a:prstGeom>
        </p:spPr>
        <p:txBody>
          <a:bodyPr anchor="b"/>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5">
            <a:extLst>
              <a:ext uri="{FF2B5EF4-FFF2-40B4-BE49-F238E27FC236}">
                <a16:creationId xmlns:a16="http://schemas.microsoft.com/office/drawing/2014/main" id="{AA96A6D2-1877-4CDC-90C1-C8F0976BD9C8}"/>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544155882"/>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85804" y="836613"/>
            <a:ext cx="8229600" cy="720725"/>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68313" y="1844675"/>
            <a:ext cx="8207375" cy="4238625"/>
          </a:xfrm>
          <a:prstGeom prst="rect">
            <a:avLst/>
          </a:prstGeom>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a:extLst>
              <a:ext uri="{FF2B5EF4-FFF2-40B4-BE49-F238E27FC236}">
                <a16:creationId xmlns:a16="http://schemas.microsoft.com/office/drawing/2014/main" id="{7D926695-A5EF-4E00-9752-1B849EF31095}"/>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33137728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836613"/>
            <a:ext cx="2070100" cy="5246687"/>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836613"/>
            <a:ext cx="6057900" cy="5246687"/>
          </a:xfrm>
          <a:prstGeom prst="rect">
            <a:avLst/>
          </a:prstGeom>
        </p:spPr>
        <p:txBody>
          <a:bodyPr vert="eaVert"/>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a:extLst>
              <a:ext uri="{FF2B5EF4-FFF2-40B4-BE49-F238E27FC236}">
                <a16:creationId xmlns:a16="http://schemas.microsoft.com/office/drawing/2014/main" id="{B05ECD1D-4A33-4BFC-B47F-6D233A0B33AE}"/>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094997259"/>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836613"/>
            <a:ext cx="8229600" cy="720725"/>
          </a:xfrm>
          <a:prstGeom prst="rect">
            <a:avLst/>
          </a:prstGeom>
        </p:spPr>
        <p:txBody>
          <a:bodyPr/>
          <a:lstStyle/>
          <a:p>
            <a:r>
              <a:rPr lang="en-US"/>
              <a:t>Click to edit Master title style</a:t>
            </a:r>
            <a:endParaRPr lang="en-GB"/>
          </a:p>
        </p:txBody>
      </p:sp>
      <p:sp>
        <p:nvSpPr>
          <p:cNvPr id="3" name="Table Placeholder 2"/>
          <p:cNvSpPr>
            <a:spLocks noGrp="1"/>
          </p:cNvSpPr>
          <p:nvPr>
            <p:ph type="tbl" idx="1"/>
          </p:nvPr>
        </p:nvSpPr>
        <p:spPr>
          <a:xfrm>
            <a:off x="468313" y="1844675"/>
            <a:ext cx="8207375" cy="4238625"/>
          </a:xfrm>
          <a:prstGeom prst="rect">
            <a:avLst/>
          </a:prstGeom>
        </p:spPr>
        <p:txBody>
          <a:bodyPr rtlCol="0">
            <a:normAutofit/>
          </a:bodyPr>
          <a:lstStyle/>
          <a:p>
            <a:pPr lvl="0"/>
            <a:endParaRPr lang="en-GB" noProof="0"/>
          </a:p>
        </p:txBody>
      </p:sp>
      <p:sp>
        <p:nvSpPr>
          <p:cNvPr id="4" name="Rectangle 5">
            <a:extLst>
              <a:ext uri="{FF2B5EF4-FFF2-40B4-BE49-F238E27FC236}">
                <a16:creationId xmlns:a16="http://schemas.microsoft.com/office/drawing/2014/main" id="{9B79ED2B-F09C-43AD-96F9-84FAC71DEDF3}"/>
              </a:ext>
            </a:extLst>
          </p:cNvPr>
          <p:cNvSpPr>
            <a:spLocks noGrp="1" noChangeArrowheads="1"/>
          </p:cNvSpPr>
          <p:nvPr>
            <p:ph type="ftr" sz="quarter" idx="10"/>
          </p:nvPr>
        </p:nvSpPr>
        <p:spPr>
          <a:ln/>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427452755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pic>
        <p:nvPicPr>
          <p:cNvPr id="7" name="Picture 12" descr="PhysicsPPTBottom">
            <a:extLst>
              <a:ext uri="{FF2B5EF4-FFF2-40B4-BE49-F238E27FC236}">
                <a16:creationId xmlns:a16="http://schemas.microsoft.com/office/drawing/2014/main" id="{336644A5-EC6B-4571-88C6-61D0A6E7B6C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descr="PhysicsPPTTop">
            <a:extLst>
              <a:ext uri="{FF2B5EF4-FFF2-40B4-BE49-F238E27FC236}">
                <a16:creationId xmlns:a16="http://schemas.microsoft.com/office/drawing/2014/main" id="{E964A41D-3521-4FF2-B55A-1DC8716D503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a:extLst>
              <a:ext uri="{FF2B5EF4-FFF2-40B4-BE49-F238E27FC236}">
                <a16:creationId xmlns:a16="http://schemas.microsoft.com/office/drawing/2014/main" id="{1BFF8839-6189-4BAA-BDE2-0E31399E640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a:xfrm>
            <a:off x="457200" y="928670"/>
            <a:ext cx="8229600" cy="107157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207485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714619"/>
            <a:ext cx="4040188"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207485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714619"/>
            <a:ext cx="4041775" cy="3554419"/>
          </a:xfrm>
        </p:spPr>
        <p:txBody>
          <a:bodyPr/>
          <a:lstStyle>
            <a:lvl1pPr>
              <a:defRPr sz="2400"/>
            </a:lvl1pPr>
            <a:lvl2pPr>
              <a:defRPr sz="2400"/>
            </a:lvl2pPr>
            <a:lvl3pPr>
              <a:defRPr sz="2400"/>
            </a:lvl3pPr>
            <a:lvl4pPr>
              <a:defRPr sz="2400"/>
            </a:lvl4pPr>
            <a:lvl5pPr>
              <a:buNone/>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Rectangle 5">
            <a:extLst>
              <a:ext uri="{FF2B5EF4-FFF2-40B4-BE49-F238E27FC236}">
                <a16:creationId xmlns:a16="http://schemas.microsoft.com/office/drawing/2014/main" id="{278E4ACA-06A7-40FA-9128-44A86302F8E6}"/>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80511796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pic>
        <p:nvPicPr>
          <p:cNvPr id="3" name="Picture 12" descr="PhysicsPPTBottom">
            <a:extLst>
              <a:ext uri="{FF2B5EF4-FFF2-40B4-BE49-F238E27FC236}">
                <a16:creationId xmlns:a16="http://schemas.microsoft.com/office/drawing/2014/main" id="{600A4C80-5C12-4EB7-83FF-EEE078A979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PhysicsPPTTop">
            <a:extLst>
              <a:ext uri="{FF2B5EF4-FFF2-40B4-BE49-F238E27FC236}">
                <a16:creationId xmlns:a16="http://schemas.microsoft.com/office/drawing/2014/main" id="{1EF34A0C-6B60-4A71-8207-A7FEAF59BBA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3">
            <a:extLst>
              <a:ext uri="{FF2B5EF4-FFF2-40B4-BE49-F238E27FC236}">
                <a16:creationId xmlns:a16="http://schemas.microsoft.com/office/drawing/2014/main" id="{34E1079E-5C8A-4E1F-8655-41031B83802C}"/>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6" name="Footer Placeholder 5">
            <a:extLst>
              <a:ext uri="{FF2B5EF4-FFF2-40B4-BE49-F238E27FC236}">
                <a16:creationId xmlns:a16="http://schemas.microsoft.com/office/drawing/2014/main" id="{07831FF3-1527-45F4-A32F-CD33B52D9C24}"/>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1089708022"/>
      </p:ext>
    </p:extLst>
  </p:cSld>
  <p:clrMapOvr>
    <a:masterClrMapping/>
  </p:clrMapOvr>
  <p:transition>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pic>
        <p:nvPicPr>
          <p:cNvPr id="2" name="Picture 12" descr="PhysicsPPTBottom">
            <a:extLst>
              <a:ext uri="{FF2B5EF4-FFF2-40B4-BE49-F238E27FC236}">
                <a16:creationId xmlns:a16="http://schemas.microsoft.com/office/drawing/2014/main" id="{40C5AFFE-2131-4271-B260-4D2AE1181E7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1" descr="PhysicsPPTTop">
            <a:extLst>
              <a:ext uri="{FF2B5EF4-FFF2-40B4-BE49-F238E27FC236}">
                <a16:creationId xmlns:a16="http://schemas.microsoft.com/office/drawing/2014/main" id="{4281FD4A-2A2D-4969-98EF-C30AD91DEC9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13">
            <a:extLst>
              <a:ext uri="{FF2B5EF4-FFF2-40B4-BE49-F238E27FC236}">
                <a16:creationId xmlns:a16="http://schemas.microsoft.com/office/drawing/2014/main" id="{757699C5-E686-4909-86C2-71C355FEBB1B}"/>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5" name="Rectangle 5">
            <a:extLst>
              <a:ext uri="{FF2B5EF4-FFF2-40B4-BE49-F238E27FC236}">
                <a16:creationId xmlns:a16="http://schemas.microsoft.com/office/drawing/2014/main" id="{2FBC2BFD-7A9F-456A-978F-A19D56365C47}"/>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3292934369"/>
      </p:ext>
    </p:extLst>
  </p:cSld>
  <p:clrMapOvr>
    <a:masterClrMapping/>
  </p:clrMapOvr>
  <p:transition>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4DCE6494-C37A-43EB-A829-1AE6E834F3C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7C1A0610-5EA8-4DA0-BD12-DC2E0B2F51F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6B8AEB90-FB3C-4A49-A7E1-E33096AC6418}"/>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a:xfrm>
            <a:off x="457200" y="857232"/>
            <a:ext cx="3008313" cy="1162050"/>
          </a:xfrm>
        </p:spPr>
        <p:txBody>
          <a:bodyPr anchor="b"/>
          <a:lstStyle>
            <a:lvl1pPr algn="l">
              <a:defRPr sz="2400" b="1"/>
            </a:lvl1pPr>
          </a:lstStyle>
          <a:p>
            <a:r>
              <a:rPr lang="en-US" dirty="0"/>
              <a:t>Click to edit Master title style</a:t>
            </a:r>
            <a:endParaRPr lang="en-GB" dirty="0"/>
          </a:p>
        </p:txBody>
      </p:sp>
      <p:sp>
        <p:nvSpPr>
          <p:cNvPr id="3" name="Content Placeholder 2"/>
          <p:cNvSpPr>
            <a:spLocks noGrp="1"/>
          </p:cNvSpPr>
          <p:nvPr>
            <p:ph idx="1"/>
          </p:nvPr>
        </p:nvSpPr>
        <p:spPr>
          <a:xfrm>
            <a:off x="3575050" y="857232"/>
            <a:ext cx="5111750" cy="5268931"/>
          </a:xfrm>
        </p:spPr>
        <p:txBody>
          <a:bodyPr/>
          <a:lstStyle>
            <a:lvl1pPr>
              <a:defRPr sz="2400"/>
            </a:lvl1pPr>
            <a:lvl2pPr>
              <a:defRPr sz="2400"/>
            </a:lvl2pPr>
            <a:lvl3pPr>
              <a:defRPr sz="2400"/>
            </a:lvl3pPr>
            <a:lvl4pPr>
              <a:defRPr sz="2400"/>
            </a:lvl4pPr>
            <a:lvl5pPr>
              <a:buNone/>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2071678"/>
            <a:ext cx="3008313" cy="4054485"/>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Rectangle 5">
            <a:extLst>
              <a:ext uri="{FF2B5EF4-FFF2-40B4-BE49-F238E27FC236}">
                <a16:creationId xmlns:a16="http://schemas.microsoft.com/office/drawing/2014/main" id="{DB6C8BB6-D2EF-45DE-AB03-2E5548ADF37C}"/>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666205572"/>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pic>
        <p:nvPicPr>
          <p:cNvPr id="5" name="Picture 12" descr="PhysicsPPTBottom">
            <a:extLst>
              <a:ext uri="{FF2B5EF4-FFF2-40B4-BE49-F238E27FC236}">
                <a16:creationId xmlns:a16="http://schemas.microsoft.com/office/drawing/2014/main" id="{796FAD35-9BFB-4CA2-B6F4-C4DE1952135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PhysicsPPTTop">
            <a:extLst>
              <a:ext uri="{FF2B5EF4-FFF2-40B4-BE49-F238E27FC236}">
                <a16:creationId xmlns:a16="http://schemas.microsoft.com/office/drawing/2014/main" id="{F13922EB-0FEB-4E4A-9741-FD6DCED2986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a:extLst>
              <a:ext uri="{FF2B5EF4-FFF2-40B4-BE49-F238E27FC236}">
                <a16:creationId xmlns:a16="http://schemas.microsoft.com/office/drawing/2014/main" id="{64C8EE40-AC69-4C42-9419-DA042FEF687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
        <p:nvSpPr>
          <p:cNvPr id="2" name="Title 1"/>
          <p:cNvSpPr>
            <a:spLocks noGrp="1"/>
          </p:cNvSpPr>
          <p:nvPr>
            <p:ph type="title"/>
          </p:nvPr>
        </p:nvSpPr>
        <p:spPr>
          <a:xfrm>
            <a:off x="1792288" y="4800600"/>
            <a:ext cx="5486400" cy="628664"/>
          </a:xfrm>
        </p:spPr>
        <p:txBody>
          <a:bodyPr anchor="b"/>
          <a:lstStyle>
            <a:lvl1pPr algn="l">
              <a:defRPr sz="24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785793"/>
            <a:ext cx="5486400" cy="39417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500702"/>
            <a:ext cx="5486400" cy="671498"/>
          </a:xfrm>
        </p:spPr>
        <p:txBody>
          <a:bodyPr anchor="b"/>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Rectangle 5">
            <a:extLst>
              <a:ext uri="{FF2B5EF4-FFF2-40B4-BE49-F238E27FC236}">
                <a16:creationId xmlns:a16="http://schemas.microsoft.com/office/drawing/2014/main" id="{E932E85A-71B6-4221-995A-CA50752B9480}"/>
              </a:ext>
            </a:extLst>
          </p:cNvPr>
          <p:cNvSpPr>
            <a:spLocks noGrp="1" noChangeArrowheads="1"/>
          </p:cNvSpPr>
          <p:nvPr>
            <p:ph type="ftr" sz="quarter" idx="10"/>
          </p:nvPr>
        </p:nvSpPr>
        <p:spPr/>
        <p:txBody>
          <a:bodyPr/>
          <a:lstStyle>
            <a:lvl1pPr>
              <a:defRPr/>
            </a:lvl1pPr>
          </a:lstStyle>
          <a:p>
            <a:pPr>
              <a:defRPr/>
            </a:pPr>
            <a:r>
              <a:rPr lang="en-GB"/>
              <a:t>© Pearson Education Ltd 2014. Copying permitted for purchasing institution only.  This material is not copyright free.</a:t>
            </a:r>
          </a:p>
        </p:txBody>
      </p:sp>
    </p:spTree>
    <p:extLst>
      <p:ext uri="{BB962C8B-B14F-4D97-AF65-F5344CB8AC3E}">
        <p14:creationId xmlns:p14="http://schemas.microsoft.com/office/powerpoint/2010/main" val="2929167253"/>
      </p:ext>
    </p:extLst>
  </p:cSld>
  <p:clrMapOvr>
    <a:masterClrMapping/>
  </p:clrMapOvr>
  <p:transition>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audio" Target="../media/audio1.wav"/></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audio" Target="../media/audio1.wav"/></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2.jpe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descr="PhysicsPPTBottom">
            <a:extLst>
              <a:ext uri="{FF2B5EF4-FFF2-40B4-BE49-F238E27FC236}">
                <a16:creationId xmlns:a16="http://schemas.microsoft.com/office/drawing/2014/main" id="{3149B4CD-58D4-45D4-908D-920BB101708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PhysicsPPTTop">
            <a:extLst>
              <a:ext uri="{FF2B5EF4-FFF2-40B4-BE49-F238E27FC236}">
                <a16:creationId xmlns:a16="http://schemas.microsoft.com/office/drawing/2014/main" id="{D00AF7D5-F721-43C5-BC0F-B62C8F8CB634}"/>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3">
            <a:extLst>
              <a:ext uri="{FF2B5EF4-FFF2-40B4-BE49-F238E27FC236}">
                <a16:creationId xmlns:a16="http://schemas.microsoft.com/office/drawing/2014/main" id="{5E673167-21C5-4B6F-8A35-8B59C59C97F4}"/>
              </a:ext>
            </a:extLst>
          </p:cNvPr>
          <p:cNvSpPr>
            <a:spLocks noGrp="1" noChangeArrowheads="1"/>
          </p:cNvSpPr>
          <p:nvPr>
            <p:ph type="title"/>
          </p:nvPr>
        </p:nvSpPr>
        <p:spPr bwMode="auto">
          <a:xfrm>
            <a:off x="395288" y="836613"/>
            <a:ext cx="8229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or banner area</a:t>
            </a:r>
          </a:p>
        </p:txBody>
      </p:sp>
      <p:sp>
        <p:nvSpPr>
          <p:cNvPr id="54276" name="Rectangle 4">
            <a:extLst>
              <a:ext uri="{FF2B5EF4-FFF2-40B4-BE49-F238E27FC236}">
                <a16:creationId xmlns:a16="http://schemas.microsoft.com/office/drawing/2014/main" id="{C30C8AC4-4E23-4E1C-A8A6-301BAC040F65}"/>
              </a:ext>
            </a:extLst>
          </p:cNvPr>
          <p:cNvSpPr>
            <a:spLocks noGrp="1" noChangeArrowheads="1"/>
          </p:cNvSpPr>
          <p:nvPr>
            <p:ph type="body" idx="1"/>
          </p:nvPr>
        </p:nvSpPr>
        <p:spPr bwMode="auto">
          <a:xfrm>
            <a:off x="468313" y="1844675"/>
            <a:ext cx="820737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Use simple bullet points and lines, with no more than two lines per bullet point if possible.</a:t>
            </a:r>
          </a:p>
          <a:p>
            <a:pPr lvl="0"/>
            <a:r>
              <a:rPr lang="en-GB" altLang="en-US"/>
              <a:t>Try to use a maximum of ten words per line. </a:t>
            </a:r>
          </a:p>
          <a:p>
            <a:pPr lvl="0"/>
            <a:r>
              <a:rPr lang="en-GB" altLang="en-US"/>
              <a:t>Set up generic formatting on this master. </a:t>
            </a:r>
          </a:p>
          <a:p>
            <a:pPr lvl="0"/>
            <a:r>
              <a:rPr lang="en-GB" altLang="en-US"/>
              <a:t>By applying this master to your slides, you’ll maintain consistent font and bullet style.</a:t>
            </a:r>
          </a:p>
          <a:p>
            <a:pPr lvl="0"/>
            <a:r>
              <a:rPr lang="en-GB" altLang="en-US"/>
              <a:t>To change the layout of individual slides, select ‘Slide layout’ and choose the desired layout from the right-hand menu.</a:t>
            </a:r>
          </a:p>
          <a:p>
            <a:pPr lvl="0"/>
            <a:r>
              <a:rPr lang="en-GB" altLang="en-US"/>
              <a:t>Read the PowerPoint guidelines before creating a slide show.</a:t>
            </a:r>
          </a:p>
          <a:p>
            <a:pPr lvl="0"/>
            <a:endParaRPr lang="en-GB" altLang="en-US"/>
          </a:p>
        </p:txBody>
      </p:sp>
      <p:sp>
        <p:nvSpPr>
          <p:cNvPr id="54277" name="Rectangle 5">
            <a:extLst>
              <a:ext uri="{FF2B5EF4-FFF2-40B4-BE49-F238E27FC236}">
                <a16:creationId xmlns:a16="http://schemas.microsoft.com/office/drawing/2014/main" id="{135047EB-FE98-42D9-93A4-B1B7D24DF3B1}"/>
              </a:ext>
            </a:extLst>
          </p:cNvPr>
          <p:cNvSpPr>
            <a:spLocks noGrp="1" noChangeArrowheads="1"/>
          </p:cNvSpPr>
          <p:nvPr>
            <p:ph type="ftr" sz="quarter" idx="3"/>
          </p:nvPr>
        </p:nvSpPr>
        <p:spPr bwMode="white">
          <a:xfrm>
            <a:off x="468313" y="6524625"/>
            <a:ext cx="820737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1"/>
                </a:solidFill>
                <a:latin typeface="Arial" charset="0"/>
                <a:cs typeface="+mn-cs"/>
              </a:defRPr>
            </a:lvl1pPr>
          </a:lstStyle>
          <a:p>
            <a:pPr>
              <a:defRPr/>
            </a:pPr>
            <a:r>
              <a:rPr lang="en-GB"/>
              <a:t>© Pearson Education Ltd 2014. Copying permitted for purchasing institution only.  This material is not copyright free.</a:t>
            </a:r>
          </a:p>
        </p:txBody>
      </p:sp>
      <p:sp>
        <p:nvSpPr>
          <p:cNvPr id="54285" name="Text Box 13">
            <a:extLst>
              <a:ext uri="{FF2B5EF4-FFF2-40B4-BE49-F238E27FC236}">
                <a16:creationId xmlns:a16="http://schemas.microsoft.com/office/drawing/2014/main" id="{B5B4C440-55DB-4585-AFC9-91DC26C4AA0F}"/>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a:solidFill>
                  <a:srgbClr val="FFFFFF"/>
                </a:solidFill>
                <a:latin typeface="Arial Black" pitchFamily="34" charset="0"/>
                <a:cs typeface="+mn-cs"/>
              </a:rPr>
              <a:t>xXx</a:t>
            </a:r>
            <a:endParaRPr lang="en-GB">
              <a:latin typeface="Arial Black" pitchFamily="34" charset="0"/>
              <a:cs typeface="+mn-cs"/>
            </a:endParaRP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Lst>
  <p:transition>
    <p:sndAc>
      <p:stSnd>
        <p:snd r:embed="rId14"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build="p">
        <p:tmplLst>
          <p:tmpl lvl="1">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4400">
          <a:solidFill>
            <a:srgbClr val="934C74"/>
          </a:solidFill>
          <a:latin typeface="+mj-lt"/>
          <a:ea typeface="+mj-ea"/>
          <a:cs typeface="+mj-cs"/>
        </a:defRPr>
      </a:lvl1pPr>
      <a:lvl2pPr algn="ctr" rtl="0" eaLnBrk="0" fontAlgn="base" hangingPunct="0">
        <a:spcBef>
          <a:spcPct val="0"/>
        </a:spcBef>
        <a:spcAft>
          <a:spcPct val="0"/>
        </a:spcAft>
        <a:defRPr sz="4400">
          <a:solidFill>
            <a:srgbClr val="934C74"/>
          </a:solidFill>
          <a:latin typeface="Arial" charset="0"/>
        </a:defRPr>
      </a:lvl2pPr>
      <a:lvl3pPr algn="ctr" rtl="0" eaLnBrk="0" fontAlgn="base" hangingPunct="0">
        <a:spcBef>
          <a:spcPct val="0"/>
        </a:spcBef>
        <a:spcAft>
          <a:spcPct val="0"/>
        </a:spcAft>
        <a:defRPr sz="4400">
          <a:solidFill>
            <a:srgbClr val="934C74"/>
          </a:solidFill>
          <a:latin typeface="Arial" charset="0"/>
        </a:defRPr>
      </a:lvl3pPr>
      <a:lvl4pPr algn="ctr" rtl="0" eaLnBrk="0" fontAlgn="base" hangingPunct="0">
        <a:spcBef>
          <a:spcPct val="0"/>
        </a:spcBef>
        <a:spcAft>
          <a:spcPct val="0"/>
        </a:spcAft>
        <a:defRPr sz="4400">
          <a:solidFill>
            <a:srgbClr val="934C74"/>
          </a:solidFill>
          <a:latin typeface="Arial" charset="0"/>
        </a:defRPr>
      </a:lvl4pPr>
      <a:lvl5pPr algn="ctr" rtl="0" eaLnBrk="0" fontAlgn="base" hangingPunct="0">
        <a:spcBef>
          <a:spcPct val="0"/>
        </a:spcBef>
        <a:spcAft>
          <a:spcPct val="0"/>
        </a:spcAft>
        <a:defRPr sz="4400">
          <a:solidFill>
            <a:srgbClr val="934C74"/>
          </a:solidFill>
          <a:latin typeface="Arial" charset="0"/>
        </a:defRPr>
      </a:lvl5pPr>
      <a:lvl6pPr marL="457200" algn="ctr" rtl="0" fontAlgn="base">
        <a:spcBef>
          <a:spcPct val="0"/>
        </a:spcBef>
        <a:spcAft>
          <a:spcPct val="0"/>
        </a:spcAft>
        <a:defRPr sz="4400">
          <a:solidFill>
            <a:srgbClr val="934C74"/>
          </a:solidFill>
          <a:latin typeface="Arial" charset="0"/>
        </a:defRPr>
      </a:lvl6pPr>
      <a:lvl7pPr marL="914400" algn="ctr" rtl="0" fontAlgn="base">
        <a:spcBef>
          <a:spcPct val="0"/>
        </a:spcBef>
        <a:spcAft>
          <a:spcPct val="0"/>
        </a:spcAft>
        <a:defRPr sz="4400">
          <a:solidFill>
            <a:srgbClr val="934C74"/>
          </a:solidFill>
          <a:latin typeface="Arial" charset="0"/>
        </a:defRPr>
      </a:lvl7pPr>
      <a:lvl8pPr marL="1371600" algn="ctr" rtl="0" fontAlgn="base">
        <a:spcBef>
          <a:spcPct val="0"/>
        </a:spcBef>
        <a:spcAft>
          <a:spcPct val="0"/>
        </a:spcAft>
        <a:defRPr sz="4400">
          <a:solidFill>
            <a:srgbClr val="934C74"/>
          </a:solidFill>
          <a:latin typeface="Arial" charset="0"/>
        </a:defRPr>
      </a:lvl8pPr>
      <a:lvl9pPr marL="1828800" algn="ctr" rtl="0" fontAlgn="base">
        <a:spcBef>
          <a:spcPct val="0"/>
        </a:spcBef>
        <a:spcAft>
          <a:spcPct val="0"/>
        </a:spcAft>
        <a:defRPr sz="4400">
          <a:solidFill>
            <a:srgbClr val="934C74"/>
          </a:solidFill>
          <a:latin typeface="Arial"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3pPr>
      <a:lvl4pPr marL="16002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5pPr>
      <a:lvl6pPr marL="2514600" indent="-228600" algn="l" rtl="0" fontAlgn="base">
        <a:spcBef>
          <a:spcPct val="20000"/>
        </a:spcBef>
        <a:spcAft>
          <a:spcPct val="0"/>
        </a:spcAft>
        <a:buFont typeface="Wingdings" pitchFamily="2" charset="2"/>
        <a:defRPr sz="2400">
          <a:solidFill>
            <a:schemeClr val="tx1"/>
          </a:solidFill>
          <a:latin typeface="+mn-lt"/>
        </a:defRPr>
      </a:lvl6pPr>
      <a:lvl7pPr marL="2971800" indent="-228600" algn="l" rtl="0" fontAlgn="base">
        <a:spcBef>
          <a:spcPct val="20000"/>
        </a:spcBef>
        <a:spcAft>
          <a:spcPct val="0"/>
        </a:spcAft>
        <a:buFont typeface="Wingdings" pitchFamily="2" charset="2"/>
        <a:defRPr sz="2400">
          <a:solidFill>
            <a:schemeClr val="tx1"/>
          </a:solidFill>
          <a:latin typeface="+mn-lt"/>
        </a:defRPr>
      </a:lvl7pPr>
      <a:lvl8pPr marL="3429000" indent="-228600" algn="l" rtl="0" fontAlgn="base">
        <a:spcBef>
          <a:spcPct val="20000"/>
        </a:spcBef>
        <a:spcAft>
          <a:spcPct val="0"/>
        </a:spcAft>
        <a:buFont typeface="Wingdings" pitchFamily="2" charset="2"/>
        <a:defRPr sz="2400">
          <a:solidFill>
            <a:schemeClr val="tx1"/>
          </a:solidFill>
          <a:latin typeface="+mn-lt"/>
        </a:defRPr>
      </a:lvl8pPr>
      <a:lvl9pPr marL="3886200" indent="-228600" algn="l" rtl="0" fontAlgn="base">
        <a:spcBef>
          <a:spcPct val="20000"/>
        </a:spcBef>
        <a:spcAft>
          <a:spcPct val="0"/>
        </a:spcAft>
        <a:buFont typeface="Wingdings" pitchFamily="2" charset="2"/>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4338" name="Picture 12" descr="PhysicsPPTBottom">
            <a:extLst>
              <a:ext uri="{FF2B5EF4-FFF2-40B4-BE49-F238E27FC236}">
                <a16:creationId xmlns:a16="http://schemas.microsoft.com/office/drawing/2014/main" id="{09193962-5CD6-403A-8400-EA984C206AA5}"/>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1" descr="PhysicsPPTTop">
            <a:extLst>
              <a:ext uri="{FF2B5EF4-FFF2-40B4-BE49-F238E27FC236}">
                <a16:creationId xmlns:a16="http://schemas.microsoft.com/office/drawing/2014/main" id="{00698F25-7935-4B43-9362-D9C88BBD0844}"/>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3">
            <a:extLst>
              <a:ext uri="{FF2B5EF4-FFF2-40B4-BE49-F238E27FC236}">
                <a16:creationId xmlns:a16="http://schemas.microsoft.com/office/drawing/2014/main" id="{3B08DA3E-6E9E-4BC2-B106-D99F8B1552C5}"/>
              </a:ext>
            </a:extLst>
          </p:cNvPr>
          <p:cNvSpPr>
            <a:spLocks noGrp="1" noChangeArrowheads="1"/>
          </p:cNvSpPr>
          <p:nvPr>
            <p:ph type="title"/>
          </p:nvPr>
        </p:nvSpPr>
        <p:spPr bwMode="auto">
          <a:xfrm>
            <a:off x="395288" y="836613"/>
            <a:ext cx="8229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or banner area</a:t>
            </a:r>
          </a:p>
        </p:txBody>
      </p:sp>
      <p:sp>
        <p:nvSpPr>
          <p:cNvPr id="54276" name="Rectangle 4">
            <a:extLst>
              <a:ext uri="{FF2B5EF4-FFF2-40B4-BE49-F238E27FC236}">
                <a16:creationId xmlns:a16="http://schemas.microsoft.com/office/drawing/2014/main" id="{086BEDC3-9398-4C8C-9DF9-4755A278D1A2}"/>
              </a:ext>
            </a:extLst>
          </p:cNvPr>
          <p:cNvSpPr>
            <a:spLocks noGrp="1" noChangeArrowheads="1"/>
          </p:cNvSpPr>
          <p:nvPr>
            <p:ph type="body" idx="1"/>
          </p:nvPr>
        </p:nvSpPr>
        <p:spPr bwMode="auto">
          <a:xfrm>
            <a:off x="468313" y="1844675"/>
            <a:ext cx="820737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Use simple bullet points and lines, with no more than two lines per bullet point if possible.</a:t>
            </a:r>
          </a:p>
          <a:p>
            <a:pPr lvl="0"/>
            <a:r>
              <a:rPr lang="en-GB" altLang="en-US"/>
              <a:t>Try to use a maximum of ten words per line. </a:t>
            </a:r>
          </a:p>
          <a:p>
            <a:pPr lvl="0"/>
            <a:r>
              <a:rPr lang="en-GB" altLang="en-US"/>
              <a:t>Set up generic formatting on this master. </a:t>
            </a:r>
          </a:p>
          <a:p>
            <a:pPr lvl="0"/>
            <a:r>
              <a:rPr lang="en-GB" altLang="en-US"/>
              <a:t>By applying this master to your slides, you’ll maintain consistent font and bullet style.</a:t>
            </a:r>
          </a:p>
          <a:p>
            <a:pPr lvl="0"/>
            <a:r>
              <a:rPr lang="en-GB" altLang="en-US"/>
              <a:t>To change the layout of individual slides, select ‘Slide layout’ and choose the desired layout from the right-hand menu.</a:t>
            </a:r>
          </a:p>
          <a:p>
            <a:pPr lvl="0"/>
            <a:r>
              <a:rPr lang="en-GB" altLang="en-US"/>
              <a:t>Read the PowerPoint guidelines before creating a slide show.</a:t>
            </a:r>
          </a:p>
          <a:p>
            <a:pPr lvl="0"/>
            <a:endParaRPr lang="en-GB" altLang="en-US"/>
          </a:p>
        </p:txBody>
      </p:sp>
      <p:sp>
        <p:nvSpPr>
          <p:cNvPr id="54277" name="Rectangle 5">
            <a:extLst>
              <a:ext uri="{FF2B5EF4-FFF2-40B4-BE49-F238E27FC236}">
                <a16:creationId xmlns:a16="http://schemas.microsoft.com/office/drawing/2014/main" id="{58FD48E2-7BA8-42DD-A96C-F19E72EE2436}"/>
              </a:ext>
            </a:extLst>
          </p:cNvPr>
          <p:cNvSpPr>
            <a:spLocks noGrp="1" noChangeArrowheads="1"/>
          </p:cNvSpPr>
          <p:nvPr>
            <p:ph type="ftr" sz="quarter" idx="3"/>
          </p:nvPr>
        </p:nvSpPr>
        <p:spPr bwMode="white">
          <a:xfrm>
            <a:off x="468313" y="6524625"/>
            <a:ext cx="820737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1"/>
                </a:solidFill>
                <a:latin typeface="Arial" charset="0"/>
                <a:cs typeface="+mn-cs"/>
              </a:defRPr>
            </a:lvl1pPr>
          </a:lstStyle>
          <a:p>
            <a:pPr>
              <a:defRPr/>
            </a:pPr>
            <a:r>
              <a:rPr lang="en-GB"/>
              <a:t>© Pearson Education Ltd 2014. Copying permitted for purchasing institution only.  This material is not copyright free.</a:t>
            </a:r>
          </a:p>
        </p:txBody>
      </p:sp>
      <p:sp>
        <p:nvSpPr>
          <p:cNvPr id="54285" name="Text Box 13">
            <a:extLst>
              <a:ext uri="{FF2B5EF4-FFF2-40B4-BE49-F238E27FC236}">
                <a16:creationId xmlns:a16="http://schemas.microsoft.com/office/drawing/2014/main" id="{A25DF4B2-CAA4-4303-B8EC-5E4030DD06CA}"/>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54286" name="Text Box 14">
            <a:extLst>
              <a:ext uri="{FF2B5EF4-FFF2-40B4-BE49-F238E27FC236}">
                <a16:creationId xmlns:a16="http://schemas.microsoft.com/office/drawing/2014/main" id="{4D76E80D-5EE5-44D6-A170-0DD7BF6C0CA5}"/>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Tree>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Lst>
  <p:transition>
    <p:sndAc>
      <p:stSnd>
        <p:snd r:embed="rId14"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build="p">
        <p:tmplLst>
          <p:tmpl lvl="1">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4400">
          <a:solidFill>
            <a:srgbClr val="934C74"/>
          </a:solidFill>
          <a:latin typeface="+mj-lt"/>
          <a:ea typeface="+mj-ea"/>
          <a:cs typeface="+mj-cs"/>
        </a:defRPr>
      </a:lvl1pPr>
      <a:lvl2pPr algn="ctr" rtl="0" eaLnBrk="0" fontAlgn="base" hangingPunct="0">
        <a:spcBef>
          <a:spcPct val="0"/>
        </a:spcBef>
        <a:spcAft>
          <a:spcPct val="0"/>
        </a:spcAft>
        <a:defRPr sz="4400">
          <a:solidFill>
            <a:srgbClr val="934C74"/>
          </a:solidFill>
          <a:latin typeface="Arial" charset="0"/>
        </a:defRPr>
      </a:lvl2pPr>
      <a:lvl3pPr algn="ctr" rtl="0" eaLnBrk="0" fontAlgn="base" hangingPunct="0">
        <a:spcBef>
          <a:spcPct val="0"/>
        </a:spcBef>
        <a:spcAft>
          <a:spcPct val="0"/>
        </a:spcAft>
        <a:defRPr sz="4400">
          <a:solidFill>
            <a:srgbClr val="934C74"/>
          </a:solidFill>
          <a:latin typeface="Arial" charset="0"/>
        </a:defRPr>
      </a:lvl3pPr>
      <a:lvl4pPr algn="ctr" rtl="0" eaLnBrk="0" fontAlgn="base" hangingPunct="0">
        <a:spcBef>
          <a:spcPct val="0"/>
        </a:spcBef>
        <a:spcAft>
          <a:spcPct val="0"/>
        </a:spcAft>
        <a:defRPr sz="4400">
          <a:solidFill>
            <a:srgbClr val="934C74"/>
          </a:solidFill>
          <a:latin typeface="Arial" charset="0"/>
        </a:defRPr>
      </a:lvl4pPr>
      <a:lvl5pPr algn="ctr" rtl="0" eaLnBrk="0" fontAlgn="base" hangingPunct="0">
        <a:spcBef>
          <a:spcPct val="0"/>
        </a:spcBef>
        <a:spcAft>
          <a:spcPct val="0"/>
        </a:spcAft>
        <a:defRPr sz="4400">
          <a:solidFill>
            <a:srgbClr val="934C74"/>
          </a:solidFill>
          <a:latin typeface="Arial" charset="0"/>
        </a:defRPr>
      </a:lvl5pPr>
      <a:lvl6pPr marL="457200" algn="ctr" rtl="0" fontAlgn="base">
        <a:spcBef>
          <a:spcPct val="0"/>
        </a:spcBef>
        <a:spcAft>
          <a:spcPct val="0"/>
        </a:spcAft>
        <a:defRPr sz="4400">
          <a:solidFill>
            <a:srgbClr val="934C74"/>
          </a:solidFill>
          <a:latin typeface="Arial" charset="0"/>
        </a:defRPr>
      </a:lvl6pPr>
      <a:lvl7pPr marL="914400" algn="ctr" rtl="0" fontAlgn="base">
        <a:spcBef>
          <a:spcPct val="0"/>
        </a:spcBef>
        <a:spcAft>
          <a:spcPct val="0"/>
        </a:spcAft>
        <a:defRPr sz="4400">
          <a:solidFill>
            <a:srgbClr val="934C74"/>
          </a:solidFill>
          <a:latin typeface="Arial" charset="0"/>
        </a:defRPr>
      </a:lvl7pPr>
      <a:lvl8pPr marL="1371600" algn="ctr" rtl="0" fontAlgn="base">
        <a:spcBef>
          <a:spcPct val="0"/>
        </a:spcBef>
        <a:spcAft>
          <a:spcPct val="0"/>
        </a:spcAft>
        <a:defRPr sz="4400">
          <a:solidFill>
            <a:srgbClr val="934C74"/>
          </a:solidFill>
          <a:latin typeface="Arial" charset="0"/>
        </a:defRPr>
      </a:lvl8pPr>
      <a:lvl9pPr marL="1828800" algn="ctr" rtl="0" fontAlgn="base">
        <a:spcBef>
          <a:spcPct val="0"/>
        </a:spcBef>
        <a:spcAft>
          <a:spcPct val="0"/>
        </a:spcAft>
        <a:defRPr sz="4400">
          <a:solidFill>
            <a:srgbClr val="934C74"/>
          </a:solidFill>
          <a:latin typeface="Arial"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3pPr>
      <a:lvl4pPr marL="16002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5pPr>
      <a:lvl6pPr marL="2514600" indent="-228600" algn="l" rtl="0" fontAlgn="base">
        <a:spcBef>
          <a:spcPct val="20000"/>
        </a:spcBef>
        <a:spcAft>
          <a:spcPct val="0"/>
        </a:spcAft>
        <a:buFont typeface="Wingdings" pitchFamily="2" charset="2"/>
        <a:defRPr sz="2400">
          <a:solidFill>
            <a:schemeClr val="tx1"/>
          </a:solidFill>
          <a:latin typeface="+mn-lt"/>
        </a:defRPr>
      </a:lvl6pPr>
      <a:lvl7pPr marL="2971800" indent="-228600" algn="l" rtl="0" fontAlgn="base">
        <a:spcBef>
          <a:spcPct val="20000"/>
        </a:spcBef>
        <a:spcAft>
          <a:spcPct val="0"/>
        </a:spcAft>
        <a:buFont typeface="Wingdings" pitchFamily="2" charset="2"/>
        <a:defRPr sz="2400">
          <a:solidFill>
            <a:schemeClr val="tx1"/>
          </a:solidFill>
          <a:latin typeface="+mn-lt"/>
        </a:defRPr>
      </a:lvl7pPr>
      <a:lvl8pPr marL="3429000" indent="-228600" algn="l" rtl="0" fontAlgn="base">
        <a:spcBef>
          <a:spcPct val="20000"/>
        </a:spcBef>
        <a:spcAft>
          <a:spcPct val="0"/>
        </a:spcAft>
        <a:buFont typeface="Wingdings" pitchFamily="2" charset="2"/>
        <a:defRPr sz="2400">
          <a:solidFill>
            <a:schemeClr val="tx1"/>
          </a:solidFill>
          <a:latin typeface="+mn-lt"/>
        </a:defRPr>
      </a:lvl8pPr>
      <a:lvl9pPr marL="3886200" indent="-228600" algn="l" rtl="0" fontAlgn="base">
        <a:spcBef>
          <a:spcPct val="20000"/>
        </a:spcBef>
        <a:spcAft>
          <a:spcPct val="0"/>
        </a:spcAft>
        <a:buFont typeface="Wingdings" pitchFamily="2" charset="2"/>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7650" name="Picture 12" descr="PhysicsPPTBottom">
            <a:extLst>
              <a:ext uri="{FF2B5EF4-FFF2-40B4-BE49-F238E27FC236}">
                <a16:creationId xmlns:a16="http://schemas.microsoft.com/office/drawing/2014/main" id="{1B2220E1-52BC-4938-82B0-E138538FE03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11" descr="PhysicsPPTTop">
            <a:extLst>
              <a:ext uri="{FF2B5EF4-FFF2-40B4-BE49-F238E27FC236}">
                <a16:creationId xmlns:a16="http://schemas.microsoft.com/office/drawing/2014/main" id="{889BA85B-EA10-46F3-BEFD-F75B49D8E553}"/>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Rectangle 3">
            <a:extLst>
              <a:ext uri="{FF2B5EF4-FFF2-40B4-BE49-F238E27FC236}">
                <a16:creationId xmlns:a16="http://schemas.microsoft.com/office/drawing/2014/main" id="{87D458B1-C5C1-4EC8-8AF5-9AA263C92729}"/>
              </a:ext>
            </a:extLst>
          </p:cNvPr>
          <p:cNvSpPr>
            <a:spLocks noGrp="1" noChangeArrowheads="1"/>
          </p:cNvSpPr>
          <p:nvPr>
            <p:ph type="title"/>
          </p:nvPr>
        </p:nvSpPr>
        <p:spPr bwMode="auto">
          <a:xfrm>
            <a:off x="395288" y="836613"/>
            <a:ext cx="8229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or banner area</a:t>
            </a:r>
          </a:p>
        </p:txBody>
      </p:sp>
      <p:sp>
        <p:nvSpPr>
          <p:cNvPr id="54276" name="Rectangle 4">
            <a:extLst>
              <a:ext uri="{FF2B5EF4-FFF2-40B4-BE49-F238E27FC236}">
                <a16:creationId xmlns:a16="http://schemas.microsoft.com/office/drawing/2014/main" id="{3A45D4FE-4D43-4A40-AB3D-6D94A6A5BD66}"/>
              </a:ext>
            </a:extLst>
          </p:cNvPr>
          <p:cNvSpPr>
            <a:spLocks noGrp="1" noChangeArrowheads="1"/>
          </p:cNvSpPr>
          <p:nvPr>
            <p:ph type="body" idx="1"/>
          </p:nvPr>
        </p:nvSpPr>
        <p:spPr bwMode="auto">
          <a:xfrm>
            <a:off x="468313" y="1844675"/>
            <a:ext cx="820737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Use simple bullet points and lines, with no more than two lines per bullet point if possible.</a:t>
            </a:r>
          </a:p>
          <a:p>
            <a:pPr lvl="0"/>
            <a:r>
              <a:rPr lang="en-GB" altLang="en-US"/>
              <a:t>Try to use a maximum of ten words per line. </a:t>
            </a:r>
          </a:p>
          <a:p>
            <a:pPr lvl="0"/>
            <a:r>
              <a:rPr lang="en-GB" altLang="en-US"/>
              <a:t>Set up generic formatting on this master. </a:t>
            </a:r>
          </a:p>
          <a:p>
            <a:pPr lvl="0"/>
            <a:r>
              <a:rPr lang="en-GB" altLang="en-US"/>
              <a:t>By applying this master to your slides, you’ll maintain consistent font and bullet style.</a:t>
            </a:r>
          </a:p>
          <a:p>
            <a:pPr lvl="0"/>
            <a:r>
              <a:rPr lang="en-GB" altLang="en-US"/>
              <a:t>To change the layout of individual slides, select ‘Slide layout’ and choose the desired layout from the right-hand menu.</a:t>
            </a:r>
          </a:p>
          <a:p>
            <a:pPr lvl="0"/>
            <a:r>
              <a:rPr lang="en-GB" altLang="en-US"/>
              <a:t>Read the PowerPoint guidelines before creating a slide show.</a:t>
            </a:r>
          </a:p>
          <a:p>
            <a:pPr lvl="0"/>
            <a:endParaRPr lang="en-GB" altLang="en-US"/>
          </a:p>
        </p:txBody>
      </p:sp>
      <p:sp>
        <p:nvSpPr>
          <p:cNvPr id="54277" name="Rectangle 5">
            <a:extLst>
              <a:ext uri="{FF2B5EF4-FFF2-40B4-BE49-F238E27FC236}">
                <a16:creationId xmlns:a16="http://schemas.microsoft.com/office/drawing/2014/main" id="{16601D7B-4047-43C2-9E9C-48B04A660533}"/>
              </a:ext>
            </a:extLst>
          </p:cNvPr>
          <p:cNvSpPr>
            <a:spLocks noGrp="1" noChangeArrowheads="1"/>
          </p:cNvSpPr>
          <p:nvPr>
            <p:ph type="ftr" sz="quarter" idx="3"/>
          </p:nvPr>
        </p:nvSpPr>
        <p:spPr bwMode="white">
          <a:xfrm>
            <a:off x="468313" y="6524625"/>
            <a:ext cx="820737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1"/>
                </a:solidFill>
                <a:latin typeface="Arial" charset="0"/>
                <a:cs typeface="+mn-cs"/>
              </a:defRPr>
            </a:lvl1pPr>
          </a:lstStyle>
          <a:p>
            <a:pPr>
              <a:defRPr/>
            </a:pPr>
            <a:r>
              <a:rPr lang="en-GB"/>
              <a:t>© Pearson Education Ltd 2014. Copying permitted for purchasing institution only.  This material is not copyright free.</a:t>
            </a:r>
          </a:p>
        </p:txBody>
      </p:sp>
      <p:sp>
        <p:nvSpPr>
          <p:cNvPr id="54285" name="Text Box 13">
            <a:extLst>
              <a:ext uri="{FF2B5EF4-FFF2-40B4-BE49-F238E27FC236}">
                <a16:creationId xmlns:a16="http://schemas.microsoft.com/office/drawing/2014/main" id="{B6776D8F-B8C6-4FFA-B582-D7A78382D86E}"/>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54286" name="Text Box 14">
            <a:extLst>
              <a:ext uri="{FF2B5EF4-FFF2-40B4-BE49-F238E27FC236}">
                <a16:creationId xmlns:a16="http://schemas.microsoft.com/office/drawing/2014/main" id="{B445A784-23A9-433C-BFE0-945384B9FBCE}"/>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 id="2147483982" r:id="rId12"/>
  </p:sldLayoutIdLst>
  <p:transition>
    <p:sndAc>
      <p:stSnd>
        <p:snd r:embed="rId14"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build="p">
        <p:tmplLst>
          <p:tmpl lvl="1">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54276"/>
                        </p:tgtEl>
                        <p:attrNameLst>
                          <p:attrName>style.visibility</p:attrName>
                        </p:attrNameLst>
                      </p:cBhvr>
                      <p:to>
                        <p:strVal val="visible"/>
                      </p:to>
                    </p:set>
                  </p:childTnLst>
                </p:cTn>
              </p:par>
            </p:tnLst>
          </p:tmpl>
        </p:tmplLst>
      </p:bldP>
    </p:bldLst>
  </p:timing>
  <p:hf sldNum="0" hdr="0" dt="0"/>
  <p:txStyles>
    <p:titleStyle>
      <a:lvl1pPr algn="ctr" rtl="0" eaLnBrk="0" fontAlgn="base" hangingPunct="0">
        <a:spcBef>
          <a:spcPct val="0"/>
        </a:spcBef>
        <a:spcAft>
          <a:spcPct val="0"/>
        </a:spcAft>
        <a:defRPr sz="4400">
          <a:solidFill>
            <a:srgbClr val="934C74"/>
          </a:solidFill>
          <a:latin typeface="+mj-lt"/>
          <a:ea typeface="+mj-ea"/>
          <a:cs typeface="+mj-cs"/>
        </a:defRPr>
      </a:lvl1pPr>
      <a:lvl2pPr algn="ctr" rtl="0" eaLnBrk="0" fontAlgn="base" hangingPunct="0">
        <a:spcBef>
          <a:spcPct val="0"/>
        </a:spcBef>
        <a:spcAft>
          <a:spcPct val="0"/>
        </a:spcAft>
        <a:defRPr sz="4400">
          <a:solidFill>
            <a:srgbClr val="934C74"/>
          </a:solidFill>
          <a:latin typeface="Arial" charset="0"/>
        </a:defRPr>
      </a:lvl2pPr>
      <a:lvl3pPr algn="ctr" rtl="0" eaLnBrk="0" fontAlgn="base" hangingPunct="0">
        <a:spcBef>
          <a:spcPct val="0"/>
        </a:spcBef>
        <a:spcAft>
          <a:spcPct val="0"/>
        </a:spcAft>
        <a:defRPr sz="4400">
          <a:solidFill>
            <a:srgbClr val="934C74"/>
          </a:solidFill>
          <a:latin typeface="Arial" charset="0"/>
        </a:defRPr>
      </a:lvl3pPr>
      <a:lvl4pPr algn="ctr" rtl="0" eaLnBrk="0" fontAlgn="base" hangingPunct="0">
        <a:spcBef>
          <a:spcPct val="0"/>
        </a:spcBef>
        <a:spcAft>
          <a:spcPct val="0"/>
        </a:spcAft>
        <a:defRPr sz="4400">
          <a:solidFill>
            <a:srgbClr val="934C74"/>
          </a:solidFill>
          <a:latin typeface="Arial" charset="0"/>
        </a:defRPr>
      </a:lvl4pPr>
      <a:lvl5pPr algn="ctr" rtl="0" eaLnBrk="0" fontAlgn="base" hangingPunct="0">
        <a:spcBef>
          <a:spcPct val="0"/>
        </a:spcBef>
        <a:spcAft>
          <a:spcPct val="0"/>
        </a:spcAft>
        <a:defRPr sz="4400">
          <a:solidFill>
            <a:srgbClr val="934C74"/>
          </a:solidFill>
          <a:latin typeface="Arial" charset="0"/>
        </a:defRPr>
      </a:lvl5pPr>
      <a:lvl6pPr marL="457200" algn="ctr" rtl="0" fontAlgn="base">
        <a:spcBef>
          <a:spcPct val="0"/>
        </a:spcBef>
        <a:spcAft>
          <a:spcPct val="0"/>
        </a:spcAft>
        <a:defRPr sz="4400">
          <a:solidFill>
            <a:srgbClr val="934C74"/>
          </a:solidFill>
          <a:latin typeface="Arial" charset="0"/>
        </a:defRPr>
      </a:lvl6pPr>
      <a:lvl7pPr marL="914400" algn="ctr" rtl="0" fontAlgn="base">
        <a:spcBef>
          <a:spcPct val="0"/>
        </a:spcBef>
        <a:spcAft>
          <a:spcPct val="0"/>
        </a:spcAft>
        <a:defRPr sz="4400">
          <a:solidFill>
            <a:srgbClr val="934C74"/>
          </a:solidFill>
          <a:latin typeface="Arial" charset="0"/>
        </a:defRPr>
      </a:lvl7pPr>
      <a:lvl8pPr marL="1371600" algn="ctr" rtl="0" fontAlgn="base">
        <a:spcBef>
          <a:spcPct val="0"/>
        </a:spcBef>
        <a:spcAft>
          <a:spcPct val="0"/>
        </a:spcAft>
        <a:defRPr sz="4400">
          <a:solidFill>
            <a:srgbClr val="934C74"/>
          </a:solidFill>
          <a:latin typeface="Arial" charset="0"/>
        </a:defRPr>
      </a:lvl8pPr>
      <a:lvl9pPr marL="1828800" algn="ctr" rtl="0" fontAlgn="base">
        <a:spcBef>
          <a:spcPct val="0"/>
        </a:spcBef>
        <a:spcAft>
          <a:spcPct val="0"/>
        </a:spcAft>
        <a:defRPr sz="4400">
          <a:solidFill>
            <a:srgbClr val="934C74"/>
          </a:solidFill>
          <a:latin typeface="Arial" charset="0"/>
        </a:defRPr>
      </a:lvl9pPr>
    </p:titleStyle>
    <p:bodyStyle>
      <a:lvl1pPr marL="3175" indent="-3175" algn="l" rtl="0" eaLnBrk="0" fontAlgn="base" hangingPunct="0">
        <a:spcBef>
          <a:spcPct val="20000"/>
        </a:spcBef>
        <a:spcAft>
          <a:spcPct val="0"/>
        </a:spcAft>
        <a:buFont typeface="Wingdings" panose="05000000000000000000" pitchFamily="2" charset="2"/>
        <a:defRPr sz="2400">
          <a:solidFill>
            <a:schemeClr val="tx1"/>
          </a:solidFill>
          <a:latin typeface="+mn-lt"/>
          <a:ea typeface="+mn-ea"/>
          <a:cs typeface="+mn-cs"/>
        </a:defRPr>
      </a:lvl1pPr>
      <a:lvl2pPr marL="909638" indent="-28575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2pPr>
      <a:lvl3pPr marL="1317625"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3pPr>
      <a:lvl4pPr marL="1725613"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4pPr>
      <a:lvl5pPr marL="2133600" indent="-228600" algn="l" rtl="0" eaLnBrk="0" fontAlgn="base" hangingPunct="0">
        <a:spcBef>
          <a:spcPct val="20000"/>
        </a:spcBef>
        <a:spcAft>
          <a:spcPct val="0"/>
        </a:spcAft>
        <a:buFont typeface="Wingdings" panose="05000000000000000000" pitchFamily="2" charset="2"/>
        <a:buChar char="»"/>
        <a:defRPr sz="2400">
          <a:solidFill>
            <a:schemeClr val="tx1"/>
          </a:solidFill>
          <a:latin typeface="+mn-lt"/>
        </a:defRPr>
      </a:lvl5pPr>
      <a:lvl6pPr marL="2514600" indent="-228600" algn="l" rtl="0" fontAlgn="base">
        <a:spcBef>
          <a:spcPct val="20000"/>
        </a:spcBef>
        <a:spcAft>
          <a:spcPct val="0"/>
        </a:spcAft>
        <a:buFont typeface="Wingdings" pitchFamily="2" charset="2"/>
        <a:defRPr sz="2400">
          <a:solidFill>
            <a:schemeClr val="tx1"/>
          </a:solidFill>
          <a:latin typeface="+mn-lt"/>
        </a:defRPr>
      </a:lvl6pPr>
      <a:lvl7pPr marL="2971800" indent="-228600" algn="l" rtl="0" fontAlgn="base">
        <a:spcBef>
          <a:spcPct val="20000"/>
        </a:spcBef>
        <a:spcAft>
          <a:spcPct val="0"/>
        </a:spcAft>
        <a:buFont typeface="Wingdings" pitchFamily="2" charset="2"/>
        <a:defRPr sz="2400">
          <a:solidFill>
            <a:schemeClr val="tx1"/>
          </a:solidFill>
          <a:latin typeface="+mn-lt"/>
        </a:defRPr>
      </a:lvl7pPr>
      <a:lvl8pPr marL="3429000" indent="-228600" algn="l" rtl="0" fontAlgn="base">
        <a:spcBef>
          <a:spcPct val="20000"/>
        </a:spcBef>
        <a:spcAft>
          <a:spcPct val="0"/>
        </a:spcAft>
        <a:buFont typeface="Wingdings" pitchFamily="2" charset="2"/>
        <a:defRPr sz="2400">
          <a:solidFill>
            <a:schemeClr val="tx1"/>
          </a:solidFill>
          <a:latin typeface="+mn-lt"/>
        </a:defRPr>
      </a:lvl8pPr>
      <a:lvl9pPr marL="3886200" indent="-228600" algn="l" rtl="0" fontAlgn="base">
        <a:spcBef>
          <a:spcPct val="20000"/>
        </a:spcBef>
        <a:spcAft>
          <a:spcPct val="0"/>
        </a:spcAft>
        <a:buFont typeface="Wingdings" pitchFamily="2" charset="2"/>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62" name="Picture 12" descr="PhysicsPPTBottom">
            <a:extLst>
              <a:ext uri="{FF2B5EF4-FFF2-40B4-BE49-F238E27FC236}">
                <a16:creationId xmlns:a16="http://schemas.microsoft.com/office/drawing/2014/main" id="{C2B91F32-7E15-407D-B913-7D5E8C8CE21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399213"/>
            <a:ext cx="91408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11" descr="PhysicsPPTTop">
            <a:extLst>
              <a:ext uri="{FF2B5EF4-FFF2-40B4-BE49-F238E27FC236}">
                <a16:creationId xmlns:a16="http://schemas.microsoft.com/office/drawing/2014/main" id="{9EFBA9DB-E4BA-46E9-97DB-2A23FEB7991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08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7" name="Rectangle 5">
            <a:extLst>
              <a:ext uri="{FF2B5EF4-FFF2-40B4-BE49-F238E27FC236}">
                <a16:creationId xmlns:a16="http://schemas.microsoft.com/office/drawing/2014/main" id="{99C3DC7A-FAC5-47D9-A58B-048D529650F9}"/>
              </a:ext>
            </a:extLst>
          </p:cNvPr>
          <p:cNvSpPr>
            <a:spLocks noGrp="1" noChangeArrowheads="1"/>
          </p:cNvSpPr>
          <p:nvPr>
            <p:ph type="ftr" sz="quarter" idx="3"/>
          </p:nvPr>
        </p:nvSpPr>
        <p:spPr bwMode="white">
          <a:xfrm>
            <a:off x="468313" y="6524625"/>
            <a:ext cx="8207375"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1"/>
                </a:solidFill>
                <a:latin typeface="Arial" charset="0"/>
                <a:cs typeface="+mn-cs"/>
              </a:defRPr>
            </a:lvl1pPr>
          </a:lstStyle>
          <a:p>
            <a:pPr>
              <a:defRPr/>
            </a:pPr>
            <a:r>
              <a:rPr lang="en-GB"/>
              <a:t>© Pearson Education Ltd 2014. Copying permitted for purchasing institution only.  This material is not copyright free.</a:t>
            </a:r>
          </a:p>
        </p:txBody>
      </p:sp>
      <p:sp>
        <p:nvSpPr>
          <p:cNvPr id="54285" name="Text Box 13">
            <a:extLst>
              <a:ext uri="{FF2B5EF4-FFF2-40B4-BE49-F238E27FC236}">
                <a16:creationId xmlns:a16="http://schemas.microsoft.com/office/drawing/2014/main" id="{BB0E1520-44A4-4650-8B88-A45AC488D504}"/>
              </a:ext>
            </a:extLst>
          </p:cNvPr>
          <p:cNvSpPr txBox="1">
            <a:spLocks noChangeArrowheads="1"/>
          </p:cNvSpPr>
          <p:nvPr userDrawn="1"/>
        </p:nvSpPr>
        <p:spPr bwMode="auto">
          <a:xfrm>
            <a:off x="179388" y="188913"/>
            <a:ext cx="792162" cy="360362"/>
          </a:xfrm>
          <a:prstGeom prst="rect">
            <a:avLst/>
          </a:prstGeom>
          <a:noFill/>
          <a:ln w="9525">
            <a:noFill/>
            <a:miter lim="800000"/>
            <a:headEnd/>
            <a:tailEnd/>
          </a:ln>
        </p:spPr>
        <p:txBody>
          <a:bodyPr lIns="0" tIns="36000" rIns="0" bIns="36000"/>
          <a:lstStyle/>
          <a:p>
            <a:pPr algn="ctr">
              <a:defRPr/>
            </a:pPr>
            <a:r>
              <a:rPr lang="en-GB" sz="2200" dirty="0" err="1">
                <a:solidFill>
                  <a:srgbClr val="FFFFFF"/>
                </a:solidFill>
                <a:latin typeface="Arial Black" pitchFamily="34" charset="0"/>
                <a:cs typeface="+mn-cs"/>
              </a:rPr>
              <a:t>xXx</a:t>
            </a:r>
            <a:endParaRPr lang="en-GB" dirty="0">
              <a:latin typeface="Arial Black" pitchFamily="34" charset="0"/>
              <a:cs typeface="+mn-cs"/>
            </a:endParaRPr>
          </a:p>
        </p:txBody>
      </p:sp>
      <p:sp>
        <p:nvSpPr>
          <p:cNvPr id="54286" name="Text Box 14">
            <a:extLst>
              <a:ext uri="{FF2B5EF4-FFF2-40B4-BE49-F238E27FC236}">
                <a16:creationId xmlns:a16="http://schemas.microsoft.com/office/drawing/2014/main" id="{459F6599-C606-40F5-86D4-C602631741E0}"/>
              </a:ext>
            </a:extLst>
          </p:cNvPr>
          <p:cNvSpPr txBox="1">
            <a:spLocks noChangeArrowheads="1"/>
          </p:cNvSpPr>
          <p:nvPr userDrawn="1"/>
        </p:nvSpPr>
        <p:spPr bwMode="auto">
          <a:xfrm>
            <a:off x="1104900" y="220663"/>
            <a:ext cx="6335713" cy="360362"/>
          </a:xfrm>
          <a:prstGeom prst="rect">
            <a:avLst/>
          </a:prstGeom>
          <a:noFill/>
          <a:ln w="9525">
            <a:noFill/>
            <a:miter lim="800000"/>
            <a:headEnd/>
            <a:tailEnd/>
          </a:ln>
          <a:effectLst/>
        </p:spPr>
        <p:txBody>
          <a:bodyPr lIns="36000" tIns="36000" rIns="36000" bIns="36000" anchor="ctr"/>
          <a:lstStyle/>
          <a:p>
            <a:pPr>
              <a:spcBef>
                <a:spcPct val="50000"/>
              </a:spcBef>
              <a:defRPr/>
            </a:pPr>
            <a:r>
              <a:rPr lang="en-GB" sz="2400" b="1" dirty="0">
                <a:solidFill>
                  <a:schemeClr val="bg1"/>
                </a:solidFill>
                <a:latin typeface="Arial" charset="0"/>
                <a:cs typeface="+mn-cs"/>
              </a:rPr>
              <a:t>Unit title</a:t>
            </a:r>
          </a:p>
        </p:txBody>
      </p:sp>
      <p:sp>
        <p:nvSpPr>
          <p:cNvPr id="9" name="Text Placeholder 8">
            <a:extLst>
              <a:ext uri="{FF2B5EF4-FFF2-40B4-BE49-F238E27FC236}">
                <a16:creationId xmlns:a16="http://schemas.microsoft.com/office/drawing/2014/main" id="{F691C526-0469-463F-830F-2B9E47896870}"/>
              </a:ext>
            </a:extLst>
          </p:cNvPr>
          <p:cNvSpPr>
            <a:spLocks noGrp="1"/>
          </p:cNvSpPr>
          <p:nvPr>
            <p:ph type="body" idx="1"/>
          </p:nvPr>
        </p:nvSpPr>
        <p:spPr bwMode="auto">
          <a:xfrm>
            <a:off x="469900" y="1600200"/>
            <a:ext cx="82169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0968" name="Title Placeholder 9">
            <a:extLst>
              <a:ext uri="{FF2B5EF4-FFF2-40B4-BE49-F238E27FC236}">
                <a16:creationId xmlns:a16="http://schemas.microsoft.com/office/drawing/2014/main" id="{FDED7E97-FC4C-4E9A-80FA-DA56DA1DEC80}"/>
              </a:ext>
            </a:extLst>
          </p:cNvPr>
          <p:cNvSpPr>
            <a:spLocks noGrp="1"/>
          </p:cNvSpPr>
          <p:nvPr>
            <p:ph type="title"/>
          </p:nvPr>
        </p:nvSpPr>
        <p:spPr bwMode="auto">
          <a:xfrm>
            <a:off x="457200" y="714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tmplLst>
          <p:tmpl lvl="1">
            <p:tnLst>
              <p:par>
                <p:cTn presetID="10" presetClass="entr" presetSubtype="0" fill="hold" nodeType="click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hf sldNum="0" hdr="0" dt="0"/>
  <p:txStyles>
    <p:titleStyle>
      <a:lvl1pPr marL="444500" indent="-444500" algn="l" rtl="0" eaLnBrk="0" fontAlgn="base" hangingPunct="0">
        <a:spcBef>
          <a:spcPct val="0"/>
        </a:spcBef>
        <a:spcAft>
          <a:spcPct val="0"/>
        </a:spcAft>
        <a:defRPr sz="2400" b="1">
          <a:solidFill>
            <a:schemeClr val="tx1"/>
          </a:solidFill>
          <a:latin typeface="+mj-lt"/>
          <a:ea typeface="+mj-ea"/>
          <a:cs typeface="+mj-cs"/>
        </a:defRPr>
      </a:lvl1pPr>
      <a:lvl2pPr marL="444500" indent="-444500" algn="l" rtl="0" eaLnBrk="0" fontAlgn="base" hangingPunct="0">
        <a:spcBef>
          <a:spcPct val="0"/>
        </a:spcBef>
        <a:spcAft>
          <a:spcPct val="0"/>
        </a:spcAft>
        <a:defRPr sz="2400" b="1">
          <a:solidFill>
            <a:schemeClr val="tx1"/>
          </a:solidFill>
          <a:latin typeface="Arial" charset="0"/>
        </a:defRPr>
      </a:lvl2pPr>
      <a:lvl3pPr marL="444500" indent="-444500" algn="l" rtl="0" eaLnBrk="0" fontAlgn="base" hangingPunct="0">
        <a:spcBef>
          <a:spcPct val="0"/>
        </a:spcBef>
        <a:spcAft>
          <a:spcPct val="0"/>
        </a:spcAft>
        <a:defRPr sz="2400" b="1">
          <a:solidFill>
            <a:schemeClr val="tx1"/>
          </a:solidFill>
          <a:latin typeface="Arial" charset="0"/>
        </a:defRPr>
      </a:lvl3pPr>
      <a:lvl4pPr marL="444500" indent="-444500" algn="l" rtl="0" eaLnBrk="0" fontAlgn="base" hangingPunct="0">
        <a:spcBef>
          <a:spcPct val="0"/>
        </a:spcBef>
        <a:spcAft>
          <a:spcPct val="0"/>
        </a:spcAft>
        <a:defRPr sz="2400" b="1">
          <a:solidFill>
            <a:schemeClr val="tx1"/>
          </a:solidFill>
          <a:latin typeface="Arial" charset="0"/>
        </a:defRPr>
      </a:lvl4pPr>
      <a:lvl5pPr marL="444500" indent="-444500" algn="l" rtl="0" eaLnBrk="0" fontAlgn="base" hangingPunct="0">
        <a:spcBef>
          <a:spcPct val="0"/>
        </a:spcBef>
        <a:spcAft>
          <a:spcPct val="0"/>
        </a:spcAft>
        <a:defRPr sz="2400" b="1">
          <a:solidFill>
            <a:schemeClr val="tx1"/>
          </a:solidFill>
          <a:latin typeface="Arial" charset="0"/>
        </a:defRPr>
      </a:lvl5pPr>
      <a:lvl6pPr marL="457200" algn="ctr" rtl="0" fontAlgn="base">
        <a:spcBef>
          <a:spcPct val="0"/>
        </a:spcBef>
        <a:spcAft>
          <a:spcPct val="0"/>
        </a:spcAft>
        <a:defRPr sz="4400">
          <a:solidFill>
            <a:srgbClr val="934C74"/>
          </a:solidFill>
          <a:latin typeface="Arial" charset="0"/>
        </a:defRPr>
      </a:lvl6pPr>
      <a:lvl7pPr marL="914400" algn="ctr" rtl="0" fontAlgn="base">
        <a:spcBef>
          <a:spcPct val="0"/>
        </a:spcBef>
        <a:spcAft>
          <a:spcPct val="0"/>
        </a:spcAft>
        <a:defRPr sz="4400">
          <a:solidFill>
            <a:srgbClr val="934C74"/>
          </a:solidFill>
          <a:latin typeface="Arial" charset="0"/>
        </a:defRPr>
      </a:lvl7pPr>
      <a:lvl8pPr marL="1371600" algn="ctr" rtl="0" fontAlgn="base">
        <a:spcBef>
          <a:spcPct val="0"/>
        </a:spcBef>
        <a:spcAft>
          <a:spcPct val="0"/>
        </a:spcAft>
        <a:defRPr sz="4400">
          <a:solidFill>
            <a:srgbClr val="934C74"/>
          </a:solidFill>
          <a:latin typeface="Arial" charset="0"/>
        </a:defRPr>
      </a:lvl8pPr>
      <a:lvl9pPr marL="1828800" algn="ctr" rtl="0" fontAlgn="base">
        <a:spcBef>
          <a:spcPct val="0"/>
        </a:spcBef>
        <a:spcAft>
          <a:spcPct val="0"/>
        </a:spcAft>
        <a:defRPr sz="4400">
          <a:solidFill>
            <a:srgbClr val="934C74"/>
          </a:solidFill>
          <a:latin typeface="Arial" charset="0"/>
        </a:defRPr>
      </a:lvl9pPr>
    </p:titleStyle>
    <p:bodyStyle>
      <a:lvl1pPr marL="444500" algn="l" rtl="0" eaLnBrk="0" fontAlgn="base" hangingPunct="0">
        <a:spcBef>
          <a:spcPct val="20000"/>
        </a:spcBef>
        <a:spcAft>
          <a:spcPct val="0"/>
        </a:spcAft>
        <a:buFont typeface="Wingdings" panose="05000000000000000000" pitchFamily="2" charset="2"/>
        <a:defRPr sz="2400">
          <a:solidFill>
            <a:srgbClr val="934C74"/>
          </a:solidFill>
          <a:latin typeface="+mn-lt"/>
          <a:ea typeface="+mn-ea"/>
          <a:cs typeface="+mn-cs"/>
        </a:defRPr>
      </a:lvl1pPr>
      <a:lvl2pPr marL="1092200" indent="-285750" algn="l" rtl="0" eaLnBrk="0" fontAlgn="base" hangingPunct="0">
        <a:spcBef>
          <a:spcPct val="20000"/>
        </a:spcBef>
        <a:spcAft>
          <a:spcPct val="0"/>
        </a:spcAft>
        <a:buFont typeface="Wingdings" panose="05000000000000000000" pitchFamily="2" charset="2"/>
        <a:buChar char="§"/>
        <a:defRPr sz="2400">
          <a:solidFill>
            <a:srgbClr val="934C74"/>
          </a:solidFill>
          <a:latin typeface="+mn-lt"/>
        </a:defRPr>
      </a:lvl2pPr>
      <a:lvl3pPr marL="1500188" indent="-228600" algn="l" rtl="0" eaLnBrk="0" fontAlgn="base" hangingPunct="0">
        <a:spcBef>
          <a:spcPct val="20000"/>
        </a:spcBef>
        <a:spcAft>
          <a:spcPct val="0"/>
        </a:spcAft>
        <a:buFont typeface="Wingdings" panose="05000000000000000000" pitchFamily="2" charset="2"/>
        <a:buChar char="§"/>
        <a:defRPr sz="2400">
          <a:solidFill>
            <a:srgbClr val="934C74"/>
          </a:solidFill>
          <a:latin typeface="+mn-lt"/>
        </a:defRPr>
      </a:lvl3pPr>
      <a:lvl4pPr marL="1908175" indent="-228600" algn="l" rtl="0" eaLnBrk="0" fontAlgn="base" hangingPunct="0">
        <a:spcBef>
          <a:spcPct val="20000"/>
        </a:spcBef>
        <a:spcAft>
          <a:spcPct val="0"/>
        </a:spcAft>
        <a:buFont typeface="Wingdings" panose="05000000000000000000" pitchFamily="2" charset="2"/>
        <a:buChar char="§"/>
        <a:defRPr sz="2400">
          <a:solidFill>
            <a:srgbClr val="934C74"/>
          </a:solidFill>
          <a:latin typeface="+mn-lt"/>
        </a:defRPr>
      </a:lvl4pPr>
      <a:lvl5pPr marL="2316163" indent="-228600" algn="l" rtl="0" eaLnBrk="0" fontAlgn="base" hangingPunct="0">
        <a:spcBef>
          <a:spcPct val="20000"/>
        </a:spcBef>
        <a:spcAft>
          <a:spcPct val="0"/>
        </a:spcAft>
        <a:buFont typeface="Wingdings" panose="05000000000000000000" pitchFamily="2" charset="2"/>
        <a:buChar char="»"/>
        <a:defRPr sz="2400">
          <a:solidFill>
            <a:srgbClr val="934C74"/>
          </a:solidFill>
          <a:latin typeface="+mn-lt"/>
        </a:defRPr>
      </a:lvl5pPr>
      <a:lvl6pPr marL="2514600" indent="-228600" algn="l" rtl="0" fontAlgn="base">
        <a:spcBef>
          <a:spcPct val="20000"/>
        </a:spcBef>
        <a:spcAft>
          <a:spcPct val="0"/>
        </a:spcAft>
        <a:buFont typeface="Wingdings" pitchFamily="2" charset="2"/>
        <a:defRPr sz="2400">
          <a:solidFill>
            <a:schemeClr val="tx1"/>
          </a:solidFill>
          <a:latin typeface="+mn-lt"/>
        </a:defRPr>
      </a:lvl6pPr>
      <a:lvl7pPr marL="2971800" indent="-228600" algn="l" rtl="0" fontAlgn="base">
        <a:spcBef>
          <a:spcPct val="20000"/>
        </a:spcBef>
        <a:spcAft>
          <a:spcPct val="0"/>
        </a:spcAft>
        <a:buFont typeface="Wingdings" pitchFamily="2" charset="2"/>
        <a:defRPr sz="2400">
          <a:solidFill>
            <a:schemeClr val="tx1"/>
          </a:solidFill>
          <a:latin typeface="+mn-lt"/>
        </a:defRPr>
      </a:lvl7pPr>
      <a:lvl8pPr marL="3429000" indent="-228600" algn="l" rtl="0" fontAlgn="base">
        <a:spcBef>
          <a:spcPct val="20000"/>
        </a:spcBef>
        <a:spcAft>
          <a:spcPct val="0"/>
        </a:spcAft>
        <a:buFont typeface="Wingdings" pitchFamily="2" charset="2"/>
        <a:defRPr sz="2400">
          <a:solidFill>
            <a:schemeClr val="tx1"/>
          </a:solidFill>
          <a:latin typeface="+mn-lt"/>
        </a:defRPr>
      </a:lvl8pPr>
      <a:lvl9pPr marL="3886200" indent="-228600" algn="l" rtl="0" fontAlgn="base">
        <a:spcBef>
          <a:spcPct val="20000"/>
        </a:spcBef>
        <a:spcAft>
          <a:spcPct val="0"/>
        </a:spcAft>
        <a:buFont typeface="Wingdings" pitchFamily="2" charset="2"/>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Title 9">
            <a:extLst>
              <a:ext uri="{FF2B5EF4-FFF2-40B4-BE49-F238E27FC236}">
                <a16:creationId xmlns:a16="http://schemas.microsoft.com/office/drawing/2014/main" id="{777D1186-5DF2-4BA7-8AE0-C919C1FCA99E}"/>
              </a:ext>
            </a:extLst>
          </p:cNvPr>
          <p:cNvSpPr>
            <a:spLocks noGrp="1"/>
          </p:cNvSpPr>
          <p:nvPr>
            <p:ph type="ctrTitle"/>
          </p:nvPr>
        </p:nvSpPr>
        <p:spPr/>
        <p:txBody>
          <a:bodyPr/>
          <a:lstStyle/>
          <a:p>
            <a:r>
              <a:rPr lang="en-GB" altLang="en-US"/>
              <a:t>Comparing foods</a:t>
            </a:r>
          </a:p>
        </p:txBody>
      </p:sp>
      <p:sp>
        <p:nvSpPr>
          <p:cNvPr id="55298" name="Subtitle 10">
            <a:extLst>
              <a:ext uri="{FF2B5EF4-FFF2-40B4-BE49-F238E27FC236}">
                <a16:creationId xmlns:a16="http://schemas.microsoft.com/office/drawing/2014/main" id="{C3510F0F-C3EE-44D7-AE5B-803E1C720412}"/>
              </a:ext>
            </a:extLst>
          </p:cNvPr>
          <p:cNvSpPr>
            <a:spLocks noGrp="1"/>
          </p:cNvSpPr>
          <p:nvPr>
            <p:ph type="subTitle" idx="1"/>
          </p:nvPr>
        </p:nvSpPr>
        <p:spPr/>
        <p:txBody>
          <a:bodyPr/>
          <a:lstStyle/>
          <a:p>
            <a:r>
              <a:rPr lang="en-US" altLang="en-US"/>
              <a:t>Food is burnt under controlled conditions in order to measure its energy. </a:t>
            </a:r>
          </a:p>
        </p:txBody>
      </p:sp>
      <p:sp>
        <p:nvSpPr>
          <p:cNvPr id="55299" name="Rectangle 5">
            <a:extLst>
              <a:ext uri="{FF2B5EF4-FFF2-40B4-BE49-F238E27FC236}">
                <a16:creationId xmlns:a16="http://schemas.microsoft.com/office/drawing/2014/main" id="{31C329C5-2DCB-4744-B319-AB2CF6714B40}"/>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spTree>
  </p:cSld>
  <p:clrMapOvr>
    <a:masterClrMapping/>
  </p:clrMapOvr>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5529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458" name="Group 114">
            <a:extLst>
              <a:ext uri="{FF2B5EF4-FFF2-40B4-BE49-F238E27FC236}">
                <a16:creationId xmlns:a16="http://schemas.microsoft.com/office/drawing/2014/main" id="{D6071597-2F56-4FDB-986F-8979D801BE5F}"/>
              </a:ext>
            </a:extLst>
          </p:cNvPr>
          <p:cNvGraphicFramePr>
            <a:graphicFrameLocks noGrp="1"/>
          </p:cNvGraphicFramePr>
          <p:nvPr>
            <p:ph idx="1"/>
          </p:nvPr>
        </p:nvGraphicFramePr>
        <p:xfrm>
          <a:off x="468313" y="1052513"/>
          <a:ext cx="8207375" cy="5293171"/>
        </p:xfrm>
        <a:graphic>
          <a:graphicData uri="http://schemas.openxmlformats.org/drawingml/2006/table">
            <a:tbl>
              <a:tblPr/>
              <a:tblGrid>
                <a:gridCol w="1582737">
                  <a:extLst>
                    <a:ext uri="{9D8B030D-6E8A-4147-A177-3AD203B41FA5}">
                      <a16:colId xmlns:a16="http://schemas.microsoft.com/office/drawing/2014/main" val="3411694509"/>
                    </a:ext>
                  </a:extLst>
                </a:gridCol>
                <a:gridCol w="1944688">
                  <a:extLst>
                    <a:ext uri="{9D8B030D-6E8A-4147-A177-3AD203B41FA5}">
                      <a16:colId xmlns:a16="http://schemas.microsoft.com/office/drawing/2014/main" val="2814729346"/>
                    </a:ext>
                  </a:extLst>
                </a:gridCol>
                <a:gridCol w="2016125">
                  <a:extLst>
                    <a:ext uri="{9D8B030D-6E8A-4147-A177-3AD203B41FA5}">
                      <a16:colId xmlns:a16="http://schemas.microsoft.com/office/drawing/2014/main" val="3232082689"/>
                    </a:ext>
                  </a:extLst>
                </a:gridCol>
                <a:gridCol w="2663825">
                  <a:extLst>
                    <a:ext uri="{9D8B030D-6E8A-4147-A177-3AD203B41FA5}">
                      <a16:colId xmlns:a16="http://schemas.microsoft.com/office/drawing/2014/main" val="1920025280"/>
                    </a:ext>
                  </a:extLst>
                </a:gridCol>
              </a:tblGrid>
              <a:tr h="1008063">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Food </a:t>
                      </a:r>
                      <a:endParaRPr kumimoji="0" lang="en-US"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Mass burnt (g)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Temperature rise (°C) </a:t>
                      </a:r>
                      <a:endParaRPr kumimoji="0" lang="en-US"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Temperature rise per gram (°C/g) </a:t>
                      </a:r>
                      <a:endParaRPr kumimoji="0" lang="en-US"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extLst>
                  <a:ext uri="{0D108BD9-81ED-4DB2-BD59-A6C34878D82A}">
                    <a16:rowId xmlns:a16="http://schemas.microsoft.com/office/drawing/2014/main" val="2628669205"/>
                  </a:ext>
                </a:extLst>
              </a:tr>
              <a:tr h="871538">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salted peanuts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4.0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24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6.0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0743510"/>
                  </a:ext>
                </a:extLst>
              </a:tr>
              <a:tr h="552450">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cashew</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nuts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3.0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18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6.0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0695152"/>
                  </a:ext>
                </a:extLst>
              </a:tr>
              <a:tr h="871538">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sunflower seeds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2.0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12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6.0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181211"/>
                  </a:ext>
                </a:extLst>
              </a:tr>
              <a:tr h="523875">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raisins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5.0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15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3.0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2774968"/>
                  </a:ext>
                </a:extLst>
              </a:tr>
              <a:tr h="522288">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dried </a:t>
                      </a:r>
                    </a:p>
                    <a:p>
                      <a:pPr marL="0" marR="0" lvl="0" indent="0" algn="l"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apricots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15.0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27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1.8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5357374"/>
                  </a:ext>
                </a:extLst>
              </a:tr>
            </a:tbl>
          </a:graphicData>
        </a:graphic>
      </p:graphicFrame>
      <p:sp>
        <p:nvSpPr>
          <p:cNvPr id="57386" name="Rectangle 5">
            <a:extLst>
              <a:ext uri="{FF2B5EF4-FFF2-40B4-BE49-F238E27FC236}">
                <a16:creationId xmlns:a16="http://schemas.microsoft.com/office/drawing/2014/main" id="{34478372-9E10-454E-B9B7-B257DFF3D1C8}"/>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spTree>
  </p:cSld>
  <p:clrMapOvr>
    <a:masterClrMapping/>
  </p:clrMapOvr>
  <p:transition>
    <p:sndAc>
      <p:stSnd>
        <p:snd r:embed="rId3"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5B6FF0E3-F28E-461A-ADD2-7F881043D15F}"/>
              </a:ext>
            </a:extLst>
          </p:cNvPr>
          <p:cNvSpPr>
            <a:spLocks noGrp="1" noChangeArrowheads="1"/>
          </p:cNvSpPr>
          <p:nvPr>
            <p:ph idx="1"/>
          </p:nvPr>
        </p:nvSpPr>
        <p:spPr>
          <a:xfrm>
            <a:off x="466725" y="974725"/>
            <a:ext cx="8207375" cy="869950"/>
          </a:xfrm>
        </p:spPr>
        <p:txBody>
          <a:bodyPr/>
          <a:lstStyle/>
          <a:p>
            <a:pPr marL="0" indent="0">
              <a:buFont typeface="Wingdings" panose="05000000000000000000" pitchFamily="2" charset="2"/>
              <a:buNone/>
            </a:pPr>
            <a:r>
              <a:rPr lang="en-GB" altLang="en-US"/>
              <a:t>Order the foods by temperature rise per gram. Start with the lowest value.</a:t>
            </a:r>
          </a:p>
        </p:txBody>
      </p:sp>
      <p:sp>
        <p:nvSpPr>
          <p:cNvPr id="59394" name="Rectangle 5">
            <a:extLst>
              <a:ext uri="{FF2B5EF4-FFF2-40B4-BE49-F238E27FC236}">
                <a16:creationId xmlns:a16="http://schemas.microsoft.com/office/drawing/2014/main" id="{4DCEC5E8-26F3-4901-A0FB-CDAD31072451}"/>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sp>
        <p:nvSpPr>
          <p:cNvPr id="6" name="Rectangle 3">
            <a:extLst>
              <a:ext uri="{FF2B5EF4-FFF2-40B4-BE49-F238E27FC236}">
                <a16:creationId xmlns:a16="http://schemas.microsoft.com/office/drawing/2014/main" id="{4CCC2D22-D6B2-4EFF-8E8D-6C0C323962BA}"/>
              </a:ext>
            </a:extLst>
          </p:cNvPr>
          <p:cNvSpPr txBox="1">
            <a:spLocks noChangeArrowheads="1"/>
          </p:cNvSpPr>
          <p:nvPr/>
        </p:nvSpPr>
        <p:spPr bwMode="auto">
          <a:xfrm>
            <a:off x="466725" y="2616200"/>
            <a:ext cx="8207375" cy="919163"/>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Explain why it is useful to work out the temperature rise per gram. </a:t>
            </a:r>
          </a:p>
        </p:txBody>
      </p:sp>
      <p:sp>
        <p:nvSpPr>
          <p:cNvPr id="7" name="Rectangle 3">
            <a:extLst>
              <a:ext uri="{FF2B5EF4-FFF2-40B4-BE49-F238E27FC236}">
                <a16:creationId xmlns:a16="http://schemas.microsoft.com/office/drawing/2014/main" id="{F67F8AA1-1780-4709-B2D4-5D43B15B9E47}"/>
              </a:ext>
            </a:extLst>
          </p:cNvPr>
          <p:cNvSpPr txBox="1">
            <a:spLocks noChangeArrowheads="1"/>
          </p:cNvSpPr>
          <p:nvPr/>
        </p:nvSpPr>
        <p:spPr bwMode="auto">
          <a:xfrm>
            <a:off x="466725" y="4249738"/>
            <a:ext cx="8207375" cy="935037"/>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Explain why it is useful to write the foods in order of temperature rise per gram. </a:t>
            </a:r>
          </a:p>
        </p:txBody>
      </p:sp>
      <p:sp>
        <p:nvSpPr>
          <p:cNvPr id="9" name="Content Placeholder 5">
            <a:extLst>
              <a:ext uri="{FF2B5EF4-FFF2-40B4-BE49-F238E27FC236}">
                <a16:creationId xmlns:a16="http://schemas.microsoft.com/office/drawing/2014/main" id="{FA13D573-52E7-4DC3-9B3F-A1D13415149D}"/>
              </a:ext>
            </a:extLst>
          </p:cNvPr>
          <p:cNvSpPr txBox="1">
            <a:spLocks/>
          </p:cNvSpPr>
          <p:nvPr/>
        </p:nvSpPr>
        <p:spPr bwMode="auto">
          <a:xfrm>
            <a:off x="468313" y="1733550"/>
            <a:ext cx="820737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dried apricots, raisins, sunflower seeds/cashew nuts/salted peanuts (all equal values)</a:t>
            </a:r>
          </a:p>
        </p:txBody>
      </p:sp>
      <p:sp>
        <p:nvSpPr>
          <p:cNvPr id="10" name="Content Placeholder 5">
            <a:extLst>
              <a:ext uri="{FF2B5EF4-FFF2-40B4-BE49-F238E27FC236}">
                <a16:creationId xmlns:a16="http://schemas.microsoft.com/office/drawing/2014/main" id="{D1A63043-F92C-4161-877E-712D178354D1}"/>
              </a:ext>
            </a:extLst>
          </p:cNvPr>
          <p:cNvSpPr txBox="1">
            <a:spLocks/>
          </p:cNvSpPr>
          <p:nvPr/>
        </p:nvSpPr>
        <p:spPr bwMode="auto">
          <a:xfrm>
            <a:off x="466725" y="3432175"/>
            <a:ext cx="820737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It allows us to make a fair comparison between the amounts of energy stored in each gram of a food.</a:t>
            </a:r>
          </a:p>
        </p:txBody>
      </p:sp>
      <p:sp>
        <p:nvSpPr>
          <p:cNvPr id="11" name="Content Placeholder 5">
            <a:extLst>
              <a:ext uri="{FF2B5EF4-FFF2-40B4-BE49-F238E27FC236}">
                <a16:creationId xmlns:a16="http://schemas.microsoft.com/office/drawing/2014/main" id="{25E4C943-95F9-48C3-AAAF-15A62537AC2F}"/>
              </a:ext>
            </a:extLst>
          </p:cNvPr>
          <p:cNvSpPr txBox="1">
            <a:spLocks/>
          </p:cNvSpPr>
          <p:nvPr/>
        </p:nvSpPr>
        <p:spPr bwMode="auto">
          <a:xfrm>
            <a:off x="466725" y="5065713"/>
            <a:ext cx="8207375"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It helps us to see which foods have the most and least energy, so helping us to choose our diet.</a:t>
            </a:r>
          </a:p>
        </p:txBody>
      </p:sp>
    </p:spTree>
  </p:cSld>
  <p:clrMapOvr>
    <a:masterClrMapping/>
  </p:clrMapOvr>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a:extLst>
              <a:ext uri="{FF2B5EF4-FFF2-40B4-BE49-F238E27FC236}">
                <a16:creationId xmlns:a16="http://schemas.microsoft.com/office/drawing/2014/main" id="{34679517-FA19-4780-B0FC-BDAF2C153293}"/>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sp>
        <p:nvSpPr>
          <p:cNvPr id="8" name="Rectangle 3">
            <a:extLst>
              <a:ext uri="{FF2B5EF4-FFF2-40B4-BE49-F238E27FC236}">
                <a16:creationId xmlns:a16="http://schemas.microsoft.com/office/drawing/2014/main" id="{5363FCA5-66F7-4222-9CD5-D1E2ED2A89AC}"/>
              </a:ext>
            </a:extLst>
          </p:cNvPr>
          <p:cNvSpPr txBox="1">
            <a:spLocks noChangeArrowheads="1"/>
          </p:cNvSpPr>
          <p:nvPr/>
        </p:nvSpPr>
        <p:spPr bwMode="auto">
          <a:xfrm>
            <a:off x="466725" y="2744788"/>
            <a:ext cx="8207375" cy="504825"/>
          </a:xfrm>
          <a:prstGeom prst="rect">
            <a:avLst/>
          </a:prstGeom>
          <a:noFill/>
          <a:ln w="9525">
            <a:noFill/>
            <a:miter lim="800000"/>
            <a:headEnd/>
            <a:tailEnd/>
          </a:ln>
        </p:spPr>
        <p:txBody>
          <a:bodyPr/>
          <a:lstStyle>
            <a:lvl1pPr marL="538163" indent="-444500">
              <a:defRPr>
                <a:solidFill>
                  <a:schemeClr val="tx1"/>
                </a:solidFill>
                <a:latin typeface="Arial" panose="020B0604020202020204" pitchFamily="34" charset="0"/>
                <a:cs typeface="Arial" panose="020B0604020202020204" pitchFamily="34" charset="0"/>
              </a:defRPr>
            </a:lvl1pPr>
            <a:lvl2pPr marL="1003300" indent="-285750">
              <a:defRPr>
                <a:solidFill>
                  <a:schemeClr val="tx1"/>
                </a:solidFill>
                <a:latin typeface="Arial" panose="020B0604020202020204" pitchFamily="34" charset="0"/>
                <a:cs typeface="Arial" panose="020B0604020202020204" pitchFamily="34" charset="0"/>
              </a:defRPr>
            </a:lvl2pPr>
            <a:lvl3pPr marL="1411288" indent="-228600">
              <a:defRPr>
                <a:solidFill>
                  <a:schemeClr val="tx1"/>
                </a:solidFill>
                <a:latin typeface="Arial" panose="020B0604020202020204" pitchFamily="34" charset="0"/>
                <a:cs typeface="Arial" panose="020B0604020202020204" pitchFamily="34" charset="0"/>
              </a:defRPr>
            </a:lvl3pPr>
            <a:lvl4pPr marL="1819275" indent="-228600">
              <a:defRPr>
                <a:solidFill>
                  <a:schemeClr val="tx1"/>
                </a:solidFill>
                <a:latin typeface="Arial" panose="020B0604020202020204" pitchFamily="34" charset="0"/>
                <a:cs typeface="Arial" panose="020B0604020202020204" pitchFamily="34" charset="0"/>
              </a:defRPr>
            </a:lvl4pPr>
            <a:lvl5pPr marL="2227263" indent="-228600">
              <a:defRPr>
                <a:solidFill>
                  <a:schemeClr val="tx1"/>
                </a:solidFill>
                <a:latin typeface="Arial" panose="020B0604020202020204" pitchFamily="34" charset="0"/>
                <a:cs typeface="Arial" panose="020B0604020202020204" pitchFamily="34" charset="0"/>
              </a:defRPr>
            </a:lvl5pPr>
            <a:lvl6pPr marL="26844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1416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988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560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Char char="§"/>
            </a:pPr>
            <a:r>
              <a:rPr lang="en-GB" altLang="en-US" sz="2400"/>
              <a:t>raisins and cashew nuts.</a:t>
            </a:r>
          </a:p>
        </p:txBody>
      </p:sp>
      <p:sp>
        <p:nvSpPr>
          <p:cNvPr id="9" name="Rectangle 3">
            <a:extLst>
              <a:ext uri="{FF2B5EF4-FFF2-40B4-BE49-F238E27FC236}">
                <a16:creationId xmlns:a16="http://schemas.microsoft.com/office/drawing/2014/main" id="{5F9B694C-6F29-4AB5-88BE-7CE3693D5E7B}"/>
              </a:ext>
            </a:extLst>
          </p:cNvPr>
          <p:cNvSpPr txBox="1">
            <a:spLocks noChangeArrowheads="1"/>
          </p:cNvSpPr>
          <p:nvPr/>
        </p:nvSpPr>
        <p:spPr bwMode="auto">
          <a:xfrm>
            <a:off x="466725" y="4019550"/>
            <a:ext cx="8426450" cy="561975"/>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Write out in words what the second answer above tells you. </a:t>
            </a:r>
          </a:p>
        </p:txBody>
      </p:sp>
      <p:sp>
        <p:nvSpPr>
          <p:cNvPr id="7" name="Rectangle 3">
            <a:extLst>
              <a:ext uri="{FF2B5EF4-FFF2-40B4-BE49-F238E27FC236}">
                <a16:creationId xmlns:a16="http://schemas.microsoft.com/office/drawing/2014/main" id="{F5BA930A-8124-4141-96D4-CE16E2032706}"/>
              </a:ext>
            </a:extLst>
          </p:cNvPr>
          <p:cNvSpPr txBox="1">
            <a:spLocks noChangeArrowheads="1"/>
          </p:cNvSpPr>
          <p:nvPr/>
        </p:nvSpPr>
        <p:spPr bwMode="auto">
          <a:xfrm>
            <a:off x="466725" y="833438"/>
            <a:ext cx="8207375" cy="984250"/>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Work out the ratios of the temperature rise per gram</a:t>
            </a:r>
          </a:p>
          <a:p>
            <a:pPr eaLnBrk="0" hangingPunct="0">
              <a:spcBef>
                <a:spcPct val="20000"/>
              </a:spcBef>
              <a:buFont typeface="Wingdings" panose="05000000000000000000" pitchFamily="2" charset="2"/>
              <a:buNone/>
            </a:pPr>
            <a:r>
              <a:rPr lang="en-GB" altLang="en-US" sz="2400"/>
              <a:t>obtained with: </a:t>
            </a:r>
          </a:p>
          <a:p>
            <a:pPr>
              <a:spcBef>
                <a:spcPct val="20000"/>
              </a:spcBef>
              <a:buFont typeface="Wingdings" panose="05000000000000000000" pitchFamily="2" charset="2"/>
              <a:buNone/>
            </a:pPr>
            <a:endParaRPr lang="en-GB" altLang="en-US" sz="2400"/>
          </a:p>
        </p:txBody>
      </p:sp>
      <p:sp>
        <p:nvSpPr>
          <p:cNvPr id="10" name="Content Placeholder 5">
            <a:extLst>
              <a:ext uri="{FF2B5EF4-FFF2-40B4-BE49-F238E27FC236}">
                <a16:creationId xmlns:a16="http://schemas.microsoft.com/office/drawing/2014/main" id="{D26F3CFE-D9B0-4A32-8DE8-4564D3B6A4A5}"/>
              </a:ext>
            </a:extLst>
          </p:cNvPr>
          <p:cNvSpPr txBox="1">
            <a:spLocks/>
          </p:cNvSpPr>
          <p:nvPr/>
        </p:nvSpPr>
        <p:spPr bwMode="auto">
          <a:xfrm>
            <a:off x="684213" y="2176463"/>
            <a:ext cx="691197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0" hangingPunct="0">
              <a:spcBef>
                <a:spcPct val="20000"/>
              </a:spcBef>
              <a:buFont typeface="Wingdings" panose="05000000000000000000" pitchFamily="2" charset="2"/>
              <a:buNone/>
            </a:pPr>
            <a:r>
              <a:rPr lang="en-GB" altLang="en-US" sz="2400">
                <a:solidFill>
                  <a:srgbClr val="934C74"/>
                </a:solidFill>
              </a:rPr>
              <a:t>apricots : sunflower seeds = 1.8 : 6.0 = 3 : 10</a:t>
            </a:r>
          </a:p>
        </p:txBody>
      </p:sp>
      <p:sp>
        <p:nvSpPr>
          <p:cNvPr id="11" name="Content Placeholder 5">
            <a:extLst>
              <a:ext uri="{FF2B5EF4-FFF2-40B4-BE49-F238E27FC236}">
                <a16:creationId xmlns:a16="http://schemas.microsoft.com/office/drawing/2014/main" id="{CF8E12B4-1061-4049-BAB8-13C2BAD0CCB1}"/>
              </a:ext>
            </a:extLst>
          </p:cNvPr>
          <p:cNvSpPr txBox="1">
            <a:spLocks/>
          </p:cNvSpPr>
          <p:nvPr/>
        </p:nvSpPr>
        <p:spPr bwMode="auto">
          <a:xfrm>
            <a:off x="466725" y="3176588"/>
            <a:ext cx="7129463"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0" hangingPunct="0">
              <a:spcBef>
                <a:spcPct val="20000"/>
              </a:spcBef>
              <a:buFont typeface="Wingdings" panose="05000000000000000000" pitchFamily="2" charset="2"/>
              <a:buNone/>
            </a:pPr>
            <a:r>
              <a:rPr lang="en-GB" altLang="en-US" sz="2400">
                <a:solidFill>
                  <a:srgbClr val="934C74"/>
                </a:solidFill>
              </a:rPr>
              <a:t>raisins : cashew nuts = 3.0 : 6.0 = 1 : 2</a:t>
            </a:r>
          </a:p>
        </p:txBody>
      </p:sp>
      <p:sp>
        <p:nvSpPr>
          <p:cNvPr id="12" name="Content Placeholder 5">
            <a:extLst>
              <a:ext uri="{FF2B5EF4-FFF2-40B4-BE49-F238E27FC236}">
                <a16:creationId xmlns:a16="http://schemas.microsoft.com/office/drawing/2014/main" id="{2AE7162B-53E7-480C-B782-BEA6A95956A4}"/>
              </a:ext>
            </a:extLst>
          </p:cNvPr>
          <p:cNvSpPr txBox="1">
            <a:spLocks/>
          </p:cNvSpPr>
          <p:nvPr/>
        </p:nvSpPr>
        <p:spPr bwMode="auto">
          <a:xfrm>
            <a:off x="466725" y="4581525"/>
            <a:ext cx="82073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When burnt under controlled conditions, the same amount of cashew nuts raises the temperature of water twice as much as raisins.</a:t>
            </a:r>
          </a:p>
        </p:txBody>
      </p:sp>
      <p:sp>
        <p:nvSpPr>
          <p:cNvPr id="2" name="Content Placeholder 5">
            <a:extLst>
              <a:ext uri="{FF2B5EF4-FFF2-40B4-BE49-F238E27FC236}">
                <a16:creationId xmlns:a16="http://schemas.microsoft.com/office/drawing/2014/main" id="{2FE27D49-FC79-4EC7-8E21-A73AEDC2D27F}"/>
              </a:ext>
            </a:extLst>
          </p:cNvPr>
          <p:cNvSpPr txBox="1">
            <a:spLocks/>
          </p:cNvSpPr>
          <p:nvPr/>
        </p:nvSpPr>
        <p:spPr bwMode="auto">
          <a:xfrm>
            <a:off x="468313" y="1700213"/>
            <a:ext cx="820737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8163" indent="-444500">
              <a:defRPr>
                <a:solidFill>
                  <a:schemeClr val="tx1"/>
                </a:solidFill>
                <a:latin typeface="Arial" panose="020B0604020202020204" pitchFamily="34" charset="0"/>
                <a:cs typeface="Arial" panose="020B0604020202020204" pitchFamily="34" charset="0"/>
              </a:defRPr>
            </a:lvl1pPr>
            <a:lvl2pPr marL="1003300" indent="-285750">
              <a:defRPr>
                <a:solidFill>
                  <a:schemeClr val="tx1"/>
                </a:solidFill>
                <a:latin typeface="Arial" panose="020B0604020202020204" pitchFamily="34" charset="0"/>
                <a:cs typeface="Arial" panose="020B0604020202020204" pitchFamily="34" charset="0"/>
              </a:defRPr>
            </a:lvl2pPr>
            <a:lvl3pPr marL="1411288" indent="-228600">
              <a:defRPr>
                <a:solidFill>
                  <a:schemeClr val="tx1"/>
                </a:solidFill>
                <a:latin typeface="Arial" panose="020B0604020202020204" pitchFamily="34" charset="0"/>
                <a:cs typeface="Arial" panose="020B0604020202020204" pitchFamily="34" charset="0"/>
              </a:defRPr>
            </a:lvl3pPr>
            <a:lvl4pPr marL="1819275" indent="-228600">
              <a:defRPr>
                <a:solidFill>
                  <a:schemeClr val="tx1"/>
                </a:solidFill>
                <a:latin typeface="Arial" panose="020B0604020202020204" pitchFamily="34" charset="0"/>
                <a:cs typeface="Arial" panose="020B0604020202020204" pitchFamily="34" charset="0"/>
              </a:defRPr>
            </a:lvl4pPr>
            <a:lvl5pPr marL="2227263" indent="-228600">
              <a:defRPr>
                <a:solidFill>
                  <a:schemeClr val="tx1"/>
                </a:solidFill>
                <a:latin typeface="Arial" panose="020B0604020202020204" pitchFamily="34" charset="0"/>
                <a:cs typeface="Arial" panose="020B0604020202020204" pitchFamily="34" charset="0"/>
              </a:defRPr>
            </a:lvl5pPr>
            <a:lvl6pPr marL="26844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1416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988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56063"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Char char="§"/>
            </a:pPr>
            <a:r>
              <a:rPr lang="en-GB" altLang="en-US" sz="2400"/>
              <a:t>dried apricots and sunflower seeds </a:t>
            </a:r>
          </a:p>
        </p:txBody>
      </p:sp>
    </p:spTree>
  </p:cSld>
  <p:clrMapOvr>
    <a:masterClrMapping/>
  </p:clrMapOvr>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03" name="Rectangle 5">
            <a:extLst>
              <a:ext uri="{FF2B5EF4-FFF2-40B4-BE49-F238E27FC236}">
                <a16:creationId xmlns:a16="http://schemas.microsoft.com/office/drawing/2014/main" id="{820BEF2A-2289-4D84-B900-97DDD1E6C8C5}"/>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graphicFrame>
        <p:nvGraphicFramePr>
          <p:cNvPr id="63556" name="Group 68">
            <a:extLst>
              <a:ext uri="{FF2B5EF4-FFF2-40B4-BE49-F238E27FC236}">
                <a16:creationId xmlns:a16="http://schemas.microsoft.com/office/drawing/2014/main" id="{029B6E62-5643-405B-9C0E-C40B371058D9}"/>
              </a:ext>
            </a:extLst>
          </p:cNvPr>
          <p:cNvGraphicFramePr>
            <a:graphicFrameLocks noGrp="1"/>
          </p:cNvGraphicFramePr>
          <p:nvPr/>
        </p:nvGraphicFramePr>
        <p:xfrm>
          <a:off x="468313" y="2781300"/>
          <a:ext cx="8207375" cy="2017714"/>
        </p:xfrm>
        <a:graphic>
          <a:graphicData uri="http://schemas.openxmlformats.org/drawingml/2006/table">
            <a:tbl>
              <a:tblPr/>
              <a:tblGrid>
                <a:gridCol w="2735262">
                  <a:extLst>
                    <a:ext uri="{9D8B030D-6E8A-4147-A177-3AD203B41FA5}">
                      <a16:colId xmlns:a16="http://schemas.microsoft.com/office/drawing/2014/main" val="616946647"/>
                    </a:ext>
                  </a:extLst>
                </a:gridCol>
                <a:gridCol w="2736850">
                  <a:extLst>
                    <a:ext uri="{9D8B030D-6E8A-4147-A177-3AD203B41FA5}">
                      <a16:colId xmlns:a16="http://schemas.microsoft.com/office/drawing/2014/main" val="3902780516"/>
                    </a:ext>
                  </a:extLst>
                </a:gridCol>
                <a:gridCol w="2735263">
                  <a:extLst>
                    <a:ext uri="{9D8B030D-6E8A-4147-A177-3AD203B41FA5}">
                      <a16:colId xmlns:a16="http://schemas.microsoft.com/office/drawing/2014/main" val="4000243543"/>
                    </a:ext>
                  </a:extLst>
                </a:gridCol>
              </a:tblGrid>
              <a:tr h="877888">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Food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Energy per 100g (kJ)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Energy per 30g serving (kJ) </a:t>
                      </a:r>
                      <a:r>
                        <a:rPr kumimoji="0" lang="en-GB" altLang="en-US" sz="1800" b="0" i="0" u="none" strike="noStrike" cap="none" normalizeH="0" baseline="0">
                          <a:ln>
                            <a:noFill/>
                          </a:ln>
                          <a:solidFill>
                            <a:schemeClr val="bg1"/>
                          </a:solidFill>
                          <a:effectLst/>
                          <a:latin typeface="Arial" panose="020B0604020202020204" pitchFamily="34" charset="0"/>
                          <a:cs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extLst>
                  <a:ext uri="{0D108BD9-81ED-4DB2-BD59-A6C34878D82A}">
                    <a16:rowId xmlns:a16="http://schemas.microsoft.com/office/drawing/2014/main" val="1138481557"/>
                  </a:ext>
                </a:extLst>
              </a:tr>
              <a:tr h="569913">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raisins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968047"/>
                  </a:ext>
                </a:extLst>
              </a:tr>
              <a:tr h="569913">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bg1"/>
                          </a:solidFill>
                          <a:effectLst/>
                          <a:latin typeface="Arial" panose="020B0604020202020204" pitchFamily="34" charset="0"/>
                          <a:cs typeface="Arial" panose="020B0604020202020204" pitchFamily="34" charset="0"/>
                        </a:rPr>
                        <a:t>dried apricots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4C74"/>
                    </a:solid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anose="05000000000000000000" pitchFamily="2" charset="2"/>
                        <a:buNone/>
                        <a:tabLst/>
                      </a:pPr>
                      <a:endParaRPr kumimoji="0" lang="en-US"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6728860"/>
                  </a:ext>
                </a:extLst>
              </a:tr>
            </a:tbl>
          </a:graphicData>
        </a:graphic>
      </p:graphicFrame>
      <p:sp>
        <p:nvSpPr>
          <p:cNvPr id="63529" name="Text Box 41">
            <a:extLst>
              <a:ext uri="{FF2B5EF4-FFF2-40B4-BE49-F238E27FC236}">
                <a16:creationId xmlns:a16="http://schemas.microsoft.com/office/drawing/2014/main" id="{F2AFAD60-15E7-4924-A4E4-FD4DB49A4E8F}"/>
              </a:ext>
            </a:extLst>
          </p:cNvPr>
          <p:cNvSpPr txBox="1">
            <a:spLocks noChangeArrowheads="1"/>
          </p:cNvSpPr>
          <p:nvPr/>
        </p:nvSpPr>
        <p:spPr bwMode="auto">
          <a:xfrm>
            <a:off x="4140200" y="3716338"/>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1240</a:t>
            </a:r>
          </a:p>
        </p:txBody>
      </p:sp>
      <p:sp>
        <p:nvSpPr>
          <p:cNvPr id="63530" name="Text Box 42">
            <a:extLst>
              <a:ext uri="{FF2B5EF4-FFF2-40B4-BE49-F238E27FC236}">
                <a16:creationId xmlns:a16="http://schemas.microsoft.com/office/drawing/2014/main" id="{AFE83067-144E-4402-BBA0-A009C4724164}"/>
              </a:ext>
            </a:extLst>
          </p:cNvPr>
          <p:cNvSpPr txBox="1">
            <a:spLocks noChangeArrowheads="1"/>
          </p:cNvSpPr>
          <p:nvPr/>
        </p:nvSpPr>
        <p:spPr bwMode="auto">
          <a:xfrm>
            <a:off x="4281488" y="4292600"/>
            <a:ext cx="693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755</a:t>
            </a:r>
          </a:p>
        </p:txBody>
      </p:sp>
      <p:sp>
        <p:nvSpPr>
          <p:cNvPr id="63531" name="Text Box 43">
            <a:extLst>
              <a:ext uri="{FF2B5EF4-FFF2-40B4-BE49-F238E27FC236}">
                <a16:creationId xmlns:a16="http://schemas.microsoft.com/office/drawing/2014/main" id="{01E094E8-ABBF-4243-9961-ECB3A3D1F3F8}"/>
              </a:ext>
            </a:extLst>
          </p:cNvPr>
          <p:cNvSpPr txBox="1">
            <a:spLocks noChangeArrowheads="1"/>
          </p:cNvSpPr>
          <p:nvPr/>
        </p:nvSpPr>
        <p:spPr bwMode="auto">
          <a:xfrm>
            <a:off x="6877050" y="3716338"/>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372</a:t>
            </a:r>
          </a:p>
        </p:txBody>
      </p:sp>
      <p:sp>
        <p:nvSpPr>
          <p:cNvPr id="63532" name="Text Box 44">
            <a:extLst>
              <a:ext uri="{FF2B5EF4-FFF2-40B4-BE49-F238E27FC236}">
                <a16:creationId xmlns:a16="http://schemas.microsoft.com/office/drawing/2014/main" id="{7A02182C-F5B6-49BC-88E5-0363085B8862}"/>
              </a:ext>
            </a:extLst>
          </p:cNvPr>
          <p:cNvSpPr txBox="1">
            <a:spLocks noChangeArrowheads="1"/>
          </p:cNvSpPr>
          <p:nvPr/>
        </p:nvSpPr>
        <p:spPr bwMode="auto">
          <a:xfrm>
            <a:off x="6877050" y="4292600"/>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227</a:t>
            </a:r>
          </a:p>
        </p:txBody>
      </p:sp>
      <p:sp>
        <p:nvSpPr>
          <p:cNvPr id="56322" name="Rectangle 3">
            <a:extLst>
              <a:ext uri="{FF2B5EF4-FFF2-40B4-BE49-F238E27FC236}">
                <a16:creationId xmlns:a16="http://schemas.microsoft.com/office/drawing/2014/main" id="{0A503877-B998-4A57-92FD-C9ED7B11E71D}"/>
              </a:ext>
            </a:extLst>
          </p:cNvPr>
          <p:cNvSpPr>
            <a:spLocks noChangeArrowheads="1"/>
          </p:cNvSpPr>
          <p:nvPr/>
        </p:nvSpPr>
        <p:spPr bwMode="auto">
          <a:xfrm>
            <a:off x="466725" y="974725"/>
            <a:ext cx="820737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2pPr>
            <a:lvl3pPr marL="1143000" indent="-228600"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3pPr>
            <a:lvl4pPr marL="1600200" indent="-228600"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4pPr>
            <a:lvl5pPr marL="2057400" indent="-228600" eaLnBrk="0" hangingPunct="0">
              <a:spcBef>
                <a:spcPct val="20000"/>
              </a:spcBef>
              <a:buFont typeface="Wingdings" panose="05000000000000000000" pitchFamily="2" charset="2"/>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400">
                <a:solidFill>
                  <a:schemeClr val="tx1"/>
                </a:solidFill>
                <a:latin typeface="Arial" panose="020B0604020202020204" pitchFamily="34" charset="0"/>
              </a:defRPr>
            </a:lvl9pPr>
          </a:lstStyle>
          <a:p>
            <a:pPr>
              <a:buFont typeface="Wingdings" panose="05000000000000000000" pitchFamily="2" charset="2"/>
              <a:buNone/>
            </a:pPr>
            <a:r>
              <a:rPr lang="en-GB" altLang="en-US"/>
              <a:t>The table below shows the energy levels of two dried fruits for two comparative amounts.</a:t>
            </a:r>
          </a:p>
        </p:txBody>
      </p:sp>
    </p:spTree>
  </p:cSld>
  <p:clrMapOvr>
    <a:masterClrMapping/>
  </p:clrMapOvr>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35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5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5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53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3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29" grpId="0"/>
      <p:bldP spid="63530" grpId="0"/>
      <p:bldP spid="63531" grpId="0"/>
      <p:bldP spid="635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5">
            <a:extLst>
              <a:ext uri="{FF2B5EF4-FFF2-40B4-BE49-F238E27FC236}">
                <a16:creationId xmlns:a16="http://schemas.microsoft.com/office/drawing/2014/main" id="{450F07C4-9176-474B-BC62-6E40927FFEA5}"/>
              </a:ext>
            </a:extLst>
          </p:cNvPr>
          <p:cNvSpPr>
            <a:spLocks noGrp="1" noChangeArrowheads="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chemeClr val="bg1"/>
                </a:solidFill>
              </a:rPr>
              <a:t>© Pearson Education Ltd 2014. Copying permitted for purchasing institution only.  This material is not copyright free.</a:t>
            </a:r>
          </a:p>
        </p:txBody>
      </p:sp>
      <p:sp>
        <p:nvSpPr>
          <p:cNvPr id="5" name="Rectangle 3">
            <a:extLst>
              <a:ext uri="{FF2B5EF4-FFF2-40B4-BE49-F238E27FC236}">
                <a16:creationId xmlns:a16="http://schemas.microsoft.com/office/drawing/2014/main" id="{A425C7E7-D0CF-462B-AF49-6B9098F81100}"/>
              </a:ext>
            </a:extLst>
          </p:cNvPr>
          <p:cNvSpPr txBox="1">
            <a:spLocks noChangeArrowheads="1"/>
          </p:cNvSpPr>
          <p:nvPr/>
        </p:nvSpPr>
        <p:spPr bwMode="auto">
          <a:xfrm>
            <a:off x="468313" y="868363"/>
            <a:ext cx="8207375" cy="503237"/>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Compare the energy per 100g of the two foods. </a:t>
            </a:r>
          </a:p>
        </p:txBody>
      </p:sp>
      <p:sp>
        <p:nvSpPr>
          <p:cNvPr id="6" name="Rectangle 3">
            <a:extLst>
              <a:ext uri="{FF2B5EF4-FFF2-40B4-BE49-F238E27FC236}">
                <a16:creationId xmlns:a16="http://schemas.microsoft.com/office/drawing/2014/main" id="{B1161AF2-E720-41D1-88B8-AFAAC6F01C27}"/>
              </a:ext>
            </a:extLst>
          </p:cNvPr>
          <p:cNvSpPr txBox="1">
            <a:spLocks noChangeArrowheads="1"/>
          </p:cNvSpPr>
          <p:nvPr/>
        </p:nvSpPr>
        <p:spPr bwMode="auto">
          <a:xfrm>
            <a:off x="466725" y="2276475"/>
            <a:ext cx="8207375" cy="504825"/>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Compare the energy per serving of the two foods. </a:t>
            </a:r>
          </a:p>
        </p:txBody>
      </p:sp>
      <p:sp>
        <p:nvSpPr>
          <p:cNvPr id="7" name="Rectangle 3">
            <a:extLst>
              <a:ext uri="{FF2B5EF4-FFF2-40B4-BE49-F238E27FC236}">
                <a16:creationId xmlns:a16="http://schemas.microsoft.com/office/drawing/2014/main" id="{090818D3-02B4-4C41-B86B-BACF28F41795}"/>
              </a:ext>
            </a:extLst>
          </p:cNvPr>
          <p:cNvSpPr txBox="1">
            <a:spLocks noChangeArrowheads="1"/>
          </p:cNvSpPr>
          <p:nvPr/>
        </p:nvSpPr>
        <p:spPr bwMode="auto">
          <a:xfrm>
            <a:off x="466725" y="3789363"/>
            <a:ext cx="8207375" cy="962025"/>
          </a:xfrm>
          <a:prstGeom prst="rect">
            <a:avLst/>
          </a:prstGeom>
          <a:noFill/>
          <a:ln w="9525">
            <a:noFill/>
            <a:miter lim="800000"/>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t>Why do you think that food packets usually give the energy per 100g and the energy per serving? </a:t>
            </a:r>
          </a:p>
        </p:txBody>
      </p:sp>
      <p:sp>
        <p:nvSpPr>
          <p:cNvPr id="8" name="Content Placeholder 5">
            <a:extLst>
              <a:ext uri="{FF2B5EF4-FFF2-40B4-BE49-F238E27FC236}">
                <a16:creationId xmlns:a16="http://schemas.microsoft.com/office/drawing/2014/main" id="{208F10C0-9268-4B8F-BAD6-5B677F7E2B62}"/>
              </a:ext>
            </a:extLst>
          </p:cNvPr>
          <p:cNvSpPr txBox="1">
            <a:spLocks/>
          </p:cNvSpPr>
          <p:nvPr/>
        </p:nvSpPr>
        <p:spPr bwMode="auto">
          <a:xfrm>
            <a:off x="466725" y="1304925"/>
            <a:ext cx="82073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Raisins contain 1.6 times more energy per 100g than dried apricots (60% more).</a:t>
            </a:r>
          </a:p>
        </p:txBody>
      </p:sp>
      <p:sp>
        <p:nvSpPr>
          <p:cNvPr id="11" name="Content Placeholder 5">
            <a:extLst>
              <a:ext uri="{FF2B5EF4-FFF2-40B4-BE49-F238E27FC236}">
                <a16:creationId xmlns:a16="http://schemas.microsoft.com/office/drawing/2014/main" id="{BF1D7903-7DBE-4A07-93BB-D368987EB072}"/>
              </a:ext>
            </a:extLst>
          </p:cNvPr>
          <p:cNvSpPr txBox="1">
            <a:spLocks/>
          </p:cNvSpPr>
          <p:nvPr/>
        </p:nvSpPr>
        <p:spPr bwMode="auto">
          <a:xfrm>
            <a:off x="466725" y="2781300"/>
            <a:ext cx="8207375"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The energy levels per serving are still 60% different, but the difference between the figures is lower.</a:t>
            </a:r>
          </a:p>
        </p:txBody>
      </p:sp>
      <p:sp>
        <p:nvSpPr>
          <p:cNvPr id="12" name="Content Placeholder 5">
            <a:extLst>
              <a:ext uri="{FF2B5EF4-FFF2-40B4-BE49-F238E27FC236}">
                <a16:creationId xmlns:a16="http://schemas.microsoft.com/office/drawing/2014/main" id="{CB7D17F3-B361-440F-8983-C1D315A627A9}"/>
              </a:ext>
            </a:extLst>
          </p:cNvPr>
          <p:cNvSpPr txBox="1">
            <a:spLocks/>
          </p:cNvSpPr>
          <p:nvPr/>
        </p:nvSpPr>
        <p:spPr bwMode="auto">
          <a:xfrm>
            <a:off x="466725" y="4652963"/>
            <a:ext cx="8207375"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20000"/>
              </a:spcBef>
              <a:buFont typeface="Wingdings" panose="05000000000000000000" pitchFamily="2" charset="2"/>
              <a:buNone/>
            </a:pPr>
            <a:r>
              <a:rPr lang="en-GB" altLang="en-US" sz="2400">
                <a:solidFill>
                  <a:srgbClr val="934C74"/>
                </a:solidFill>
              </a:rPr>
              <a:t>The energy per 100g allows you to compare foods easily. The energy per serving allows you to easily work out how much energy you have taken in without having to find the mass of the food.</a:t>
            </a:r>
          </a:p>
        </p:txBody>
      </p:sp>
    </p:spTree>
  </p:cSld>
  <p:clrMapOvr>
    <a:masterClrMapping/>
  </p:clrMapOvr>
  <p:transition>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p:bldP spid="12" grpId="0"/>
    </p:bldLst>
  </p:timing>
</p:sld>
</file>

<file path=ppt/theme/theme1.xml><?xml version="1.0" encoding="utf-8"?>
<a:theme xmlns:a="http://schemas.openxmlformats.org/drawingml/2006/main" name="2_Default Design">
  <a:themeElements>
    <a:clrScheme name="Physics ESWS">
      <a:dk1>
        <a:srgbClr val="000000"/>
      </a:dk1>
      <a:lt1>
        <a:srgbClr val="FFFFFF"/>
      </a:lt1>
      <a:dk2>
        <a:srgbClr val="000000"/>
      </a:dk2>
      <a:lt2>
        <a:srgbClr val="808080"/>
      </a:lt2>
      <a:accent1>
        <a:srgbClr val="CB9BBD"/>
      </a:accent1>
      <a:accent2>
        <a:srgbClr val="934C74"/>
      </a:accent2>
      <a:accent3>
        <a:srgbClr val="FFFFFF"/>
      </a:accent3>
      <a:accent4>
        <a:srgbClr val="000000"/>
      </a:accent4>
      <a:accent5>
        <a:srgbClr val="E4CADD"/>
      </a:accent5>
      <a:accent6>
        <a:srgbClr val="683653"/>
      </a:accent6>
      <a:hlink>
        <a:srgbClr val="2D2D8A"/>
      </a:hlink>
      <a:folHlink>
        <a:srgbClr val="6B6BCE"/>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TotalTime>
  <Words>445</Words>
  <Application>Microsoft Office PowerPoint</Application>
  <PresentationFormat>On-screen Show (4:3)</PresentationFormat>
  <Paragraphs>70</Paragraphs>
  <Slides>6</Slides>
  <Notes>6</Notes>
  <HiddenSlides>0</HiddenSlides>
  <MMClips>0</MMClips>
  <ScaleCrop>false</ScaleCrop>
  <HeadingPairs>
    <vt:vector size="4" baseType="variant">
      <vt:variant>
        <vt:lpstr>Theme</vt:lpstr>
      </vt:variant>
      <vt:variant>
        <vt:i4>4</vt:i4>
      </vt:variant>
      <vt:variant>
        <vt:lpstr>Slide Titles</vt:lpstr>
      </vt:variant>
      <vt:variant>
        <vt:i4>6</vt:i4>
      </vt:variant>
    </vt:vector>
  </HeadingPairs>
  <TitlesOfParts>
    <vt:vector size="10" baseType="lpstr">
      <vt:lpstr>2_Default Design</vt:lpstr>
      <vt:lpstr>3_Default Design</vt:lpstr>
      <vt:lpstr>5_Default Design</vt:lpstr>
      <vt:lpstr>4_Default Design</vt:lpstr>
      <vt:lpstr>Comparing foods</vt:lpstr>
      <vt:lpstr>PowerPoint Presentation</vt:lpstr>
      <vt:lpstr>PowerPoint Presentation</vt:lpstr>
      <vt:lpstr>PowerPoint Presentation</vt:lpstr>
      <vt:lpstr>PowerPoint Presentation</vt:lpstr>
      <vt:lpstr>PowerPoint Presentation</vt:lpstr>
    </vt:vector>
  </TitlesOfParts>
  <Company>Pearson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Science</dc:title>
  <dc:creator>Pearson Education</dc:creator>
  <cp:lastModifiedBy>Andy Cordiner</cp:lastModifiedBy>
  <cp:revision>132</cp:revision>
  <dcterms:created xsi:type="dcterms:W3CDTF">2010-12-13T13:21:58Z</dcterms:created>
  <dcterms:modified xsi:type="dcterms:W3CDTF">2018-09-17T23:49:40Z</dcterms:modified>
</cp:coreProperties>
</file>