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437" r:id="rId5"/>
    <p:sldId id="468" r:id="rId6"/>
    <p:sldId id="438" r:id="rId7"/>
    <p:sldId id="440" r:id="rId8"/>
    <p:sldId id="439" r:id="rId9"/>
    <p:sldId id="441" r:id="rId10"/>
    <p:sldId id="442" r:id="rId11"/>
    <p:sldId id="443" r:id="rId12"/>
    <p:sldId id="444" r:id="rId13"/>
    <p:sldId id="445" r:id="rId14"/>
    <p:sldId id="465" r:id="rId15"/>
    <p:sldId id="466" r:id="rId16"/>
    <p:sldId id="446" r:id="rId17"/>
    <p:sldId id="447" r:id="rId18"/>
    <p:sldId id="448" r:id="rId19"/>
    <p:sldId id="449" r:id="rId20"/>
    <p:sldId id="467" r:id="rId21"/>
    <p:sldId id="450" r:id="rId22"/>
    <p:sldId id="451" r:id="rId23"/>
    <p:sldId id="452" r:id="rId24"/>
    <p:sldId id="453" r:id="rId25"/>
    <p:sldId id="454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E55BEC7E-0B10-4ED7-BCE6-8896DD1361E2}"/>
    <pc:docChg chg="delSld modSld">
      <pc:chgData name="D Callanan" userId="951668ec-da26-491a-9b8a-af24bfeff26b" providerId="ADAL" clId="{E55BEC7E-0B10-4ED7-BCE6-8896DD1361E2}" dt="2022-07-08T14:13:06.586" v="134" actId="2696"/>
      <pc:docMkLst>
        <pc:docMk/>
      </pc:docMkLst>
      <pc:sldChg chg="del">
        <pc:chgData name="D Callanan" userId="951668ec-da26-491a-9b8a-af24bfeff26b" providerId="ADAL" clId="{E55BEC7E-0B10-4ED7-BCE6-8896DD1361E2}" dt="2022-07-08T14:12:50.207" v="2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E55BEC7E-0B10-4ED7-BCE6-8896DD1361E2}" dt="2022-07-08T14:12:50.184" v="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E55BEC7E-0B10-4ED7-BCE6-8896DD1361E2}" dt="2022-07-08T14:12:50.198" v="1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E55BEC7E-0B10-4ED7-BCE6-8896DD1361E2}" dt="2022-07-08T14:12:50.223" v="3" actId="2696"/>
        <pc:sldMkLst>
          <pc:docMk/>
          <pc:sldMk cId="4001861972" sldId="259"/>
        </pc:sldMkLst>
      </pc:sldChg>
      <pc:sldChg chg="del">
        <pc:chgData name="D Callanan" userId="951668ec-da26-491a-9b8a-af24bfeff26b" providerId="ADAL" clId="{E55BEC7E-0B10-4ED7-BCE6-8896DD1361E2}" dt="2022-07-08T14:12:50.244" v="4" actId="2696"/>
        <pc:sldMkLst>
          <pc:docMk/>
          <pc:sldMk cId="967114293" sldId="260"/>
        </pc:sldMkLst>
      </pc:sldChg>
      <pc:sldChg chg="del">
        <pc:chgData name="D Callanan" userId="951668ec-da26-491a-9b8a-af24bfeff26b" providerId="ADAL" clId="{E55BEC7E-0B10-4ED7-BCE6-8896DD1361E2}" dt="2022-07-08T14:12:51.526" v="80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E55BEC7E-0B10-4ED7-BCE6-8896DD1361E2}" dt="2022-07-08T14:12:51.725" v="100" actId="2696"/>
        <pc:sldMkLst>
          <pc:docMk/>
          <pc:sldMk cId="0" sldId="278"/>
        </pc:sldMkLst>
      </pc:sldChg>
      <pc:sldChg chg="del">
        <pc:chgData name="D Callanan" userId="951668ec-da26-491a-9b8a-af24bfeff26b" providerId="ADAL" clId="{E55BEC7E-0B10-4ED7-BCE6-8896DD1361E2}" dt="2022-07-08T14:12:51.738" v="101" actId="2696"/>
        <pc:sldMkLst>
          <pc:docMk/>
          <pc:sldMk cId="0" sldId="279"/>
        </pc:sldMkLst>
      </pc:sldChg>
      <pc:sldChg chg="del">
        <pc:chgData name="D Callanan" userId="951668ec-da26-491a-9b8a-af24bfeff26b" providerId="ADAL" clId="{E55BEC7E-0B10-4ED7-BCE6-8896DD1361E2}" dt="2022-07-08T14:12:51.749" v="102" actId="2696"/>
        <pc:sldMkLst>
          <pc:docMk/>
          <pc:sldMk cId="0" sldId="280"/>
        </pc:sldMkLst>
      </pc:sldChg>
      <pc:sldChg chg="del">
        <pc:chgData name="D Callanan" userId="951668ec-da26-491a-9b8a-af24bfeff26b" providerId="ADAL" clId="{E55BEC7E-0B10-4ED7-BCE6-8896DD1361E2}" dt="2022-07-08T14:12:51.763" v="103" actId="2696"/>
        <pc:sldMkLst>
          <pc:docMk/>
          <pc:sldMk cId="0" sldId="281"/>
        </pc:sldMkLst>
      </pc:sldChg>
      <pc:sldChg chg="del">
        <pc:chgData name="D Callanan" userId="951668ec-da26-491a-9b8a-af24bfeff26b" providerId="ADAL" clId="{E55BEC7E-0B10-4ED7-BCE6-8896DD1361E2}" dt="2022-07-08T14:12:51.774" v="104" actId="2696"/>
        <pc:sldMkLst>
          <pc:docMk/>
          <pc:sldMk cId="0" sldId="282"/>
        </pc:sldMkLst>
      </pc:sldChg>
      <pc:sldChg chg="del">
        <pc:chgData name="D Callanan" userId="951668ec-da26-491a-9b8a-af24bfeff26b" providerId="ADAL" clId="{E55BEC7E-0B10-4ED7-BCE6-8896DD1361E2}" dt="2022-07-08T14:12:50.361" v="5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E55BEC7E-0B10-4ED7-BCE6-8896DD1361E2}" dt="2022-07-08T14:12:51.396" v="69" actId="2696"/>
        <pc:sldMkLst>
          <pc:docMk/>
          <pc:sldMk cId="4162438068" sldId="317"/>
        </pc:sldMkLst>
      </pc:sldChg>
      <pc:sldChg chg="del">
        <pc:chgData name="D Callanan" userId="951668ec-da26-491a-9b8a-af24bfeff26b" providerId="ADAL" clId="{E55BEC7E-0B10-4ED7-BCE6-8896DD1361E2}" dt="2022-07-08T14:13:06.395" v="112" actId="2696"/>
        <pc:sldMkLst>
          <pc:docMk/>
          <pc:sldMk cId="3035747058" sldId="318"/>
        </pc:sldMkLst>
      </pc:sldChg>
      <pc:sldChg chg="del">
        <pc:chgData name="D Callanan" userId="951668ec-da26-491a-9b8a-af24bfeff26b" providerId="ADAL" clId="{E55BEC7E-0B10-4ED7-BCE6-8896DD1361E2}" dt="2022-07-08T14:12:50.837" v="23" actId="2696"/>
        <pc:sldMkLst>
          <pc:docMk/>
          <pc:sldMk cId="3252251253" sldId="319"/>
        </pc:sldMkLst>
      </pc:sldChg>
      <pc:sldChg chg="del">
        <pc:chgData name="D Callanan" userId="951668ec-da26-491a-9b8a-af24bfeff26b" providerId="ADAL" clId="{E55BEC7E-0B10-4ED7-BCE6-8896DD1361E2}" dt="2022-07-08T14:12:51.497" v="77" actId="2696"/>
        <pc:sldMkLst>
          <pc:docMk/>
          <pc:sldMk cId="584088220" sldId="320"/>
        </pc:sldMkLst>
      </pc:sldChg>
      <pc:sldChg chg="del">
        <pc:chgData name="D Callanan" userId="951668ec-da26-491a-9b8a-af24bfeff26b" providerId="ADAL" clId="{E55BEC7E-0B10-4ED7-BCE6-8896DD1361E2}" dt="2022-07-08T14:13:06.435" v="117" actId="2696"/>
        <pc:sldMkLst>
          <pc:docMk/>
          <pc:sldMk cId="4129010502" sldId="321"/>
        </pc:sldMkLst>
      </pc:sldChg>
      <pc:sldChg chg="del">
        <pc:chgData name="D Callanan" userId="951668ec-da26-491a-9b8a-af24bfeff26b" providerId="ADAL" clId="{E55BEC7E-0B10-4ED7-BCE6-8896DD1361E2}" dt="2022-07-08T14:12:51.540" v="81" actId="2696"/>
        <pc:sldMkLst>
          <pc:docMk/>
          <pc:sldMk cId="1502201561" sldId="323"/>
        </pc:sldMkLst>
      </pc:sldChg>
      <pc:sldChg chg="del">
        <pc:chgData name="D Callanan" userId="951668ec-da26-491a-9b8a-af24bfeff26b" providerId="ADAL" clId="{E55BEC7E-0B10-4ED7-BCE6-8896DD1361E2}" dt="2022-07-08T14:13:06.405" v="113" actId="2696"/>
        <pc:sldMkLst>
          <pc:docMk/>
          <pc:sldMk cId="3162688665" sldId="324"/>
        </pc:sldMkLst>
      </pc:sldChg>
      <pc:sldChg chg="del">
        <pc:chgData name="D Callanan" userId="951668ec-da26-491a-9b8a-af24bfeff26b" providerId="ADAL" clId="{E55BEC7E-0B10-4ED7-BCE6-8896DD1361E2}" dt="2022-07-08T14:13:06.467" v="119" actId="2696"/>
        <pc:sldMkLst>
          <pc:docMk/>
          <pc:sldMk cId="2585201028" sldId="325"/>
        </pc:sldMkLst>
      </pc:sldChg>
      <pc:sldChg chg="del">
        <pc:chgData name="D Callanan" userId="951668ec-da26-491a-9b8a-af24bfeff26b" providerId="ADAL" clId="{E55BEC7E-0B10-4ED7-BCE6-8896DD1361E2}" dt="2022-07-08T14:13:06.481" v="120" actId="2696"/>
        <pc:sldMkLst>
          <pc:docMk/>
          <pc:sldMk cId="789838787" sldId="326"/>
        </pc:sldMkLst>
      </pc:sldChg>
      <pc:sldChg chg="del">
        <pc:chgData name="D Callanan" userId="951668ec-da26-491a-9b8a-af24bfeff26b" providerId="ADAL" clId="{E55BEC7E-0B10-4ED7-BCE6-8896DD1361E2}" dt="2022-07-08T14:13:06.492" v="121" actId="2696"/>
        <pc:sldMkLst>
          <pc:docMk/>
          <pc:sldMk cId="2056599034" sldId="327"/>
        </pc:sldMkLst>
      </pc:sldChg>
      <pc:sldChg chg="del">
        <pc:chgData name="D Callanan" userId="951668ec-da26-491a-9b8a-af24bfeff26b" providerId="ADAL" clId="{E55BEC7E-0B10-4ED7-BCE6-8896DD1361E2}" dt="2022-07-08T14:12:51.596" v="86" actId="2696"/>
        <pc:sldMkLst>
          <pc:docMk/>
          <pc:sldMk cId="1603744445" sldId="328"/>
        </pc:sldMkLst>
      </pc:sldChg>
      <pc:sldChg chg="del">
        <pc:chgData name="D Callanan" userId="951668ec-da26-491a-9b8a-af24bfeff26b" providerId="ADAL" clId="{E55BEC7E-0B10-4ED7-BCE6-8896DD1361E2}" dt="2022-07-08T14:12:51.604" v="87" actId="2696"/>
        <pc:sldMkLst>
          <pc:docMk/>
          <pc:sldMk cId="455846565" sldId="329"/>
        </pc:sldMkLst>
      </pc:sldChg>
      <pc:sldChg chg="del">
        <pc:chgData name="D Callanan" userId="951668ec-da26-491a-9b8a-af24bfeff26b" providerId="ADAL" clId="{E55BEC7E-0B10-4ED7-BCE6-8896DD1361E2}" dt="2022-07-08T14:12:51.616" v="88" actId="2696"/>
        <pc:sldMkLst>
          <pc:docMk/>
          <pc:sldMk cId="2334599133" sldId="330"/>
        </pc:sldMkLst>
      </pc:sldChg>
      <pc:sldChg chg="del">
        <pc:chgData name="D Callanan" userId="951668ec-da26-491a-9b8a-af24bfeff26b" providerId="ADAL" clId="{E55BEC7E-0B10-4ED7-BCE6-8896DD1361E2}" dt="2022-07-08T14:13:06.545" v="128" actId="2696"/>
        <pc:sldMkLst>
          <pc:docMk/>
          <pc:sldMk cId="3314823590" sldId="331"/>
        </pc:sldMkLst>
      </pc:sldChg>
      <pc:sldChg chg="del">
        <pc:chgData name="D Callanan" userId="951668ec-da26-491a-9b8a-af24bfeff26b" providerId="ADAL" clId="{E55BEC7E-0B10-4ED7-BCE6-8896DD1361E2}" dt="2022-07-08T14:13:06.526" v="125" actId="2696"/>
        <pc:sldMkLst>
          <pc:docMk/>
          <pc:sldMk cId="1870346253" sldId="332"/>
        </pc:sldMkLst>
      </pc:sldChg>
      <pc:sldChg chg="del">
        <pc:chgData name="D Callanan" userId="951668ec-da26-491a-9b8a-af24bfeff26b" providerId="ADAL" clId="{E55BEC7E-0B10-4ED7-BCE6-8896DD1361E2}" dt="2022-07-08T14:13:06.533" v="126" actId="2696"/>
        <pc:sldMkLst>
          <pc:docMk/>
          <pc:sldMk cId="2826638894" sldId="333"/>
        </pc:sldMkLst>
      </pc:sldChg>
      <pc:sldChg chg="del">
        <pc:chgData name="D Callanan" userId="951668ec-da26-491a-9b8a-af24bfeff26b" providerId="ADAL" clId="{E55BEC7E-0B10-4ED7-BCE6-8896DD1361E2}" dt="2022-07-08T14:12:51.431" v="72" actId="2696"/>
        <pc:sldMkLst>
          <pc:docMk/>
          <pc:sldMk cId="425051721" sldId="334"/>
        </pc:sldMkLst>
      </pc:sldChg>
      <pc:sldChg chg="del">
        <pc:chgData name="D Callanan" userId="951668ec-da26-491a-9b8a-af24bfeff26b" providerId="ADAL" clId="{E55BEC7E-0B10-4ED7-BCE6-8896DD1361E2}" dt="2022-07-08T14:12:50.849" v="24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E55BEC7E-0B10-4ED7-BCE6-8896DD1361E2}" dt="2022-07-08T14:12:50.861" v="25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E55BEC7E-0B10-4ED7-BCE6-8896DD1361E2}" dt="2022-07-08T14:12:51.470" v="75" actId="2696"/>
        <pc:sldMkLst>
          <pc:docMk/>
          <pc:sldMk cId="4248160365" sldId="337"/>
        </pc:sldMkLst>
      </pc:sldChg>
      <pc:sldChg chg="del">
        <pc:chgData name="D Callanan" userId="951668ec-da26-491a-9b8a-af24bfeff26b" providerId="ADAL" clId="{E55BEC7E-0B10-4ED7-BCE6-8896DD1361E2}" dt="2022-07-08T14:12:51.563" v="83" actId="2696"/>
        <pc:sldMkLst>
          <pc:docMk/>
          <pc:sldMk cId="1164954242" sldId="338"/>
        </pc:sldMkLst>
      </pc:sldChg>
      <pc:sldChg chg="del">
        <pc:chgData name="D Callanan" userId="951668ec-da26-491a-9b8a-af24bfeff26b" providerId="ADAL" clId="{E55BEC7E-0B10-4ED7-BCE6-8896DD1361E2}" dt="2022-07-08T14:12:51.626" v="89" actId="2696"/>
        <pc:sldMkLst>
          <pc:docMk/>
          <pc:sldMk cId="1318028311" sldId="339"/>
        </pc:sldMkLst>
      </pc:sldChg>
      <pc:sldChg chg="del">
        <pc:chgData name="D Callanan" userId="951668ec-da26-491a-9b8a-af24bfeff26b" providerId="ADAL" clId="{E55BEC7E-0B10-4ED7-BCE6-8896DD1361E2}" dt="2022-07-08T14:12:51.637" v="90" actId="2696"/>
        <pc:sldMkLst>
          <pc:docMk/>
          <pc:sldMk cId="3705912505" sldId="340"/>
        </pc:sldMkLst>
      </pc:sldChg>
      <pc:sldChg chg="del">
        <pc:chgData name="D Callanan" userId="951668ec-da26-491a-9b8a-af24bfeff26b" providerId="ADAL" clId="{E55BEC7E-0B10-4ED7-BCE6-8896DD1361E2}" dt="2022-07-08T14:12:51.647" v="91" actId="2696"/>
        <pc:sldMkLst>
          <pc:docMk/>
          <pc:sldMk cId="1429073325" sldId="341"/>
        </pc:sldMkLst>
      </pc:sldChg>
      <pc:sldChg chg="del">
        <pc:chgData name="D Callanan" userId="951668ec-da26-491a-9b8a-af24bfeff26b" providerId="ADAL" clId="{E55BEC7E-0B10-4ED7-BCE6-8896DD1361E2}" dt="2022-07-08T14:12:51.654" v="92" actId="2696"/>
        <pc:sldMkLst>
          <pc:docMk/>
          <pc:sldMk cId="4249064014" sldId="342"/>
        </pc:sldMkLst>
      </pc:sldChg>
      <pc:sldChg chg="del">
        <pc:chgData name="D Callanan" userId="951668ec-da26-491a-9b8a-af24bfeff26b" providerId="ADAL" clId="{E55BEC7E-0B10-4ED7-BCE6-8896DD1361E2}" dt="2022-07-08T14:12:51.700" v="98" actId="2696"/>
        <pc:sldMkLst>
          <pc:docMk/>
          <pc:sldMk cId="0" sldId="343"/>
        </pc:sldMkLst>
      </pc:sldChg>
      <pc:sldChg chg="del">
        <pc:chgData name="D Callanan" userId="951668ec-da26-491a-9b8a-af24bfeff26b" providerId="ADAL" clId="{E55BEC7E-0B10-4ED7-BCE6-8896DD1361E2}" dt="2022-07-08T14:12:51.714" v="99" actId="2696"/>
        <pc:sldMkLst>
          <pc:docMk/>
          <pc:sldMk cId="0" sldId="344"/>
        </pc:sldMkLst>
      </pc:sldChg>
      <pc:sldChg chg="del">
        <pc:chgData name="D Callanan" userId="951668ec-da26-491a-9b8a-af24bfeff26b" providerId="ADAL" clId="{E55BEC7E-0B10-4ED7-BCE6-8896DD1361E2}" dt="2022-07-08T14:12:51.661" v="93" actId="2696"/>
        <pc:sldMkLst>
          <pc:docMk/>
          <pc:sldMk cId="898205815" sldId="345"/>
        </pc:sldMkLst>
      </pc:sldChg>
      <pc:sldChg chg="del">
        <pc:chgData name="D Callanan" userId="951668ec-da26-491a-9b8a-af24bfeff26b" providerId="ADAL" clId="{E55BEC7E-0B10-4ED7-BCE6-8896DD1361E2}" dt="2022-07-08T14:12:51.667" v="94" actId="2696"/>
        <pc:sldMkLst>
          <pc:docMk/>
          <pc:sldMk cId="862553458" sldId="346"/>
        </pc:sldMkLst>
      </pc:sldChg>
      <pc:sldChg chg="del">
        <pc:chgData name="D Callanan" userId="951668ec-da26-491a-9b8a-af24bfeff26b" providerId="ADAL" clId="{E55BEC7E-0B10-4ED7-BCE6-8896DD1361E2}" dt="2022-07-08T14:12:51.166" v="48" actId="2696"/>
        <pc:sldMkLst>
          <pc:docMk/>
          <pc:sldMk cId="1639312580" sldId="347"/>
        </pc:sldMkLst>
      </pc:sldChg>
      <pc:sldChg chg="del">
        <pc:chgData name="D Callanan" userId="951668ec-da26-491a-9b8a-af24bfeff26b" providerId="ADAL" clId="{E55BEC7E-0B10-4ED7-BCE6-8896DD1361E2}" dt="2022-07-08T14:12:50.439" v="7" actId="2696"/>
        <pc:sldMkLst>
          <pc:docMk/>
          <pc:sldMk cId="1977933658" sldId="348"/>
        </pc:sldMkLst>
      </pc:sldChg>
      <pc:sldChg chg="del">
        <pc:chgData name="D Callanan" userId="951668ec-da26-491a-9b8a-af24bfeff26b" providerId="ADAL" clId="{E55BEC7E-0B10-4ED7-BCE6-8896DD1361E2}" dt="2022-07-08T14:12:50.465" v="8" actId="2696"/>
        <pc:sldMkLst>
          <pc:docMk/>
          <pc:sldMk cId="905491470" sldId="349"/>
        </pc:sldMkLst>
      </pc:sldChg>
      <pc:sldChg chg="del">
        <pc:chgData name="D Callanan" userId="951668ec-da26-491a-9b8a-af24bfeff26b" providerId="ADAL" clId="{E55BEC7E-0B10-4ED7-BCE6-8896DD1361E2}" dt="2022-07-08T14:12:50.528" v="9" actId="2696"/>
        <pc:sldMkLst>
          <pc:docMk/>
          <pc:sldMk cId="3517707001" sldId="350"/>
        </pc:sldMkLst>
      </pc:sldChg>
      <pc:sldChg chg="del">
        <pc:chgData name="D Callanan" userId="951668ec-da26-491a-9b8a-af24bfeff26b" providerId="ADAL" clId="{E55BEC7E-0B10-4ED7-BCE6-8896DD1361E2}" dt="2022-07-08T14:12:50.536" v="10" actId="2696"/>
        <pc:sldMkLst>
          <pc:docMk/>
          <pc:sldMk cId="4117544121" sldId="351"/>
        </pc:sldMkLst>
      </pc:sldChg>
      <pc:sldChg chg="del">
        <pc:chgData name="D Callanan" userId="951668ec-da26-491a-9b8a-af24bfeff26b" providerId="ADAL" clId="{E55BEC7E-0B10-4ED7-BCE6-8896DD1361E2}" dt="2022-07-08T14:12:50.577" v="11" actId="2696"/>
        <pc:sldMkLst>
          <pc:docMk/>
          <pc:sldMk cId="2075193047" sldId="352"/>
        </pc:sldMkLst>
      </pc:sldChg>
      <pc:sldChg chg="del">
        <pc:chgData name="D Callanan" userId="951668ec-da26-491a-9b8a-af24bfeff26b" providerId="ADAL" clId="{E55BEC7E-0B10-4ED7-BCE6-8896DD1361E2}" dt="2022-07-08T14:12:50.588" v="12" actId="2696"/>
        <pc:sldMkLst>
          <pc:docMk/>
          <pc:sldMk cId="1798876426" sldId="353"/>
        </pc:sldMkLst>
      </pc:sldChg>
      <pc:sldChg chg="del">
        <pc:chgData name="D Callanan" userId="951668ec-da26-491a-9b8a-af24bfeff26b" providerId="ADAL" clId="{E55BEC7E-0B10-4ED7-BCE6-8896DD1361E2}" dt="2022-07-08T14:12:50.614" v="13" actId="2696"/>
        <pc:sldMkLst>
          <pc:docMk/>
          <pc:sldMk cId="3392819577" sldId="354"/>
        </pc:sldMkLst>
      </pc:sldChg>
      <pc:sldChg chg="del">
        <pc:chgData name="D Callanan" userId="951668ec-da26-491a-9b8a-af24bfeff26b" providerId="ADAL" clId="{E55BEC7E-0B10-4ED7-BCE6-8896DD1361E2}" dt="2022-07-08T14:12:50.649" v="14" actId="2696"/>
        <pc:sldMkLst>
          <pc:docMk/>
          <pc:sldMk cId="4227701190" sldId="355"/>
        </pc:sldMkLst>
      </pc:sldChg>
      <pc:sldChg chg="del">
        <pc:chgData name="D Callanan" userId="951668ec-da26-491a-9b8a-af24bfeff26b" providerId="ADAL" clId="{E55BEC7E-0B10-4ED7-BCE6-8896DD1361E2}" dt="2022-07-08T14:12:50.664" v="15" actId="2696"/>
        <pc:sldMkLst>
          <pc:docMk/>
          <pc:sldMk cId="2113185390" sldId="356"/>
        </pc:sldMkLst>
      </pc:sldChg>
      <pc:sldChg chg="del">
        <pc:chgData name="D Callanan" userId="951668ec-da26-491a-9b8a-af24bfeff26b" providerId="ADAL" clId="{E55BEC7E-0B10-4ED7-BCE6-8896DD1361E2}" dt="2022-07-08T14:12:50.389" v="6" actId="2696"/>
        <pc:sldMkLst>
          <pc:docMk/>
          <pc:sldMk cId="2431583086" sldId="358"/>
        </pc:sldMkLst>
      </pc:sldChg>
      <pc:sldChg chg="del">
        <pc:chgData name="D Callanan" userId="951668ec-da26-491a-9b8a-af24bfeff26b" providerId="ADAL" clId="{E55BEC7E-0B10-4ED7-BCE6-8896DD1361E2}" dt="2022-07-08T14:12:50.681" v="16" actId="2696"/>
        <pc:sldMkLst>
          <pc:docMk/>
          <pc:sldMk cId="4111033629" sldId="359"/>
        </pc:sldMkLst>
      </pc:sldChg>
      <pc:sldChg chg="del">
        <pc:chgData name="D Callanan" userId="951668ec-da26-491a-9b8a-af24bfeff26b" providerId="ADAL" clId="{E55BEC7E-0B10-4ED7-BCE6-8896DD1361E2}" dt="2022-07-08T14:12:50.696" v="17" actId="2696"/>
        <pc:sldMkLst>
          <pc:docMk/>
          <pc:sldMk cId="1678610751" sldId="360"/>
        </pc:sldMkLst>
      </pc:sldChg>
      <pc:sldChg chg="del">
        <pc:chgData name="D Callanan" userId="951668ec-da26-491a-9b8a-af24bfeff26b" providerId="ADAL" clId="{E55BEC7E-0B10-4ED7-BCE6-8896DD1361E2}" dt="2022-07-08T14:12:50.709" v="18" actId="2696"/>
        <pc:sldMkLst>
          <pc:docMk/>
          <pc:sldMk cId="3122358160" sldId="361"/>
        </pc:sldMkLst>
      </pc:sldChg>
      <pc:sldChg chg="del">
        <pc:chgData name="D Callanan" userId="951668ec-da26-491a-9b8a-af24bfeff26b" providerId="ADAL" clId="{E55BEC7E-0B10-4ED7-BCE6-8896DD1361E2}" dt="2022-07-08T14:12:50.815" v="22" actId="2696"/>
        <pc:sldMkLst>
          <pc:docMk/>
          <pc:sldMk cId="807155708" sldId="362"/>
        </pc:sldMkLst>
      </pc:sldChg>
      <pc:sldChg chg="del">
        <pc:chgData name="D Callanan" userId="951668ec-da26-491a-9b8a-af24bfeff26b" providerId="ADAL" clId="{E55BEC7E-0B10-4ED7-BCE6-8896DD1361E2}" dt="2022-07-08T14:12:50.730" v="19" actId="2696"/>
        <pc:sldMkLst>
          <pc:docMk/>
          <pc:sldMk cId="1633570307" sldId="364"/>
        </pc:sldMkLst>
      </pc:sldChg>
      <pc:sldChg chg="del">
        <pc:chgData name="D Callanan" userId="951668ec-da26-491a-9b8a-af24bfeff26b" providerId="ADAL" clId="{E55BEC7E-0B10-4ED7-BCE6-8896DD1361E2}" dt="2022-07-08T14:12:50.740" v="20" actId="2696"/>
        <pc:sldMkLst>
          <pc:docMk/>
          <pc:sldMk cId="2988905604" sldId="365"/>
        </pc:sldMkLst>
      </pc:sldChg>
      <pc:sldChg chg="del">
        <pc:chgData name="D Callanan" userId="951668ec-da26-491a-9b8a-af24bfeff26b" providerId="ADAL" clId="{E55BEC7E-0B10-4ED7-BCE6-8896DD1361E2}" dt="2022-07-08T14:12:50.871" v="26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E55BEC7E-0B10-4ED7-BCE6-8896DD1361E2}" dt="2022-07-08T14:12:50.883" v="27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E55BEC7E-0B10-4ED7-BCE6-8896DD1361E2}" dt="2022-07-08T14:12:50.894" v="28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E55BEC7E-0B10-4ED7-BCE6-8896DD1361E2}" dt="2022-07-08T14:12:50.904" v="29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E55BEC7E-0B10-4ED7-BCE6-8896DD1361E2}" dt="2022-07-08T14:12:50.918" v="30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E55BEC7E-0B10-4ED7-BCE6-8896DD1361E2}" dt="2022-07-08T14:12:50.750" v="21" actId="2696"/>
        <pc:sldMkLst>
          <pc:docMk/>
          <pc:sldMk cId="1139367409" sldId="371"/>
        </pc:sldMkLst>
      </pc:sldChg>
      <pc:sldChg chg="del">
        <pc:chgData name="D Callanan" userId="951668ec-da26-491a-9b8a-af24bfeff26b" providerId="ADAL" clId="{E55BEC7E-0B10-4ED7-BCE6-8896DD1361E2}" dt="2022-07-08T14:12:50.931" v="31" actId="2696"/>
        <pc:sldMkLst>
          <pc:docMk/>
          <pc:sldMk cId="4024773328" sldId="372"/>
        </pc:sldMkLst>
      </pc:sldChg>
      <pc:sldChg chg="del">
        <pc:chgData name="D Callanan" userId="951668ec-da26-491a-9b8a-af24bfeff26b" providerId="ADAL" clId="{E55BEC7E-0B10-4ED7-BCE6-8896DD1361E2}" dt="2022-07-08T14:12:50.962" v="33" actId="2696"/>
        <pc:sldMkLst>
          <pc:docMk/>
          <pc:sldMk cId="632287687" sldId="373"/>
        </pc:sldMkLst>
      </pc:sldChg>
      <pc:sldChg chg="del">
        <pc:chgData name="D Callanan" userId="951668ec-da26-491a-9b8a-af24bfeff26b" providerId="ADAL" clId="{E55BEC7E-0B10-4ED7-BCE6-8896DD1361E2}" dt="2022-07-08T14:12:50.976" v="34" actId="2696"/>
        <pc:sldMkLst>
          <pc:docMk/>
          <pc:sldMk cId="2904098544" sldId="374"/>
        </pc:sldMkLst>
      </pc:sldChg>
      <pc:sldChg chg="del">
        <pc:chgData name="D Callanan" userId="951668ec-da26-491a-9b8a-af24bfeff26b" providerId="ADAL" clId="{E55BEC7E-0B10-4ED7-BCE6-8896DD1361E2}" dt="2022-07-08T14:12:50.999" v="35" actId="2696"/>
        <pc:sldMkLst>
          <pc:docMk/>
          <pc:sldMk cId="1711721783" sldId="375"/>
        </pc:sldMkLst>
      </pc:sldChg>
      <pc:sldChg chg="del">
        <pc:chgData name="D Callanan" userId="951668ec-da26-491a-9b8a-af24bfeff26b" providerId="ADAL" clId="{E55BEC7E-0B10-4ED7-BCE6-8896DD1361E2}" dt="2022-07-08T14:12:51.013" v="36" actId="2696"/>
        <pc:sldMkLst>
          <pc:docMk/>
          <pc:sldMk cId="1050849614" sldId="376"/>
        </pc:sldMkLst>
      </pc:sldChg>
      <pc:sldChg chg="del">
        <pc:chgData name="D Callanan" userId="951668ec-da26-491a-9b8a-af24bfeff26b" providerId="ADAL" clId="{E55BEC7E-0B10-4ED7-BCE6-8896DD1361E2}" dt="2022-07-08T14:12:51.023" v="37" actId="2696"/>
        <pc:sldMkLst>
          <pc:docMk/>
          <pc:sldMk cId="4201384061" sldId="377"/>
        </pc:sldMkLst>
      </pc:sldChg>
      <pc:sldChg chg="del">
        <pc:chgData name="D Callanan" userId="951668ec-da26-491a-9b8a-af24bfeff26b" providerId="ADAL" clId="{E55BEC7E-0B10-4ED7-BCE6-8896DD1361E2}" dt="2022-07-08T14:12:51.108" v="44" actId="2696"/>
        <pc:sldMkLst>
          <pc:docMk/>
          <pc:sldMk cId="4065416870" sldId="378"/>
        </pc:sldMkLst>
      </pc:sldChg>
      <pc:sldChg chg="del">
        <pc:chgData name="D Callanan" userId="951668ec-da26-491a-9b8a-af24bfeff26b" providerId="ADAL" clId="{E55BEC7E-0B10-4ED7-BCE6-8896DD1361E2}" dt="2022-07-08T14:12:51.115" v="45" actId="2696"/>
        <pc:sldMkLst>
          <pc:docMk/>
          <pc:sldMk cId="955134525" sldId="387"/>
        </pc:sldMkLst>
      </pc:sldChg>
      <pc:sldChg chg="del">
        <pc:chgData name="D Callanan" userId="951668ec-da26-491a-9b8a-af24bfeff26b" providerId="ADAL" clId="{E55BEC7E-0B10-4ED7-BCE6-8896DD1361E2}" dt="2022-07-08T14:12:51.127" v="46" actId="2696"/>
        <pc:sldMkLst>
          <pc:docMk/>
          <pc:sldMk cId="1159696533" sldId="388"/>
        </pc:sldMkLst>
      </pc:sldChg>
      <pc:sldChg chg="del">
        <pc:chgData name="D Callanan" userId="951668ec-da26-491a-9b8a-af24bfeff26b" providerId="ADAL" clId="{E55BEC7E-0B10-4ED7-BCE6-8896DD1361E2}" dt="2022-07-08T14:12:51.101" v="43" actId="2696"/>
        <pc:sldMkLst>
          <pc:docMk/>
          <pc:sldMk cId="4275373178" sldId="391"/>
        </pc:sldMkLst>
      </pc:sldChg>
      <pc:sldChg chg="del">
        <pc:chgData name="D Callanan" userId="951668ec-da26-491a-9b8a-af24bfeff26b" providerId="ADAL" clId="{E55BEC7E-0B10-4ED7-BCE6-8896DD1361E2}" dt="2022-07-08T14:12:51.178" v="49" actId="2696"/>
        <pc:sldMkLst>
          <pc:docMk/>
          <pc:sldMk cId="1778074359" sldId="393"/>
        </pc:sldMkLst>
      </pc:sldChg>
      <pc:sldChg chg="del">
        <pc:chgData name="D Callanan" userId="951668ec-da26-491a-9b8a-af24bfeff26b" providerId="ADAL" clId="{E55BEC7E-0B10-4ED7-BCE6-8896DD1361E2}" dt="2022-07-08T14:12:51.186" v="50" actId="2696"/>
        <pc:sldMkLst>
          <pc:docMk/>
          <pc:sldMk cId="631113492" sldId="394"/>
        </pc:sldMkLst>
      </pc:sldChg>
      <pc:sldChg chg="del">
        <pc:chgData name="D Callanan" userId="951668ec-da26-491a-9b8a-af24bfeff26b" providerId="ADAL" clId="{E55BEC7E-0B10-4ED7-BCE6-8896DD1361E2}" dt="2022-07-08T14:12:51.258" v="56" actId="2696"/>
        <pc:sldMkLst>
          <pc:docMk/>
          <pc:sldMk cId="359805572" sldId="396"/>
        </pc:sldMkLst>
      </pc:sldChg>
      <pc:sldChg chg="del">
        <pc:chgData name="D Callanan" userId="951668ec-da26-491a-9b8a-af24bfeff26b" providerId="ADAL" clId="{E55BEC7E-0B10-4ED7-BCE6-8896DD1361E2}" dt="2022-07-08T14:12:51.143" v="47" actId="2696"/>
        <pc:sldMkLst>
          <pc:docMk/>
          <pc:sldMk cId="2317859050" sldId="398"/>
        </pc:sldMkLst>
      </pc:sldChg>
      <pc:sldChg chg="del">
        <pc:chgData name="D Callanan" userId="951668ec-da26-491a-9b8a-af24bfeff26b" providerId="ADAL" clId="{E55BEC7E-0B10-4ED7-BCE6-8896DD1361E2}" dt="2022-07-08T14:12:51.224" v="54" actId="2696"/>
        <pc:sldMkLst>
          <pc:docMk/>
          <pc:sldMk cId="4198794832" sldId="399"/>
        </pc:sldMkLst>
      </pc:sldChg>
      <pc:sldChg chg="del">
        <pc:chgData name="D Callanan" userId="951668ec-da26-491a-9b8a-af24bfeff26b" providerId="ADAL" clId="{E55BEC7E-0B10-4ED7-BCE6-8896DD1361E2}" dt="2022-07-08T14:12:51.247" v="55" actId="2696"/>
        <pc:sldMkLst>
          <pc:docMk/>
          <pc:sldMk cId="2689878753" sldId="400"/>
        </pc:sldMkLst>
      </pc:sldChg>
      <pc:sldChg chg="del">
        <pc:chgData name="D Callanan" userId="951668ec-da26-491a-9b8a-af24bfeff26b" providerId="ADAL" clId="{E55BEC7E-0B10-4ED7-BCE6-8896DD1361E2}" dt="2022-07-08T14:12:51.196" v="51" actId="2696"/>
        <pc:sldMkLst>
          <pc:docMk/>
          <pc:sldMk cId="2592656907" sldId="401"/>
        </pc:sldMkLst>
      </pc:sldChg>
      <pc:sldChg chg="del">
        <pc:chgData name="D Callanan" userId="951668ec-da26-491a-9b8a-af24bfeff26b" providerId="ADAL" clId="{E55BEC7E-0B10-4ED7-BCE6-8896DD1361E2}" dt="2022-07-08T14:12:51.208" v="52" actId="2696"/>
        <pc:sldMkLst>
          <pc:docMk/>
          <pc:sldMk cId="1228326421" sldId="402"/>
        </pc:sldMkLst>
      </pc:sldChg>
      <pc:sldChg chg="del">
        <pc:chgData name="D Callanan" userId="951668ec-da26-491a-9b8a-af24bfeff26b" providerId="ADAL" clId="{E55BEC7E-0B10-4ED7-BCE6-8896DD1361E2}" dt="2022-07-08T14:12:51.217" v="53" actId="2696"/>
        <pc:sldMkLst>
          <pc:docMk/>
          <pc:sldMk cId="1168005961" sldId="403"/>
        </pc:sldMkLst>
      </pc:sldChg>
      <pc:sldChg chg="del">
        <pc:chgData name="D Callanan" userId="951668ec-da26-491a-9b8a-af24bfeff26b" providerId="ADAL" clId="{E55BEC7E-0B10-4ED7-BCE6-8896DD1361E2}" dt="2022-07-08T14:12:51.056" v="40" actId="2696"/>
        <pc:sldMkLst>
          <pc:docMk/>
          <pc:sldMk cId="2752213289" sldId="404"/>
        </pc:sldMkLst>
      </pc:sldChg>
      <pc:sldChg chg="del">
        <pc:chgData name="D Callanan" userId="951668ec-da26-491a-9b8a-af24bfeff26b" providerId="ADAL" clId="{E55BEC7E-0B10-4ED7-BCE6-8896DD1361E2}" dt="2022-07-08T14:12:51.032" v="38" actId="2696"/>
        <pc:sldMkLst>
          <pc:docMk/>
          <pc:sldMk cId="3321184857" sldId="405"/>
        </pc:sldMkLst>
      </pc:sldChg>
      <pc:sldChg chg="del">
        <pc:chgData name="D Callanan" userId="951668ec-da26-491a-9b8a-af24bfeff26b" providerId="ADAL" clId="{E55BEC7E-0B10-4ED7-BCE6-8896DD1361E2}" dt="2022-07-08T14:12:51.044" v="39" actId="2696"/>
        <pc:sldMkLst>
          <pc:docMk/>
          <pc:sldMk cId="2272356794" sldId="406"/>
        </pc:sldMkLst>
      </pc:sldChg>
      <pc:sldChg chg="del">
        <pc:chgData name="D Callanan" userId="951668ec-da26-491a-9b8a-af24bfeff26b" providerId="ADAL" clId="{E55BEC7E-0B10-4ED7-BCE6-8896DD1361E2}" dt="2022-07-08T14:12:51.079" v="41" actId="2696"/>
        <pc:sldMkLst>
          <pc:docMk/>
          <pc:sldMk cId="17732509" sldId="407"/>
        </pc:sldMkLst>
      </pc:sldChg>
      <pc:sldChg chg="del">
        <pc:chgData name="D Callanan" userId="951668ec-da26-491a-9b8a-af24bfeff26b" providerId="ADAL" clId="{E55BEC7E-0B10-4ED7-BCE6-8896DD1361E2}" dt="2022-07-08T14:12:51.094" v="42" actId="2696"/>
        <pc:sldMkLst>
          <pc:docMk/>
          <pc:sldMk cId="1616206502" sldId="408"/>
        </pc:sldMkLst>
      </pc:sldChg>
      <pc:sldChg chg="del">
        <pc:chgData name="D Callanan" userId="951668ec-da26-491a-9b8a-af24bfeff26b" providerId="ADAL" clId="{E55BEC7E-0B10-4ED7-BCE6-8896DD1361E2}" dt="2022-07-08T14:12:51.268" v="57" actId="2696"/>
        <pc:sldMkLst>
          <pc:docMk/>
          <pc:sldMk cId="2887049858" sldId="409"/>
        </pc:sldMkLst>
      </pc:sldChg>
      <pc:sldChg chg="del">
        <pc:chgData name="D Callanan" userId="951668ec-da26-491a-9b8a-af24bfeff26b" providerId="ADAL" clId="{E55BEC7E-0B10-4ED7-BCE6-8896DD1361E2}" dt="2022-07-08T14:12:51.278" v="58" actId="2696"/>
        <pc:sldMkLst>
          <pc:docMk/>
          <pc:sldMk cId="3028429086" sldId="410"/>
        </pc:sldMkLst>
      </pc:sldChg>
      <pc:sldChg chg="del">
        <pc:chgData name="D Callanan" userId="951668ec-da26-491a-9b8a-af24bfeff26b" providerId="ADAL" clId="{E55BEC7E-0B10-4ED7-BCE6-8896DD1361E2}" dt="2022-07-08T14:12:51.287" v="59" actId="2696"/>
        <pc:sldMkLst>
          <pc:docMk/>
          <pc:sldMk cId="2514460307" sldId="411"/>
        </pc:sldMkLst>
      </pc:sldChg>
      <pc:sldChg chg="del">
        <pc:chgData name="D Callanan" userId="951668ec-da26-491a-9b8a-af24bfeff26b" providerId="ADAL" clId="{E55BEC7E-0B10-4ED7-BCE6-8896DD1361E2}" dt="2022-07-08T14:12:51.298" v="60" actId="2696"/>
        <pc:sldMkLst>
          <pc:docMk/>
          <pc:sldMk cId="2588350135" sldId="412"/>
        </pc:sldMkLst>
      </pc:sldChg>
      <pc:sldChg chg="del">
        <pc:chgData name="D Callanan" userId="951668ec-da26-491a-9b8a-af24bfeff26b" providerId="ADAL" clId="{E55BEC7E-0B10-4ED7-BCE6-8896DD1361E2}" dt="2022-07-08T14:12:51.307" v="61" actId="2696"/>
        <pc:sldMkLst>
          <pc:docMk/>
          <pc:sldMk cId="2821750299" sldId="413"/>
        </pc:sldMkLst>
      </pc:sldChg>
      <pc:sldChg chg="del">
        <pc:chgData name="D Callanan" userId="951668ec-da26-491a-9b8a-af24bfeff26b" providerId="ADAL" clId="{E55BEC7E-0B10-4ED7-BCE6-8896DD1361E2}" dt="2022-07-08T14:12:51.317" v="62" actId="2696"/>
        <pc:sldMkLst>
          <pc:docMk/>
          <pc:sldMk cId="572485059" sldId="414"/>
        </pc:sldMkLst>
      </pc:sldChg>
      <pc:sldChg chg="del">
        <pc:chgData name="D Callanan" userId="951668ec-da26-491a-9b8a-af24bfeff26b" providerId="ADAL" clId="{E55BEC7E-0B10-4ED7-BCE6-8896DD1361E2}" dt="2022-07-08T14:12:51.328" v="63" actId="2696"/>
        <pc:sldMkLst>
          <pc:docMk/>
          <pc:sldMk cId="2245194151" sldId="415"/>
        </pc:sldMkLst>
      </pc:sldChg>
      <pc:sldChg chg="del">
        <pc:chgData name="D Callanan" userId="951668ec-da26-491a-9b8a-af24bfeff26b" providerId="ADAL" clId="{E55BEC7E-0B10-4ED7-BCE6-8896DD1361E2}" dt="2022-07-08T14:12:50.944" v="32" actId="2696"/>
        <pc:sldMkLst>
          <pc:docMk/>
          <pc:sldMk cId="2330210994" sldId="416"/>
        </pc:sldMkLst>
      </pc:sldChg>
      <pc:sldChg chg="del">
        <pc:chgData name="D Callanan" userId="951668ec-da26-491a-9b8a-af24bfeff26b" providerId="ADAL" clId="{E55BEC7E-0B10-4ED7-BCE6-8896DD1361E2}" dt="2022-07-08T14:12:51.342" v="64" actId="2696"/>
        <pc:sldMkLst>
          <pc:docMk/>
          <pc:sldMk cId="1879852897" sldId="417"/>
        </pc:sldMkLst>
      </pc:sldChg>
      <pc:sldChg chg="del">
        <pc:chgData name="D Callanan" userId="951668ec-da26-491a-9b8a-af24bfeff26b" providerId="ADAL" clId="{E55BEC7E-0B10-4ED7-BCE6-8896DD1361E2}" dt="2022-07-08T14:12:51.366" v="66" actId="2696"/>
        <pc:sldMkLst>
          <pc:docMk/>
          <pc:sldMk cId="2651575798" sldId="418"/>
        </pc:sldMkLst>
      </pc:sldChg>
      <pc:sldChg chg="del">
        <pc:chgData name="D Callanan" userId="951668ec-da26-491a-9b8a-af24bfeff26b" providerId="ADAL" clId="{E55BEC7E-0B10-4ED7-BCE6-8896DD1361E2}" dt="2022-07-08T14:12:51.375" v="67" actId="2696"/>
        <pc:sldMkLst>
          <pc:docMk/>
          <pc:sldMk cId="2927786308" sldId="419"/>
        </pc:sldMkLst>
      </pc:sldChg>
      <pc:sldChg chg="del">
        <pc:chgData name="D Callanan" userId="951668ec-da26-491a-9b8a-af24bfeff26b" providerId="ADAL" clId="{E55BEC7E-0B10-4ED7-BCE6-8896DD1361E2}" dt="2022-07-08T14:12:51.387" v="68" actId="2696"/>
        <pc:sldMkLst>
          <pc:docMk/>
          <pc:sldMk cId="2209872466" sldId="420"/>
        </pc:sldMkLst>
      </pc:sldChg>
      <pc:sldChg chg="del">
        <pc:chgData name="D Callanan" userId="951668ec-da26-491a-9b8a-af24bfeff26b" providerId="ADAL" clId="{E55BEC7E-0B10-4ED7-BCE6-8896DD1361E2}" dt="2022-07-08T14:12:51.403" v="70" actId="2696"/>
        <pc:sldMkLst>
          <pc:docMk/>
          <pc:sldMk cId="661460490" sldId="421"/>
        </pc:sldMkLst>
      </pc:sldChg>
      <pc:sldChg chg="del">
        <pc:chgData name="D Callanan" userId="951668ec-da26-491a-9b8a-af24bfeff26b" providerId="ADAL" clId="{E55BEC7E-0B10-4ED7-BCE6-8896DD1361E2}" dt="2022-07-08T14:12:51.418" v="71" actId="2696"/>
        <pc:sldMkLst>
          <pc:docMk/>
          <pc:sldMk cId="3592078879" sldId="422"/>
        </pc:sldMkLst>
      </pc:sldChg>
      <pc:sldChg chg="del">
        <pc:chgData name="D Callanan" userId="951668ec-da26-491a-9b8a-af24bfeff26b" providerId="ADAL" clId="{E55BEC7E-0B10-4ED7-BCE6-8896DD1361E2}" dt="2022-07-08T14:12:51.444" v="73" actId="2696"/>
        <pc:sldMkLst>
          <pc:docMk/>
          <pc:sldMk cId="2849559886" sldId="423"/>
        </pc:sldMkLst>
      </pc:sldChg>
      <pc:sldChg chg="del">
        <pc:chgData name="D Callanan" userId="951668ec-da26-491a-9b8a-af24bfeff26b" providerId="ADAL" clId="{E55BEC7E-0B10-4ED7-BCE6-8896DD1361E2}" dt="2022-07-08T14:12:51.454" v="74" actId="2696"/>
        <pc:sldMkLst>
          <pc:docMk/>
          <pc:sldMk cId="3874891940" sldId="425"/>
        </pc:sldMkLst>
      </pc:sldChg>
      <pc:sldChg chg="del">
        <pc:chgData name="D Callanan" userId="951668ec-da26-491a-9b8a-af24bfeff26b" providerId="ADAL" clId="{E55BEC7E-0B10-4ED7-BCE6-8896DD1361E2}" dt="2022-07-08T14:12:51.487" v="76" actId="2696"/>
        <pc:sldMkLst>
          <pc:docMk/>
          <pc:sldMk cId="89775613" sldId="426"/>
        </pc:sldMkLst>
      </pc:sldChg>
      <pc:sldChg chg="del">
        <pc:chgData name="D Callanan" userId="951668ec-da26-491a-9b8a-af24bfeff26b" providerId="ADAL" clId="{E55BEC7E-0B10-4ED7-BCE6-8896DD1361E2}" dt="2022-07-08T14:12:51.506" v="78" actId="2696"/>
        <pc:sldMkLst>
          <pc:docMk/>
          <pc:sldMk cId="504072383" sldId="427"/>
        </pc:sldMkLst>
      </pc:sldChg>
      <pc:sldChg chg="del">
        <pc:chgData name="D Callanan" userId="951668ec-da26-491a-9b8a-af24bfeff26b" providerId="ADAL" clId="{E55BEC7E-0B10-4ED7-BCE6-8896DD1361E2}" dt="2022-07-08T14:12:51.514" v="79" actId="2696"/>
        <pc:sldMkLst>
          <pc:docMk/>
          <pc:sldMk cId="420125598" sldId="428"/>
        </pc:sldMkLst>
      </pc:sldChg>
      <pc:sldChg chg="del">
        <pc:chgData name="D Callanan" userId="951668ec-da26-491a-9b8a-af24bfeff26b" providerId="ADAL" clId="{E55BEC7E-0B10-4ED7-BCE6-8896DD1361E2}" dt="2022-07-08T14:12:51.553" v="82" actId="2696"/>
        <pc:sldMkLst>
          <pc:docMk/>
          <pc:sldMk cId="3906077588" sldId="430"/>
        </pc:sldMkLst>
      </pc:sldChg>
      <pc:sldChg chg="del">
        <pc:chgData name="D Callanan" userId="951668ec-da26-491a-9b8a-af24bfeff26b" providerId="ADAL" clId="{E55BEC7E-0B10-4ED7-BCE6-8896DD1361E2}" dt="2022-07-08T14:12:51.573" v="84" actId="2696"/>
        <pc:sldMkLst>
          <pc:docMk/>
          <pc:sldMk cId="2232875931" sldId="431"/>
        </pc:sldMkLst>
      </pc:sldChg>
      <pc:sldChg chg="del">
        <pc:chgData name="D Callanan" userId="951668ec-da26-491a-9b8a-af24bfeff26b" providerId="ADAL" clId="{E55BEC7E-0B10-4ED7-BCE6-8896DD1361E2}" dt="2022-07-08T14:12:51.582" v="85" actId="2696"/>
        <pc:sldMkLst>
          <pc:docMk/>
          <pc:sldMk cId="2984834960" sldId="432"/>
        </pc:sldMkLst>
      </pc:sldChg>
      <pc:sldChg chg="del">
        <pc:chgData name="D Callanan" userId="951668ec-da26-491a-9b8a-af24bfeff26b" providerId="ADAL" clId="{E55BEC7E-0B10-4ED7-BCE6-8896DD1361E2}" dt="2022-07-08T14:12:51.674" v="95" actId="2696"/>
        <pc:sldMkLst>
          <pc:docMk/>
          <pc:sldMk cId="2181070478" sldId="433"/>
        </pc:sldMkLst>
      </pc:sldChg>
      <pc:sldChg chg="del">
        <pc:chgData name="D Callanan" userId="951668ec-da26-491a-9b8a-af24bfeff26b" providerId="ADAL" clId="{E55BEC7E-0B10-4ED7-BCE6-8896DD1361E2}" dt="2022-07-08T14:12:51.680" v="96" actId="2696"/>
        <pc:sldMkLst>
          <pc:docMk/>
          <pc:sldMk cId="1792065614" sldId="434"/>
        </pc:sldMkLst>
      </pc:sldChg>
      <pc:sldChg chg="del">
        <pc:chgData name="D Callanan" userId="951668ec-da26-491a-9b8a-af24bfeff26b" providerId="ADAL" clId="{E55BEC7E-0B10-4ED7-BCE6-8896DD1361E2}" dt="2022-07-08T14:12:51.689" v="97" actId="2696"/>
        <pc:sldMkLst>
          <pc:docMk/>
          <pc:sldMk cId="1224930008" sldId="435"/>
        </pc:sldMkLst>
      </pc:sldChg>
      <pc:sldChg chg="del">
        <pc:chgData name="D Callanan" userId="951668ec-da26-491a-9b8a-af24bfeff26b" providerId="ADAL" clId="{E55BEC7E-0B10-4ED7-BCE6-8896DD1361E2}" dt="2022-07-08T14:12:51.359" v="65" actId="2696"/>
        <pc:sldMkLst>
          <pc:docMk/>
          <pc:sldMk cId="2791645705" sldId="436"/>
        </pc:sldMkLst>
      </pc:sldChg>
      <pc:sldChg chg="modSp">
        <pc:chgData name="D Callanan" userId="951668ec-da26-491a-9b8a-af24bfeff26b" providerId="ADAL" clId="{E55BEC7E-0B10-4ED7-BCE6-8896DD1361E2}" dt="2022-07-08T14:13:00.091" v="105" actId="207"/>
        <pc:sldMkLst>
          <pc:docMk/>
          <pc:sldMk cId="1901619954" sldId="449"/>
        </pc:sldMkLst>
        <pc:spChg chg="mod">
          <ac:chgData name="D Callanan" userId="951668ec-da26-491a-9b8a-af24bfeff26b" providerId="ADAL" clId="{E55BEC7E-0B10-4ED7-BCE6-8896DD1361E2}" dt="2022-07-08T14:13:00.091" v="105" actId="207"/>
          <ac:spMkLst>
            <pc:docMk/>
            <pc:sldMk cId="1901619954" sldId="449"/>
            <ac:spMk id="7" creationId="{B70AD556-A4EC-8C46-A544-C69970E56B99}"/>
          </ac:spMkLst>
        </pc:spChg>
      </pc:sldChg>
      <pc:sldChg chg="del">
        <pc:chgData name="D Callanan" userId="951668ec-da26-491a-9b8a-af24bfeff26b" providerId="ADAL" clId="{E55BEC7E-0B10-4ED7-BCE6-8896DD1361E2}" dt="2022-07-08T14:13:06.338" v="106" actId="2696"/>
        <pc:sldMkLst>
          <pc:docMk/>
          <pc:sldMk cId="783771614" sldId="469"/>
        </pc:sldMkLst>
      </pc:sldChg>
      <pc:sldChg chg="del">
        <pc:chgData name="D Callanan" userId="951668ec-da26-491a-9b8a-af24bfeff26b" providerId="ADAL" clId="{E55BEC7E-0B10-4ED7-BCE6-8896DD1361E2}" dt="2022-07-08T14:13:06.347" v="107" actId="2696"/>
        <pc:sldMkLst>
          <pc:docMk/>
          <pc:sldMk cId="1063189029" sldId="470"/>
        </pc:sldMkLst>
      </pc:sldChg>
      <pc:sldChg chg="del">
        <pc:chgData name="D Callanan" userId="951668ec-da26-491a-9b8a-af24bfeff26b" providerId="ADAL" clId="{E55BEC7E-0B10-4ED7-BCE6-8896DD1361E2}" dt="2022-07-08T14:13:06.359" v="108" actId="2696"/>
        <pc:sldMkLst>
          <pc:docMk/>
          <pc:sldMk cId="2503257945" sldId="471"/>
        </pc:sldMkLst>
      </pc:sldChg>
      <pc:sldChg chg="del">
        <pc:chgData name="D Callanan" userId="951668ec-da26-491a-9b8a-af24bfeff26b" providerId="ADAL" clId="{E55BEC7E-0B10-4ED7-BCE6-8896DD1361E2}" dt="2022-07-08T14:13:06.368" v="109" actId="2696"/>
        <pc:sldMkLst>
          <pc:docMk/>
          <pc:sldMk cId="61030384" sldId="472"/>
        </pc:sldMkLst>
      </pc:sldChg>
      <pc:sldChg chg="del">
        <pc:chgData name="D Callanan" userId="951668ec-da26-491a-9b8a-af24bfeff26b" providerId="ADAL" clId="{E55BEC7E-0B10-4ED7-BCE6-8896DD1361E2}" dt="2022-07-08T14:13:06.379" v="110" actId="2696"/>
        <pc:sldMkLst>
          <pc:docMk/>
          <pc:sldMk cId="2478737842" sldId="473"/>
        </pc:sldMkLst>
      </pc:sldChg>
      <pc:sldChg chg="del">
        <pc:chgData name="D Callanan" userId="951668ec-da26-491a-9b8a-af24bfeff26b" providerId="ADAL" clId="{E55BEC7E-0B10-4ED7-BCE6-8896DD1361E2}" dt="2022-07-08T14:13:06.387" v="111" actId="2696"/>
        <pc:sldMkLst>
          <pc:docMk/>
          <pc:sldMk cId="3896486216" sldId="474"/>
        </pc:sldMkLst>
      </pc:sldChg>
      <pc:sldChg chg="del">
        <pc:chgData name="D Callanan" userId="951668ec-da26-491a-9b8a-af24bfeff26b" providerId="ADAL" clId="{E55BEC7E-0B10-4ED7-BCE6-8896DD1361E2}" dt="2022-07-08T14:13:06.412" v="114" actId="2696"/>
        <pc:sldMkLst>
          <pc:docMk/>
          <pc:sldMk cId="3652633432" sldId="475"/>
        </pc:sldMkLst>
      </pc:sldChg>
      <pc:sldChg chg="del">
        <pc:chgData name="D Callanan" userId="951668ec-da26-491a-9b8a-af24bfeff26b" providerId="ADAL" clId="{E55BEC7E-0B10-4ED7-BCE6-8896DD1361E2}" dt="2022-07-08T14:13:06.419" v="115" actId="2696"/>
        <pc:sldMkLst>
          <pc:docMk/>
          <pc:sldMk cId="3727902211" sldId="476"/>
        </pc:sldMkLst>
      </pc:sldChg>
      <pc:sldChg chg="del">
        <pc:chgData name="D Callanan" userId="951668ec-da26-491a-9b8a-af24bfeff26b" providerId="ADAL" clId="{E55BEC7E-0B10-4ED7-BCE6-8896DD1361E2}" dt="2022-07-08T14:13:06.425" v="116" actId="2696"/>
        <pc:sldMkLst>
          <pc:docMk/>
          <pc:sldMk cId="2169347200" sldId="477"/>
        </pc:sldMkLst>
      </pc:sldChg>
      <pc:sldChg chg="del">
        <pc:chgData name="D Callanan" userId="951668ec-da26-491a-9b8a-af24bfeff26b" providerId="ADAL" clId="{E55BEC7E-0B10-4ED7-BCE6-8896DD1361E2}" dt="2022-07-08T14:13:06.449" v="118" actId="2696"/>
        <pc:sldMkLst>
          <pc:docMk/>
          <pc:sldMk cId="2913399745" sldId="478"/>
        </pc:sldMkLst>
      </pc:sldChg>
      <pc:sldChg chg="del">
        <pc:chgData name="D Callanan" userId="951668ec-da26-491a-9b8a-af24bfeff26b" providerId="ADAL" clId="{E55BEC7E-0B10-4ED7-BCE6-8896DD1361E2}" dt="2022-07-08T14:13:06.504" v="122" actId="2696"/>
        <pc:sldMkLst>
          <pc:docMk/>
          <pc:sldMk cId="304858356" sldId="479"/>
        </pc:sldMkLst>
      </pc:sldChg>
      <pc:sldChg chg="del">
        <pc:chgData name="D Callanan" userId="951668ec-da26-491a-9b8a-af24bfeff26b" providerId="ADAL" clId="{E55BEC7E-0B10-4ED7-BCE6-8896DD1361E2}" dt="2022-07-08T14:13:06.511" v="123" actId="2696"/>
        <pc:sldMkLst>
          <pc:docMk/>
          <pc:sldMk cId="1498265398" sldId="480"/>
        </pc:sldMkLst>
      </pc:sldChg>
      <pc:sldChg chg="del">
        <pc:chgData name="D Callanan" userId="951668ec-da26-491a-9b8a-af24bfeff26b" providerId="ADAL" clId="{E55BEC7E-0B10-4ED7-BCE6-8896DD1361E2}" dt="2022-07-08T14:13:06.519" v="124" actId="2696"/>
        <pc:sldMkLst>
          <pc:docMk/>
          <pc:sldMk cId="2200232902" sldId="481"/>
        </pc:sldMkLst>
      </pc:sldChg>
      <pc:sldChg chg="del">
        <pc:chgData name="D Callanan" userId="951668ec-da26-491a-9b8a-af24bfeff26b" providerId="ADAL" clId="{E55BEC7E-0B10-4ED7-BCE6-8896DD1361E2}" dt="2022-07-08T14:13:06.541" v="127" actId="2696"/>
        <pc:sldMkLst>
          <pc:docMk/>
          <pc:sldMk cId="1457766635" sldId="482"/>
        </pc:sldMkLst>
      </pc:sldChg>
      <pc:sldChg chg="del">
        <pc:chgData name="D Callanan" userId="951668ec-da26-491a-9b8a-af24bfeff26b" providerId="ADAL" clId="{E55BEC7E-0B10-4ED7-BCE6-8896DD1361E2}" dt="2022-07-08T14:13:06.551" v="129" actId="2696"/>
        <pc:sldMkLst>
          <pc:docMk/>
          <pc:sldMk cId="630274041" sldId="483"/>
        </pc:sldMkLst>
      </pc:sldChg>
      <pc:sldChg chg="del">
        <pc:chgData name="D Callanan" userId="951668ec-da26-491a-9b8a-af24bfeff26b" providerId="ADAL" clId="{E55BEC7E-0B10-4ED7-BCE6-8896DD1361E2}" dt="2022-07-08T14:13:06.556" v="130" actId="2696"/>
        <pc:sldMkLst>
          <pc:docMk/>
          <pc:sldMk cId="1737543073" sldId="484"/>
        </pc:sldMkLst>
      </pc:sldChg>
      <pc:sldChg chg="del">
        <pc:chgData name="D Callanan" userId="951668ec-da26-491a-9b8a-af24bfeff26b" providerId="ADAL" clId="{E55BEC7E-0B10-4ED7-BCE6-8896DD1361E2}" dt="2022-07-08T14:13:06.561" v="131" actId="2696"/>
        <pc:sldMkLst>
          <pc:docMk/>
          <pc:sldMk cId="2577803417" sldId="485"/>
        </pc:sldMkLst>
      </pc:sldChg>
      <pc:sldChg chg="del">
        <pc:chgData name="D Callanan" userId="951668ec-da26-491a-9b8a-af24bfeff26b" providerId="ADAL" clId="{E55BEC7E-0B10-4ED7-BCE6-8896DD1361E2}" dt="2022-07-08T14:13:06.570" v="132" actId="2696"/>
        <pc:sldMkLst>
          <pc:docMk/>
          <pc:sldMk cId="1477068008" sldId="486"/>
        </pc:sldMkLst>
      </pc:sldChg>
      <pc:sldChg chg="del">
        <pc:chgData name="D Callanan" userId="951668ec-da26-491a-9b8a-af24bfeff26b" providerId="ADAL" clId="{E55BEC7E-0B10-4ED7-BCE6-8896DD1361E2}" dt="2022-07-08T14:13:06.579" v="133" actId="2696"/>
        <pc:sldMkLst>
          <pc:docMk/>
          <pc:sldMk cId="371747395" sldId="487"/>
        </pc:sldMkLst>
      </pc:sldChg>
      <pc:sldChg chg="del">
        <pc:chgData name="D Callanan" userId="951668ec-da26-491a-9b8a-af24bfeff26b" providerId="ADAL" clId="{E55BEC7E-0B10-4ED7-BCE6-8896DD1361E2}" dt="2022-07-08T14:13:06.586" v="134" actId="2696"/>
        <pc:sldMkLst>
          <pc:docMk/>
          <pc:sldMk cId="389077921" sldId="48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21B6-60E5-46F1-98BA-22B4DD4FB3F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CE8CF-DA97-4C5A-B7CD-45EBF00E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human hearing can be damaged by sound.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animals can detect the direction from which a sound is coming.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CE8CF-DA97-4C5A-B7CD-45EBF00E7E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3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wig-world.com/film/glossary/echolocation-669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wig-world.com/film/echolocation-dolphins-1434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K0e291plU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g-world.com/film/beyond-human-hearing-1431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aK0e291pl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7Ld Using Sounds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314" y="2879588"/>
            <a:ext cx="4728900" cy="307573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Do Now: </a:t>
            </a:r>
          </a:p>
          <a:p>
            <a:r>
              <a:rPr lang="en-IE" sz="3600" dirty="0"/>
              <a:t>Make a list of all the ways in which humans and animals use sound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08/07/2022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Brandt&amp;#39;s bat | London Wildlife Trust">
            <a:extLst>
              <a:ext uri="{FF2B5EF4-FFF2-40B4-BE49-F238E27FC236}">
                <a16:creationId xmlns:a16="http://schemas.microsoft.com/office/drawing/2014/main" id="{DD15EA06-37B6-48E8-9403-45BA2D7BE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/>
          <a:stretch/>
        </p:blipFill>
        <p:spPr bwMode="auto">
          <a:xfrm>
            <a:off x="6275788" y="2592319"/>
            <a:ext cx="5341256" cy="36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7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8924A-C435-1349-83A2-C6E46B526A12}"/>
              </a:ext>
            </a:extLst>
          </p:cNvPr>
          <p:cNvSpPr txBox="1"/>
          <p:nvPr/>
        </p:nvSpPr>
        <p:spPr>
          <a:xfrm>
            <a:off x="1174044" y="4446587"/>
            <a:ext cx="689678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Things to include:</a:t>
            </a:r>
          </a:p>
          <a:p>
            <a:r>
              <a:rPr lang="en-US" sz="3200" dirty="0"/>
              <a:t>What happens to the ultrasound waves?</a:t>
            </a:r>
          </a:p>
          <a:p>
            <a:r>
              <a:rPr lang="en-US" sz="3200" dirty="0"/>
              <a:t>What can echolocation be used for?</a:t>
            </a:r>
          </a:p>
        </p:txBody>
      </p:sp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9466A96D-EEF5-1741-9EE9-A981C38C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39" y="4214325"/>
            <a:ext cx="2025709" cy="18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B86E78-2808-40F5-9E0B-EC0417FA9F62}"/>
              </a:ext>
            </a:extLst>
          </p:cNvPr>
          <p:cNvSpPr/>
          <p:nvPr/>
        </p:nvSpPr>
        <p:spPr>
          <a:xfrm>
            <a:off x="1174044" y="958212"/>
            <a:ext cx="98439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+mj-lt"/>
                <a:sym typeface="Wingdings 2" pitchFamily="18" charset="2"/>
              </a:rPr>
              <a:t>As you watch the videos think about how you would draw and label a diagram to explain </a:t>
            </a:r>
            <a:r>
              <a:rPr lang="en-GB" altLang="en-US" sz="3200" b="1" u="sng" dirty="0">
                <a:latin typeface="+mj-lt"/>
                <a:sym typeface="Wingdings 2" pitchFamily="18" charset="2"/>
              </a:rPr>
              <a:t>echolocation</a:t>
            </a:r>
          </a:p>
          <a:p>
            <a:pPr>
              <a:spcBef>
                <a:spcPct val="50000"/>
              </a:spcBef>
            </a:pPr>
            <a:endParaRPr lang="en-GB" altLang="en-US" sz="3200" b="1" dirty="0">
              <a:latin typeface="+mj-lt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latin typeface="+mj-lt"/>
                <a:sym typeface="Wingdings 2" pitchFamily="18" charset="2"/>
              </a:rPr>
              <a:t>Task - Draw and label a diagram to explain how animals use echolocation.</a:t>
            </a:r>
          </a:p>
          <a:p>
            <a:pPr>
              <a:spcBef>
                <a:spcPct val="50000"/>
              </a:spcBef>
            </a:pPr>
            <a:endParaRPr lang="en-GB" altLang="en-US" sz="3200" b="1" dirty="0">
              <a:latin typeface="Calibri" panose="020F0502020204030204" pitchFamily="34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97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34778F39-7927-49AF-9643-C66DED4F7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548" y="1175455"/>
            <a:ext cx="7854903" cy="4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CE3514B2-3A5D-4FE8-B477-CFDF3D6D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866775"/>
            <a:ext cx="90678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3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5D90E0-4B66-044A-A134-9E985C4EC51E}"/>
              </a:ext>
            </a:extLst>
          </p:cNvPr>
          <p:cNvSpPr txBox="1"/>
          <p:nvPr/>
        </p:nvSpPr>
        <p:spPr>
          <a:xfrm>
            <a:off x="865833" y="1045727"/>
            <a:ext cx="10460333" cy="369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733" dirty="0"/>
              <a:t>Some animals use </a:t>
            </a:r>
            <a:r>
              <a:rPr lang="en-US" sz="3733" b="1" dirty="0"/>
              <a:t>echolocation</a:t>
            </a:r>
            <a:r>
              <a:rPr lang="en-US" sz="3733" dirty="0"/>
              <a:t> to find their way around and find their prey.</a:t>
            </a:r>
          </a:p>
          <a:p>
            <a:r>
              <a:rPr lang="en-US" sz="3733" dirty="0"/>
              <a:t>The animals produce bursts of </a:t>
            </a:r>
            <a:r>
              <a:rPr lang="en-US" sz="3733" b="1" dirty="0"/>
              <a:t>ultrasound</a:t>
            </a:r>
            <a:r>
              <a:rPr lang="en-US" sz="3733" dirty="0"/>
              <a:t> and listen for the </a:t>
            </a:r>
            <a:r>
              <a:rPr lang="en-US" sz="3733" b="1" dirty="0"/>
              <a:t>reflected</a:t>
            </a:r>
            <a:r>
              <a:rPr lang="en-US" sz="3733" dirty="0"/>
              <a:t> sound.</a:t>
            </a:r>
          </a:p>
          <a:p>
            <a:endParaRPr lang="en-US" sz="3733" dirty="0"/>
          </a:p>
          <a:p>
            <a:endParaRPr lang="en-US" sz="37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6CB26-A146-0F47-BBBB-D01DFD4EB520}"/>
              </a:ext>
            </a:extLst>
          </p:cNvPr>
          <p:cNvSpPr txBox="1"/>
          <p:nvPr/>
        </p:nvSpPr>
        <p:spPr>
          <a:xfrm>
            <a:off x="865833" y="3656161"/>
            <a:ext cx="565906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They can detect how far away and what direction the object is.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DCBCE-1BBD-0148-8C42-21C5E3CF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90" y="2905378"/>
            <a:ext cx="4005515" cy="3526665"/>
          </a:xfrm>
          <a:prstGeom prst="rect">
            <a:avLst/>
          </a:prstGeom>
        </p:spPr>
      </p:pic>
      <p:sp>
        <p:nvSpPr>
          <p:cNvPr id="10" name="AutoShape 18">
            <a:hlinkClick r:id="rId3"/>
            <a:extLst>
              <a:ext uri="{FF2B5EF4-FFF2-40B4-BE49-F238E27FC236}">
                <a16:creationId xmlns:a16="http://schemas.microsoft.com/office/drawing/2014/main" id="{E99BAD34-3D6C-2A4E-8AED-12352950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682" y="3367666"/>
            <a:ext cx="4211695" cy="2837374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How can animals without echolocation work out the direction of a sound?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0C4A78-A889-441F-8D41-415A97E55DA8}"/>
              </a:ext>
            </a:extLst>
          </p:cNvPr>
          <p:cNvGrpSpPr/>
          <p:nvPr/>
        </p:nvGrpSpPr>
        <p:grpSpPr>
          <a:xfrm>
            <a:off x="8140459" y="124885"/>
            <a:ext cx="4051541" cy="703054"/>
            <a:chOff x="8137585" y="2780580"/>
            <a:chExt cx="4051541" cy="7030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0F62D6-0207-4EBE-9703-E69D5F103398}"/>
                </a:ext>
              </a:extLst>
            </p:cNvPr>
            <p:cNvSpPr txBox="1"/>
            <p:nvPr/>
          </p:nvSpPr>
          <p:spPr>
            <a:xfrm>
              <a:off x="8137585" y="2780580"/>
              <a:ext cx="405154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Check your work</a:t>
              </a:r>
              <a:endParaRPr lang="en-US" dirty="0">
                <a:cs typeface="Calibri Light"/>
              </a:endParaRPr>
            </a:p>
          </p:txBody>
        </p:sp>
        <p:pic>
          <p:nvPicPr>
            <p:cNvPr id="13" name="Graphic 19" descr="Magnifying glass">
              <a:extLst>
                <a:ext uri="{FF2B5EF4-FFF2-40B4-BE49-F238E27FC236}">
                  <a16:creationId xmlns:a16="http://schemas.microsoft.com/office/drawing/2014/main" id="{5A48C69E-2B1C-43A1-84A2-AE07AE651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27365" y="2784894"/>
              <a:ext cx="655609" cy="69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0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aring sounds with two ears">
            <a:extLst>
              <a:ext uri="{FF2B5EF4-FFF2-40B4-BE49-F238E27FC236}">
                <a16:creationId xmlns:a16="http://schemas.microsoft.com/office/drawing/2014/main" id="{C3C79AF0-B559-C742-B97B-D19CE4C38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1115" r="10738" b="-1115"/>
          <a:stretch/>
        </p:blipFill>
        <p:spPr bwMode="auto">
          <a:xfrm>
            <a:off x="1207911" y="3408979"/>
            <a:ext cx="4765084" cy="264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9E26C780-8C80-FD4B-91A3-ABCB0EF1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32853"/>
            <a:ext cx="4728456" cy="37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2A46F-CC87-A141-832D-12DC572119D1}"/>
              </a:ext>
            </a:extLst>
          </p:cNvPr>
          <p:cNvSpPr txBox="1"/>
          <p:nvPr/>
        </p:nvSpPr>
        <p:spPr>
          <a:xfrm>
            <a:off x="543218" y="663535"/>
            <a:ext cx="11105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Having </a:t>
            </a:r>
            <a:r>
              <a:rPr lang="en-US" sz="3600" b="1" dirty="0">
                <a:latin typeface="+mj-lt"/>
              </a:rPr>
              <a:t>two ears detecting a sound wave</a:t>
            </a:r>
            <a:r>
              <a:rPr lang="en-US" sz="3600" dirty="0">
                <a:latin typeface="+mj-lt"/>
              </a:rPr>
              <a:t> means we can estimate exactly where the sound is coming from.</a:t>
            </a:r>
          </a:p>
          <a:p>
            <a:pPr algn="ctr"/>
            <a:r>
              <a:rPr lang="en-US" sz="3600" dirty="0">
                <a:latin typeface="+mj-lt"/>
              </a:rPr>
              <a:t>If we only had one ear, we would not be able to do this.</a:t>
            </a:r>
          </a:p>
        </p:txBody>
      </p:sp>
    </p:spTree>
    <p:extLst>
      <p:ext uri="{BB962C8B-B14F-4D97-AF65-F5344CB8AC3E}">
        <p14:creationId xmlns:p14="http://schemas.microsoft.com/office/powerpoint/2010/main" val="293374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847573"/>
          <a:ext cx="11767931" cy="5858026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397" y="-72668"/>
            <a:ext cx="1208603" cy="1208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57" y="2421149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State the meaning of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absorb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,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transmit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reflect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9789" y="3091027"/>
            <a:ext cx="385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sonar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echolocation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287" y="2421149"/>
            <a:ext cx="385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animals can detect the direction from which a sound is coming.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3601B-7E5E-4846-B518-81ACE57A76D1}"/>
              </a:ext>
            </a:extLst>
          </p:cNvPr>
          <p:cNvSpPr txBox="1"/>
          <p:nvPr/>
        </p:nvSpPr>
        <p:spPr>
          <a:xfrm>
            <a:off x="143998" y="3952801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some uses of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858F7-A34E-D640-8AF9-BF8D1B73ACB7}"/>
              </a:ext>
            </a:extLst>
          </p:cNvPr>
          <p:cNvSpPr txBox="1"/>
          <p:nvPr/>
        </p:nvSpPr>
        <p:spPr>
          <a:xfrm>
            <a:off x="7918287" y="4087389"/>
            <a:ext cx="385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Calculate depth or distance  from time and velocity of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9641E-6B11-7D4E-81CD-4B93AEF311B5}"/>
              </a:ext>
            </a:extLst>
          </p:cNvPr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i="1" dirty="0">
                <a:solidFill>
                  <a:srgbClr val="FF0000"/>
                </a:solidFill>
                <a:latin typeface="Arial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347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0A49EE-5C2C-FB47-A6ED-6E98B52FC050}"/>
              </a:ext>
            </a:extLst>
          </p:cNvPr>
          <p:cNvSpPr txBox="1"/>
          <p:nvPr/>
        </p:nvSpPr>
        <p:spPr>
          <a:xfrm>
            <a:off x="217501" y="253021"/>
            <a:ext cx="11570944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u="sng" dirty="0"/>
              <a:t>Sonar</a:t>
            </a:r>
          </a:p>
          <a:p>
            <a:r>
              <a:rPr lang="en-US" sz="3733" dirty="0"/>
              <a:t>Humans use a form of echolocation called </a:t>
            </a:r>
            <a:r>
              <a:rPr lang="en-US" sz="3733" b="1" dirty="0"/>
              <a:t>sonar.</a:t>
            </a:r>
          </a:p>
        </p:txBody>
      </p:sp>
      <p:sp>
        <p:nvSpPr>
          <p:cNvPr id="7" name="AutoShape 55">
            <a:extLst>
              <a:ext uri="{FF2B5EF4-FFF2-40B4-BE49-F238E27FC236}">
                <a16:creationId xmlns:a16="http://schemas.microsoft.com/office/drawing/2014/main" id="{B70AD556-A4EC-8C46-A544-C69970E5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1" y="1629915"/>
            <a:ext cx="11373484" cy="1184544"/>
          </a:xfrm>
          <a:prstGeom prst="roundRect">
            <a:avLst>
              <a:gd name="adj" fmla="val 6856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Stick in your diagram and discuss in pairs what are some uses of </a:t>
            </a: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sonar</a:t>
            </a: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?</a:t>
            </a:r>
          </a:p>
          <a:p>
            <a:endParaRPr lang="en-US" altLang="en-US" sz="3200" dirty="0">
              <a:latin typeface="Comic Sans MS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83" y="3289215"/>
            <a:ext cx="7160652" cy="3877740"/>
          </a:xfrm>
          <a:prstGeom prst="rect">
            <a:avLst/>
          </a:prstGeom>
        </p:spPr>
      </p:pic>
      <p:sp>
        <p:nvSpPr>
          <p:cNvPr id="9" name="AutoShape 18">
            <a:extLst>
              <a:ext uri="{FF2B5EF4-FFF2-40B4-BE49-F238E27FC236}">
                <a16:creationId xmlns:a16="http://schemas.microsoft.com/office/drawing/2014/main" id="{1D7DCED2-96E7-D44F-ABD8-C28226F9F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714" y="3249895"/>
            <a:ext cx="4674507" cy="3006868"/>
          </a:xfrm>
          <a:prstGeom prst="cloudCallout">
            <a:avLst>
              <a:gd name="adj1" fmla="val 51659"/>
              <a:gd name="adj2" fmla="val -62444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  <a:latin typeface="Comic Sans MS" pitchFamily="66" charset="0"/>
              </a:rPr>
              <a:t>How could you calculate how deep the fish are?</a:t>
            </a:r>
          </a:p>
        </p:txBody>
      </p:sp>
    </p:spTree>
    <p:extLst>
      <p:ext uri="{BB962C8B-B14F-4D97-AF65-F5344CB8AC3E}">
        <p14:creationId xmlns:p14="http://schemas.microsoft.com/office/powerpoint/2010/main" val="190161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70D1-B775-4966-B48E-6D998921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809"/>
            <a:ext cx="10515600" cy="1325563"/>
          </a:xfrm>
        </p:spPr>
        <p:txBody>
          <a:bodyPr/>
          <a:lstStyle/>
          <a:p>
            <a:r>
              <a:rPr lang="en-GB" dirty="0"/>
              <a:t>Sonar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4567-F540-4358-80F4-6716956D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5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Humans use a form of echolocation called </a:t>
            </a:r>
            <a:r>
              <a:rPr lang="en-US" sz="4000" b="1" dirty="0"/>
              <a:t>sonar.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ED771D-354E-4910-BD49-04940EBC15C6}"/>
              </a:ext>
            </a:extLst>
          </p:cNvPr>
          <p:cNvGrpSpPr/>
          <p:nvPr/>
        </p:nvGrpSpPr>
        <p:grpSpPr>
          <a:xfrm>
            <a:off x="9399181" y="373868"/>
            <a:ext cx="2792819" cy="679113"/>
            <a:chOff x="9399181" y="4056245"/>
            <a:chExt cx="2792819" cy="6791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9FB66E-20BC-4044-9EE7-FC1C93EFC8BA}"/>
                </a:ext>
              </a:extLst>
            </p:cNvPr>
            <p:cNvSpPr txBox="1"/>
            <p:nvPr/>
          </p:nvSpPr>
          <p:spPr>
            <a:xfrm>
              <a:off x="9399181" y="4056245"/>
              <a:ext cx="2792819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Stick In</a:t>
              </a:r>
            </a:p>
          </p:txBody>
        </p:sp>
        <p:pic>
          <p:nvPicPr>
            <p:cNvPr id="6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BB5AB8D4-6C30-4A08-871D-36535285A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181" y="405624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DB6AC3D-1006-4666-838C-BE23DBC059C5}"/>
              </a:ext>
            </a:extLst>
          </p:cNvPr>
          <p:cNvSpPr/>
          <p:nvPr/>
        </p:nvSpPr>
        <p:spPr>
          <a:xfrm>
            <a:off x="2286527" y="2101160"/>
            <a:ext cx="761894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altLang="en-US" sz="3200" dirty="0">
                <a:latin typeface="+mj-lt"/>
                <a:sym typeface="Wingdings 2" pitchFamily="18" charset="2"/>
              </a:rPr>
              <a:t>Discuss in pairs what are some uses of </a:t>
            </a:r>
            <a:r>
              <a:rPr lang="en-GB" altLang="en-US" sz="3200" b="1" dirty="0">
                <a:latin typeface="+mj-lt"/>
                <a:sym typeface="Wingdings 2" pitchFamily="18" charset="2"/>
              </a:rPr>
              <a:t>sonar</a:t>
            </a:r>
            <a:r>
              <a:rPr lang="en-GB" altLang="en-US" sz="3200" dirty="0">
                <a:latin typeface="+mj-lt"/>
                <a:sym typeface="Wingdings 2" pitchFamily="18" charset="2"/>
              </a:rPr>
              <a:t>?</a:t>
            </a:r>
            <a:endParaRPr lang="en-GB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29F20-D876-48B8-818F-9F072EA2D7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73" y="2730132"/>
            <a:ext cx="7160652" cy="3877740"/>
          </a:xfrm>
          <a:prstGeom prst="rect">
            <a:avLst/>
          </a:prstGeom>
        </p:spPr>
      </p:pic>
      <p:sp>
        <p:nvSpPr>
          <p:cNvPr id="9" name="AutoShape 18">
            <a:extLst>
              <a:ext uri="{FF2B5EF4-FFF2-40B4-BE49-F238E27FC236}">
                <a16:creationId xmlns:a16="http://schemas.microsoft.com/office/drawing/2014/main" id="{A2C4D4EE-A9F0-4493-BC64-C54AD13A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54" y="3688533"/>
            <a:ext cx="3173736" cy="2816617"/>
          </a:xfrm>
          <a:prstGeom prst="cloudCallout">
            <a:avLst>
              <a:gd name="adj1" fmla="val 95410"/>
              <a:gd name="adj2" fmla="val -6484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How could you calculate how deep the fish are?</a:t>
            </a:r>
          </a:p>
        </p:txBody>
      </p:sp>
    </p:spTree>
    <p:extLst>
      <p:ext uri="{BB962C8B-B14F-4D97-AF65-F5344CB8AC3E}">
        <p14:creationId xmlns:p14="http://schemas.microsoft.com/office/powerpoint/2010/main" val="38043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6">
            <a:extLst>
              <a:ext uri="{FF2B5EF4-FFF2-40B4-BE49-F238E27FC236}">
                <a16:creationId xmlns:a16="http://schemas.microsoft.com/office/drawing/2014/main" id="{742AEFC0-1617-3F42-8601-E4A2B39EB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137607"/>
              </p:ext>
            </p:extLst>
          </p:nvPr>
        </p:nvGraphicFramePr>
        <p:xfrm>
          <a:off x="979222" y="1266459"/>
          <a:ext cx="71310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412720" imgH="393480" progId="Equation.3">
                  <p:embed/>
                </p:oleObj>
              </mc:Choice>
              <mc:Fallback>
                <p:oleObj name="Equation" r:id="rId3" imgW="2412720" imgH="393480" progId="Equation.3">
                  <p:embed/>
                  <p:pic>
                    <p:nvPicPr>
                      <p:cNvPr id="18" name="Object 26">
                        <a:extLst>
                          <a:ext uri="{FF2B5EF4-FFF2-40B4-BE49-F238E27FC236}">
                            <a16:creationId xmlns:a16="http://schemas.microsoft.com/office/drawing/2014/main" id="{742AEFC0-1617-3F42-8601-E4A2B39EB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222" y="1266459"/>
                        <a:ext cx="7131050" cy="11636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2">
            <a:extLst>
              <a:ext uri="{FF2B5EF4-FFF2-40B4-BE49-F238E27FC236}">
                <a16:creationId xmlns:a16="http://schemas.microsoft.com/office/drawing/2014/main" id="{28CD36B0-7532-2345-A26E-5E6ABE54F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782122"/>
              </p:ext>
            </p:extLst>
          </p:nvPr>
        </p:nvGraphicFramePr>
        <p:xfrm>
          <a:off x="9196575" y="918003"/>
          <a:ext cx="1799167" cy="186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80880" imgH="393480" progId="Equation.3">
                  <p:embed/>
                </p:oleObj>
              </mc:Choice>
              <mc:Fallback>
                <p:oleObj name="Equation" r:id="rId5" imgW="380880" imgH="393480" progId="Equation.3">
                  <p:embed/>
                  <p:pic>
                    <p:nvPicPr>
                      <p:cNvPr id="19" name="Object 32">
                        <a:extLst>
                          <a:ext uri="{FF2B5EF4-FFF2-40B4-BE49-F238E27FC236}">
                            <a16:creationId xmlns:a16="http://schemas.microsoft.com/office/drawing/2014/main" id="{28CD36B0-7532-2345-A26E-5E6ABE54F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6575" y="918003"/>
                        <a:ext cx="1799167" cy="186055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39">
            <a:extLst>
              <a:ext uri="{FF2B5EF4-FFF2-40B4-BE49-F238E27FC236}">
                <a16:creationId xmlns:a16="http://schemas.microsoft.com/office/drawing/2014/main" id="{B5FC0406-3076-9A45-90F4-D1527F239F06}"/>
              </a:ext>
            </a:extLst>
          </p:cNvPr>
          <p:cNvGrpSpPr>
            <a:grpSpLocks/>
          </p:cNvGrpSpPr>
          <p:nvPr/>
        </p:nvGrpSpPr>
        <p:grpSpPr bwMode="auto">
          <a:xfrm>
            <a:off x="7633286" y="3313147"/>
            <a:ext cx="3791197" cy="2885796"/>
            <a:chOff x="2652" y="1961"/>
            <a:chExt cx="816" cy="6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AutoShape 33">
              <a:extLst>
                <a:ext uri="{FF2B5EF4-FFF2-40B4-BE49-F238E27FC236}">
                  <a16:creationId xmlns:a16="http://schemas.microsoft.com/office/drawing/2014/main" id="{45F91068-5165-964A-BBEB-49B08DE4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61"/>
              <a:ext cx="816" cy="681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2B4DF2F1-3C92-784B-A286-F05864748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324"/>
              <a:ext cx="45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0DB60993-6E96-1146-89B6-99E15C794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324"/>
              <a:ext cx="0" cy="317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516EE8-89FF-5242-98A3-A0235E1A66DF}"/>
              </a:ext>
            </a:extLst>
          </p:cNvPr>
          <p:cNvSpPr txBox="1"/>
          <p:nvPr/>
        </p:nvSpPr>
        <p:spPr>
          <a:xfrm>
            <a:off x="9043163" y="3587966"/>
            <a:ext cx="1052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8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85F54-C43C-3948-8BC9-1E9E45BF96D0}"/>
              </a:ext>
            </a:extLst>
          </p:cNvPr>
          <p:cNvSpPr txBox="1"/>
          <p:nvPr/>
        </p:nvSpPr>
        <p:spPr>
          <a:xfrm>
            <a:off x="8340639" y="4777006"/>
            <a:ext cx="1052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8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0589E-461E-CC44-AE5D-68806F438D53}"/>
              </a:ext>
            </a:extLst>
          </p:cNvPr>
          <p:cNvSpPr txBox="1"/>
          <p:nvPr/>
        </p:nvSpPr>
        <p:spPr>
          <a:xfrm>
            <a:off x="9707324" y="4793880"/>
            <a:ext cx="1052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8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A8EA86-9804-DC49-8147-2EDBCDF31EC2}"/>
              </a:ext>
            </a:extLst>
          </p:cNvPr>
          <p:cNvSpPr txBox="1"/>
          <p:nvPr/>
        </p:nvSpPr>
        <p:spPr>
          <a:xfrm>
            <a:off x="857861" y="3346906"/>
            <a:ext cx="6288040" cy="312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physics we use triangles rearrange equations.</a:t>
            </a:r>
          </a:p>
          <a:p>
            <a:endParaRPr lang="en-US" sz="3200" dirty="0"/>
          </a:p>
          <a:p>
            <a:r>
              <a:rPr lang="en-US" sz="3200" dirty="0"/>
              <a:t>Cover the letter you are trying to work out to find your ‘new’ equation.</a:t>
            </a:r>
          </a:p>
          <a:p>
            <a:endParaRPr lang="en-US" sz="3733" u="sng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64184-1F15-494E-8746-26E98471FF1E}"/>
              </a:ext>
            </a:extLst>
          </p:cNvPr>
          <p:cNvGrpSpPr/>
          <p:nvPr/>
        </p:nvGrpSpPr>
        <p:grpSpPr>
          <a:xfrm>
            <a:off x="0" y="161723"/>
            <a:ext cx="3198125" cy="646331"/>
            <a:chOff x="8993875" y="93140"/>
            <a:chExt cx="3198125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D254E2-6E33-443D-8ABA-3C8036AC914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D1E8FC-6A9D-4A97-AF71-67C56A3D7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3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94" y="4182354"/>
            <a:ext cx="4200195" cy="2396901"/>
          </a:xfrm>
          <a:prstGeom prst="rect">
            <a:avLst/>
          </a:prstGeom>
        </p:spPr>
      </p:pic>
      <p:graphicFrame>
        <p:nvGraphicFramePr>
          <p:cNvPr id="19" name="Object 32">
            <a:extLst>
              <a:ext uri="{FF2B5EF4-FFF2-40B4-BE49-F238E27FC236}">
                <a16:creationId xmlns:a16="http://schemas.microsoft.com/office/drawing/2014/main" id="{28CD36B0-7532-2345-A26E-5E6ABE54F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25958"/>
              </p:ext>
            </p:extLst>
          </p:nvPr>
        </p:nvGraphicFramePr>
        <p:xfrm>
          <a:off x="7866377" y="1039990"/>
          <a:ext cx="1375645" cy="142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380880" imgH="393480" progId="Equation.3">
                  <p:embed/>
                </p:oleObj>
              </mc:Choice>
              <mc:Fallback>
                <p:oleObj name="Equation" r:id="rId4" imgW="380880" imgH="393480" progId="Equation.3">
                  <p:embed/>
                  <p:pic>
                    <p:nvPicPr>
                      <p:cNvPr id="19" name="Object 32">
                        <a:extLst>
                          <a:ext uri="{FF2B5EF4-FFF2-40B4-BE49-F238E27FC236}">
                            <a16:creationId xmlns:a16="http://schemas.microsoft.com/office/drawing/2014/main" id="{28CD36B0-7532-2345-A26E-5E6ABE54F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377" y="1039990"/>
                        <a:ext cx="1375645" cy="142257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DA5E807-58A5-DF40-9A44-87F121F1D268}"/>
              </a:ext>
            </a:extLst>
          </p:cNvPr>
          <p:cNvSpPr txBox="1"/>
          <p:nvPr/>
        </p:nvSpPr>
        <p:spPr>
          <a:xfrm>
            <a:off x="378035" y="400466"/>
            <a:ext cx="7323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Example 1</a:t>
            </a:r>
          </a:p>
          <a:p>
            <a:r>
              <a:rPr lang="en-US" sz="3200" dirty="0"/>
              <a:t>The boat detects the reflected ultrasound after 0.5s. The speed of sound in water is 1450m/s. What is the depth of the water?</a:t>
            </a:r>
            <a:endParaRPr lang="en-US" sz="3200" b="1" dirty="0"/>
          </a:p>
        </p:txBody>
      </p:sp>
      <p:grpSp>
        <p:nvGrpSpPr>
          <p:cNvPr id="28" name="Group 39">
            <a:extLst>
              <a:ext uri="{FF2B5EF4-FFF2-40B4-BE49-F238E27FC236}">
                <a16:creationId xmlns:a16="http://schemas.microsoft.com/office/drawing/2014/main" id="{B5FC0406-3076-9A45-90F4-D1527F239F06}"/>
              </a:ext>
            </a:extLst>
          </p:cNvPr>
          <p:cNvGrpSpPr>
            <a:grpSpLocks/>
          </p:cNvGrpSpPr>
          <p:nvPr/>
        </p:nvGrpSpPr>
        <p:grpSpPr bwMode="auto">
          <a:xfrm>
            <a:off x="9692789" y="892479"/>
            <a:ext cx="2210645" cy="1768448"/>
            <a:chOff x="2652" y="1961"/>
            <a:chExt cx="816" cy="6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AutoShape 33">
              <a:extLst>
                <a:ext uri="{FF2B5EF4-FFF2-40B4-BE49-F238E27FC236}">
                  <a16:creationId xmlns:a16="http://schemas.microsoft.com/office/drawing/2014/main" id="{45F91068-5165-964A-BBEB-49B08DE4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61"/>
              <a:ext cx="816" cy="681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2B4DF2F1-3C92-784B-A286-F05864748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324"/>
              <a:ext cx="45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0DB60993-6E96-1146-89B6-99E15C794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324"/>
              <a:ext cx="0" cy="317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516EE8-89FF-5242-98A3-A0235E1A66DF}"/>
              </a:ext>
            </a:extLst>
          </p:cNvPr>
          <p:cNvSpPr txBox="1"/>
          <p:nvPr/>
        </p:nvSpPr>
        <p:spPr>
          <a:xfrm>
            <a:off x="10464480" y="952433"/>
            <a:ext cx="6672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53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85F54-C43C-3948-8BC9-1E9E45BF96D0}"/>
              </a:ext>
            </a:extLst>
          </p:cNvPr>
          <p:cNvSpPr txBox="1"/>
          <p:nvPr/>
        </p:nvSpPr>
        <p:spPr>
          <a:xfrm>
            <a:off x="10084478" y="1776703"/>
            <a:ext cx="6672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53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0589E-461E-CC44-AE5D-68806F438D53}"/>
              </a:ext>
            </a:extLst>
          </p:cNvPr>
          <p:cNvSpPr txBox="1"/>
          <p:nvPr/>
        </p:nvSpPr>
        <p:spPr>
          <a:xfrm>
            <a:off x="10923054" y="1756995"/>
            <a:ext cx="6672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53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7E5E10-3AF4-4CCC-82C2-C47E999C3A2E}"/>
              </a:ext>
            </a:extLst>
          </p:cNvPr>
          <p:cNvGrpSpPr/>
          <p:nvPr/>
        </p:nvGrpSpPr>
        <p:grpSpPr>
          <a:xfrm>
            <a:off x="7475764" y="137348"/>
            <a:ext cx="4716236" cy="659938"/>
            <a:chOff x="-1" y="411506"/>
            <a:chExt cx="4716236" cy="659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ED0D18-1642-449A-8543-1034A6671D25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F8CC529-262D-408E-A94E-76347940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95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00117"/>
              </p:ext>
            </p:extLst>
          </p:nvPr>
        </p:nvGraphicFramePr>
        <p:xfrm>
          <a:off x="2093684" y="1916239"/>
          <a:ext cx="720271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58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601358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Sonar Diagram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27244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87" y="3747982"/>
            <a:ext cx="4766557" cy="29940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A5E807-58A5-DF40-9A44-87F121F1D268}"/>
              </a:ext>
            </a:extLst>
          </p:cNvPr>
          <p:cNvSpPr txBox="1"/>
          <p:nvPr/>
        </p:nvSpPr>
        <p:spPr>
          <a:xfrm>
            <a:off x="457568" y="412926"/>
            <a:ext cx="11215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Example 1</a:t>
            </a:r>
          </a:p>
          <a:p>
            <a:r>
              <a:rPr lang="en-US" sz="3200" dirty="0"/>
              <a:t>The boat detects the reflected ultrasound after 0.5s. The speed of sound in water is 1450m/s. What is the depth of the water?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4870-F30F-494E-952A-84A017E80C08}"/>
              </a:ext>
            </a:extLst>
          </p:cNvPr>
          <p:cNvSpPr txBox="1"/>
          <p:nvPr/>
        </p:nvSpPr>
        <p:spPr>
          <a:xfrm>
            <a:off x="457569" y="2132347"/>
            <a:ext cx="655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Distance = speed x time   (x = s*t)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08443F-F32F-DA46-8ABA-DBEC6590FE5C}"/>
              </a:ext>
            </a:extLst>
          </p:cNvPr>
          <p:cNvGrpSpPr/>
          <p:nvPr/>
        </p:nvGrpSpPr>
        <p:grpSpPr>
          <a:xfrm>
            <a:off x="8895645" y="2253992"/>
            <a:ext cx="1867755" cy="1493990"/>
            <a:chOff x="1617657" y="2956293"/>
            <a:chExt cx="1801813" cy="1395413"/>
          </a:xfrm>
        </p:grpSpPr>
        <p:grpSp>
          <p:nvGrpSpPr>
            <p:cNvPr id="22" name="Group 39">
              <a:extLst>
                <a:ext uri="{FF2B5EF4-FFF2-40B4-BE49-F238E27FC236}">
                  <a16:creationId xmlns:a16="http://schemas.microsoft.com/office/drawing/2014/main" id="{BED67DE5-56A5-374E-85B2-8AE558FC9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7657" y="2956293"/>
              <a:ext cx="1801813" cy="1395413"/>
              <a:chOff x="2652" y="1961"/>
              <a:chExt cx="816" cy="681"/>
            </a:xfrm>
            <a:solidFill>
              <a:srgbClr val="FFFF00"/>
            </a:solidFill>
          </p:grpSpPr>
          <p:sp>
            <p:nvSpPr>
              <p:cNvPr id="23" name="AutoShape 33">
                <a:extLst>
                  <a:ext uri="{FF2B5EF4-FFF2-40B4-BE49-F238E27FC236}">
                    <a16:creationId xmlns:a16="http://schemas.microsoft.com/office/drawing/2014/main" id="{64F262F8-355B-5D43-B18C-2E3FF298E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961"/>
                <a:ext cx="816" cy="681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4">
                <a:extLst>
                  <a:ext uri="{FF2B5EF4-FFF2-40B4-BE49-F238E27FC236}">
                    <a16:creationId xmlns:a16="http://schemas.microsoft.com/office/drawing/2014/main" id="{AFDD60F9-FB83-C240-9C10-0108E5D2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2324"/>
                <a:ext cx="453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5">
                <a:extLst>
                  <a:ext uri="{FF2B5EF4-FFF2-40B4-BE49-F238E27FC236}">
                    <a16:creationId xmlns:a16="http://schemas.microsoft.com/office/drawing/2014/main" id="{E298D222-B0A0-1547-9D14-71FF2DA41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2324"/>
                <a:ext cx="0" cy="31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CC28C1-EC9B-F047-BD4A-7A7210E73214}"/>
                </a:ext>
              </a:extLst>
            </p:cNvPr>
            <p:cNvSpPr txBox="1"/>
            <p:nvPr/>
          </p:nvSpPr>
          <p:spPr>
            <a:xfrm>
              <a:off x="2252314" y="3066818"/>
              <a:ext cx="500449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4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545A0A-C73D-6949-963A-7B18DC983333}"/>
                </a:ext>
              </a:extLst>
            </p:cNvPr>
            <p:cNvSpPr txBox="1"/>
            <p:nvPr/>
          </p:nvSpPr>
          <p:spPr>
            <a:xfrm>
              <a:off x="1935158" y="3670239"/>
              <a:ext cx="500449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4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F9D87-8906-C141-9874-6791F3C358A8}"/>
                </a:ext>
              </a:extLst>
            </p:cNvPr>
            <p:cNvSpPr txBox="1"/>
            <p:nvPr/>
          </p:nvSpPr>
          <p:spPr>
            <a:xfrm>
              <a:off x="2596244" y="3670239"/>
              <a:ext cx="500449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4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3316BE-78A0-A640-A9CB-66BAB7423A3D}"/>
              </a:ext>
            </a:extLst>
          </p:cNvPr>
          <p:cNvSpPr txBox="1"/>
          <p:nvPr/>
        </p:nvSpPr>
        <p:spPr>
          <a:xfrm>
            <a:off x="457569" y="3054760"/>
            <a:ext cx="655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Distance = 1450m/s x 0.5s = 725m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4611C2-6633-3C45-BAF8-737FB01A62C3}"/>
              </a:ext>
            </a:extLst>
          </p:cNvPr>
          <p:cNvSpPr txBox="1"/>
          <p:nvPr/>
        </p:nvSpPr>
        <p:spPr>
          <a:xfrm>
            <a:off x="457568" y="4029662"/>
            <a:ext cx="6847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depth of water is only ½ the distance the sound has travelled, so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Depth = 725/2 = 362.5m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EFD03-D980-4D64-8750-43A0530E059D}"/>
              </a:ext>
            </a:extLst>
          </p:cNvPr>
          <p:cNvGrpSpPr/>
          <p:nvPr/>
        </p:nvGrpSpPr>
        <p:grpSpPr>
          <a:xfrm>
            <a:off x="8140459" y="124885"/>
            <a:ext cx="4051541" cy="703054"/>
            <a:chOff x="8137585" y="2780580"/>
            <a:chExt cx="4051541" cy="7030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95851E-8FE1-4FF8-8D92-1A3CA35573C1}"/>
                </a:ext>
              </a:extLst>
            </p:cNvPr>
            <p:cNvSpPr txBox="1"/>
            <p:nvPr/>
          </p:nvSpPr>
          <p:spPr>
            <a:xfrm>
              <a:off x="8137585" y="2780580"/>
              <a:ext cx="405154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Check your work</a:t>
              </a:r>
              <a:endParaRPr lang="en-US" dirty="0">
                <a:cs typeface="Calibri Light"/>
              </a:endParaRPr>
            </a:p>
          </p:txBody>
        </p:sp>
        <p:pic>
          <p:nvPicPr>
            <p:cNvPr id="18" name="Graphic 19" descr="Magnifying glass">
              <a:extLst>
                <a:ext uri="{FF2B5EF4-FFF2-40B4-BE49-F238E27FC236}">
                  <a16:creationId xmlns:a16="http://schemas.microsoft.com/office/drawing/2014/main" id="{2A900EBB-CBA1-4C92-9D45-37178F01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27365" y="2784894"/>
              <a:ext cx="655609" cy="69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4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87" y="3747982"/>
            <a:ext cx="4766557" cy="29940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A5E807-58A5-DF40-9A44-87F121F1D268}"/>
              </a:ext>
            </a:extLst>
          </p:cNvPr>
          <p:cNvSpPr txBox="1"/>
          <p:nvPr/>
        </p:nvSpPr>
        <p:spPr>
          <a:xfrm>
            <a:off x="338665" y="285798"/>
            <a:ext cx="11318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Example 2</a:t>
            </a:r>
          </a:p>
          <a:p>
            <a:r>
              <a:rPr lang="en-US" sz="3200" dirty="0"/>
              <a:t>The boat then detects another reflected ultrasound after 0.1s. How deep should the boat put it’s nets to catch the fish?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4870-F30F-494E-952A-84A017E80C08}"/>
              </a:ext>
            </a:extLst>
          </p:cNvPr>
          <p:cNvSpPr txBox="1"/>
          <p:nvPr/>
        </p:nvSpPr>
        <p:spPr>
          <a:xfrm>
            <a:off x="299231" y="2050521"/>
            <a:ext cx="655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Distance = speed x time   (x = s*t)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08443F-F32F-DA46-8ABA-DBEC6590FE5C}"/>
              </a:ext>
            </a:extLst>
          </p:cNvPr>
          <p:cNvGrpSpPr/>
          <p:nvPr/>
        </p:nvGrpSpPr>
        <p:grpSpPr>
          <a:xfrm>
            <a:off x="8188364" y="1903154"/>
            <a:ext cx="2402417" cy="1864935"/>
            <a:chOff x="1617657" y="2956293"/>
            <a:chExt cx="1801813" cy="1398701"/>
          </a:xfrm>
        </p:grpSpPr>
        <p:grpSp>
          <p:nvGrpSpPr>
            <p:cNvPr id="22" name="Group 39">
              <a:extLst>
                <a:ext uri="{FF2B5EF4-FFF2-40B4-BE49-F238E27FC236}">
                  <a16:creationId xmlns:a16="http://schemas.microsoft.com/office/drawing/2014/main" id="{BED67DE5-56A5-374E-85B2-8AE558FC9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7657" y="2956293"/>
              <a:ext cx="1801813" cy="1395413"/>
              <a:chOff x="2652" y="1961"/>
              <a:chExt cx="816" cy="681"/>
            </a:xfrm>
            <a:solidFill>
              <a:srgbClr val="FFFF00"/>
            </a:solidFill>
          </p:grpSpPr>
          <p:sp>
            <p:nvSpPr>
              <p:cNvPr id="23" name="AutoShape 33">
                <a:extLst>
                  <a:ext uri="{FF2B5EF4-FFF2-40B4-BE49-F238E27FC236}">
                    <a16:creationId xmlns:a16="http://schemas.microsoft.com/office/drawing/2014/main" id="{64F262F8-355B-5D43-B18C-2E3FF298E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961"/>
                <a:ext cx="816" cy="681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4">
                <a:extLst>
                  <a:ext uri="{FF2B5EF4-FFF2-40B4-BE49-F238E27FC236}">
                    <a16:creationId xmlns:a16="http://schemas.microsoft.com/office/drawing/2014/main" id="{AFDD60F9-FB83-C240-9C10-0108E5D2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2324"/>
                <a:ext cx="453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5">
                <a:extLst>
                  <a:ext uri="{FF2B5EF4-FFF2-40B4-BE49-F238E27FC236}">
                    <a16:creationId xmlns:a16="http://schemas.microsoft.com/office/drawing/2014/main" id="{E298D222-B0A0-1547-9D14-71FF2DA41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2324"/>
                <a:ext cx="0" cy="31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CC28C1-EC9B-F047-BD4A-7A7210E73214}"/>
                </a:ext>
              </a:extLst>
            </p:cNvPr>
            <p:cNvSpPr txBox="1"/>
            <p:nvPr/>
          </p:nvSpPr>
          <p:spPr>
            <a:xfrm>
              <a:off x="2252314" y="3066818"/>
              <a:ext cx="50044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53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545A0A-C73D-6949-963A-7B18DC983333}"/>
                </a:ext>
              </a:extLst>
            </p:cNvPr>
            <p:cNvSpPr txBox="1"/>
            <p:nvPr/>
          </p:nvSpPr>
          <p:spPr>
            <a:xfrm>
              <a:off x="1935158" y="3670239"/>
              <a:ext cx="50044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53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F9D87-8906-C141-9874-6791F3C358A8}"/>
                </a:ext>
              </a:extLst>
            </p:cNvPr>
            <p:cNvSpPr txBox="1"/>
            <p:nvPr/>
          </p:nvSpPr>
          <p:spPr>
            <a:xfrm>
              <a:off x="2596244" y="3670239"/>
              <a:ext cx="500449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5333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3316BE-78A0-A640-A9CB-66BAB7423A3D}"/>
              </a:ext>
            </a:extLst>
          </p:cNvPr>
          <p:cNvSpPr txBox="1"/>
          <p:nvPr/>
        </p:nvSpPr>
        <p:spPr>
          <a:xfrm>
            <a:off x="299231" y="2972934"/>
            <a:ext cx="655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Distance = 1450m/s x 0.1s = 145m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4611C2-6633-3C45-BAF8-737FB01A62C3}"/>
              </a:ext>
            </a:extLst>
          </p:cNvPr>
          <p:cNvSpPr txBox="1"/>
          <p:nvPr/>
        </p:nvSpPr>
        <p:spPr>
          <a:xfrm>
            <a:off x="299230" y="3947836"/>
            <a:ext cx="6847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depth of water is only ½ the distance the sound has travelled, so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Depth = 145/2 = 72.5m </a:t>
            </a:r>
          </a:p>
        </p:txBody>
      </p:sp>
    </p:spTree>
    <p:extLst>
      <p:ext uri="{BB962C8B-B14F-4D97-AF65-F5344CB8AC3E}">
        <p14:creationId xmlns:p14="http://schemas.microsoft.com/office/powerpoint/2010/main" val="25359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847573"/>
          <a:ext cx="11767931" cy="5858026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397" y="-72668"/>
            <a:ext cx="1208603" cy="1208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57" y="2421149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State the meaning of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absorb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,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transmit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reflect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9789" y="3091027"/>
            <a:ext cx="385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sonar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echolocation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287" y="2421149"/>
            <a:ext cx="385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Explain how animals can detect the direction from which a sound is coming.</a:t>
            </a:r>
            <a:endParaRPr lang="en-GB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3601B-7E5E-4846-B518-81ACE57A76D1}"/>
              </a:ext>
            </a:extLst>
          </p:cNvPr>
          <p:cNvSpPr txBox="1"/>
          <p:nvPr/>
        </p:nvSpPr>
        <p:spPr>
          <a:xfrm>
            <a:off x="143998" y="3952801"/>
            <a:ext cx="385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Describe some uses of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</a:p>
          <a:p>
            <a:pPr defTabSz="914377"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858F7-A34E-D640-8AF9-BF8D1B73ACB7}"/>
              </a:ext>
            </a:extLst>
          </p:cNvPr>
          <p:cNvSpPr txBox="1"/>
          <p:nvPr/>
        </p:nvSpPr>
        <p:spPr>
          <a:xfrm>
            <a:off x="7918287" y="4087389"/>
            <a:ext cx="385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Calculate depth or distance  from time and velocity of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9641E-6B11-7D4E-81CD-4B93AEF311B5}"/>
              </a:ext>
            </a:extLst>
          </p:cNvPr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i="1" dirty="0">
                <a:solidFill>
                  <a:srgbClr val="FF0000"/>
                </a:solidFill>
                <a:latin typeface="Arial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2547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221322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Ultrasound</a:t>
            </a:r>
          </a:p>
        </p:txBody>
      </p:sp>
    </p:spTree>
    <p:extLst>
      <p:ext uri="{BB962C8B-B14F-4D97-AF65-F5344CB8AC3E}">
        <p14:creationId xmlns:p14="http://schemas.microsoft.com/office/powerpoint/2010/main" val="173009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Echolocation</a:t>
            </a:r>
          </a:p>
        </p:txBody>
      </p:sp>
    </p:spTree>
    <p:extLst>
      <p:ext uri="{BB962C8B-B14F-4D97-AF65-F5344CB8AC3E}">
        <p14:creationId xmlns:p14="http://schemas.microsoft.com/office/powerpoint/2010/main" val="3829127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Absorbs</a:t>
            </a:r>
          </a:p>
        </p:txBody>
      </p:sp>
    </p:spTree>
    <p:extLst>
      <p:ext uri="{BB962C8B-B14F-4D97-AF65-F5344CB8AC3E}">
        <p14:creationId xmlns:p14="http://schemas.microsoft.com/office/powerpoint/2010/main" val="1734056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Sound wave</a:t>
            </a:r>
          </a:p>
        </p:txBody>
      </p:sp>
    </p:spTree>
    <p:extLst>
      <p:ext uri="{BB962C8B-B14F-4D97-AF65-F5344CB8AC3E}">
        <p14:creationId xmlns:p14="http://schemas.microsoft.com/office/powerpoint/2010/main" val="2185436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Reflected</a:t>
            </a:r>
          </a:p>
        </p:txBody>
      </p:sp>
    </p:spTree>
    <p:extLst>
      <p:ext uri="{BB962C8B-B14F-4D97-AF65-F5344CB8AC3E}">
        <p14:creationId xmlns:p14="http://schemas.microsoft.com/office/powerpoint/2010/main" val="58550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Sonar</a:t>
            </a:r>
          </a:p>
        </p:txBody>
      </p:sp>
    </p:spTree>
    <p:extLst>
      <p:ext uri="{BB962C8B-B14F-4D97-AF65-F5344CB8AC3E}">
        <p14:creationId xmlns:p14="http://schemas.microsoft.com/office/powerpoint/2010/main" val="70259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82B2A-31FA-4C77-9052-C1C6F0932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6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We use sound in many different ways, including for communication. Sometimes the sound waves are converted into electrical signals and then back to sound waves, e.g. in a telephone.</a:t>
            </a:r>
          </a:p>
          <a:p>
            <a:endParaRPr lang="en-GB" dirty="0"/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B0E9F2D6-8B6A-4DBC-8C4A-475D16FC3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454" y="4256467"/>
            <a:ext cx="3884823" cy="2059081"/>
          </a:xfrm>
          <a:prstGeom prst="cloudCallout">
            <a:avLst>
              <a:gd name="adj1" fmla="val 70901"/>
              <a:gd name="adj2" fmla="val 2924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Above what frequency is </a:t>
            </a:r>
            <a:r>
              <a:rPr kumimoji="0" lang="en-GB" alt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ultrasound</a:t>
            </a: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A88BB1EE-5FEE-4DCC-87CA-943B8207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725" y="3932143"/>
            <a:ext cx="4728888" cy="2707727"/>
          </a:xfrm>
          <a:prstGeom prst="cloudCallout">
            <a:avLst>
              <a:gd name="adj1" fmla="val -76661"/>
              <a:gd name="adj2" fmla="val -4957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What do we call sounds that have a lower frequency than we can hear?</a:t>
            </a:r>
          </a:p>
        </p:txBody>
      </p:sp>
    </p:spTree>
    <p:extLst>
      <p:ext uri="{BB962C8B-B14F-4D97-AF65-F5344CB8AC3E}">
        <p14:creationId xmlns:p14="http://schemas.microsoft.com/office/powerpoint/2010/main" val="32755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Echo</a:t>
            </a:r>
          </a:p>
        </p:txBody>
      </p:sp>
    </p:spTree>
    <p:extLst>
      <p:ext uri="{BB962C8B-B14F-4D97-AF65-F5344CB8AC3E}">
        <p14:creationId xmlns:p14="http://schemas.microsoft.com/office/powerpoint/2010/main" val="18681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78A8F23-5E23-4E92-970A-FC2EF111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876300"/>
            <a:ext cx="9029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1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ABE74-4B4B-416E-80AC-64456E5B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Ultra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A0BF3-EA0E-48B5-AD6E-4B8E7A3B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361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Ultrasounds are sounds that have a ______ frequency than we can hear.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F282C-1166-44EC-B579-0BCA25D5C992}"/>
              </a:ext>
            </a:extLst>
          </p:cNvPr>
          <p:cNvSpPr/>
          <p:nvPr/>
        </p:nvSpPr>
        <p:spPr>
          <a:xfrm>
            <a:off x="8196413" y="1663587"/>
            <a:ext cx="1370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dirty="0">
                <a:solidFill>
                  <a:schemeClr val="accent3">
                    <a:lumMod val="50000"/>
                  </a:schemeClr>
                </a:solidFill>
              </a:rPr>
              <a:t>higher</a:t>
            </a:r>
            <a:endParaRPr lang="en-GB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BF0CA5-5B14-49C3-B1AC-9B9D48F8A940}"/>
              </a:ext>
            </a:extLst>
          </p:cNvPr>
          <p:cNvGrpSpPr/>
          <p:nvPr/>
        </p:nvGrpSpPr>
        <p:grpSpPr>
          <a:xfrm>
            <a:off x="7475764" y="193792"/>
            <a:ext cx="4716236" cy="659938"/>
            <a:chOff x="-1" y="411506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FFE607-A277-4E53-9CAD-0BB398A953B8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87BC2F-B419-4BCC-9EF6-3EF5AA6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pic>
        <p:nvPicPr>
          <p:cNvPr id="8" name="Picture 2" descr="Image result for using ultrasound">
            <a:extLst>
              <a:ext uri="{FF2B5EF4-FFF2-40B4-BE49-F238E27FC236}">
                <a16:creationId xmlns:a16="http://schemas.microsoft.com/office/drawing/2014/main" id="{F2CCBC66-D042-436C-8C6F-8738832C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13" y="2825950"/>
            <a:ext cx="3946358" cy="37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F2B93-F864-405D-A82A-AD3754419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326" y="3613726"/>
            <a:ext cx="3257865" cy="2156556"/>
          </a:xfrm>
          <a:prstGeom prst="rect">
            <a:avLst/>
          </a:prstGeom>
        </p:spPr>
      </p:pic>
      <p:pic>
        <p:nvPicPr>
          <p:cNvPr id="10" name="Picture 4" descr="Image result for using ultrasound to clean">
            <a:extLst>
              <a:ext uri="{FF2B5EF4-FFF2-40B4-BE49-F238E27FC236}">
                <a16:creationId xmlns:a16="http://schemas.microsoft.com/office/drawing/2014/main" id="{A1FE43BE-0C8D-4D22-9445-7FCE6749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09" y="3060089"/>
            <a:ext cx="2567547" cy="32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37626-BFDD-4D94-A132-409AE2B4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4930901"/>
          </a:xfrm>
        </p:spPr>
        <p:txBody>
          <a:bodyPr>
            <a:normAutofit lnSpcReduction="10000"/>
          </a:bodyPr>
          <a:lstStyle/>
          <a:p>
            <a:endParaRPr lang="en-US" sz="4000" dirty="0"/>
          </a:p>
          <a:p>
            <a:pPr marL="0" indent="0" fontAlgn="base"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en-US" sz="4000" b="1" dirty="0"/>
              <a:t>Ultrasound</a:t>
            </a:r>
            <a:r>
              <a:rPr lang="en-GB" altLang="en-US" sz="4000" dirty="0"/>
              <a:t> can be used to:</a:t>
            </a:r>
          </a:p>
          <a:p>
            <a:pPr marL="457200" indent="-457200" fontAlgn="base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GB" altLang="en-US" sz="4000" dirty="0">
                <a:solidFill>
                  <a:srgbClr val="000000"/>
                </a:solidFill>
              </a:rPr>
              <a:t>Create images of inside a body (e.g. foetus in the womb)</a:t>
            </a:r>
          </a:p>
          <a:p>
            <a:pPr marL="457200" indent="-457200" fontAlgn="base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GB" altLang="en-US" sz="4000" dirty="0">
                <a:solidFill>
                  <a:srgbClr val="000000"/>
                </a:solidFill>
              </a:rPr>
              <a:t>Relieve pain but softening scar tissue.</a:t>
            </a:r>
          </a:p>
          <a:p>
            <a:pPr marL="457200" indent="-457200" fontAlgn="base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en-GB" altLang="en-US" sz="4000" dirty="0">
                <a:solidFill>
                  <a:srgbClr val="000000"/>
                </a:solidFill>
              </a:rPr>
              <a:t>Cleaning delicate objects - ultrasound waves create bubbles in a liquid which loosen dirt when they burst.</a:t>
            </a:r>
            <a:endParaRPr lang="en-US" sz="4000" dirty="0"/>
          </a:p>
          <a:p>
            <a:pPr marL="0" indent="0">
              <a:buNone/>
            </a:pPr>
            <a:endParaRPr lang="en-GB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8BADB1-3657-41DA-821A-E7F18170A688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18F561-6F60-4D77-8C88-4137DFAE7896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FA3076-A42D-4BF1-9AC8-E42190968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10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847573"/>
          <a:ext cx="11767931" cy="5858026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857" y="2421149"/>
            <a:ext cx="3850932" cy="161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State the meaning of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absorb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,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transmit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reflect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  <a:p>
            <a:endParaRPr lang="en-GB" sz="1867" dirty="0"/>
          </a:p>
        </p:txBody>
      </p:sp>
      <p:sp>
        <p:nvSpPr>
          <p:cNvPr id="8" name="TextBox 7"/>
          <p:cNvSpPr txBox="1"/>
          <p:nvPr/>
        </p:nvSpPr>
        <p:spPr>
          <a:xfrm>
            <a:off x="3959789" y="3091027"/>
            <a:ext cx="385093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sonar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echolocation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287" y="2421149"/>
            <a:ext cx="3850932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animals can detect the direction from which a sound is coming.</a:t>
            </a:r>
            <a:endParaRPr lang="en-GB" sz="1867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3601B-7E5E-4846-B518-81ACE57A76D1}"/>
              </a:ext>
            </a:extLst>
          </p:cNvPr>
          <p:cNvSpPr txBox="1"/>
          <p:nvPr/>
        </p:nvSpPr>
        <p:spPr>
          <a:xfrm>
            <a:off x="143998" y="3952802"/>
            <a:ext cx="3850932" cy="120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some uses of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</a:p>
          <a:p>
            <a:endParaRPr lang="en-GB" sz="186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858F7-A34E-D640-8AF9-BF8D1B73ACB7}"/>
              </a:ext>
            </a:extLst>
          </p:cNvPr>
          <p:cNvSpPr txBox="1"/>
          <p:nvPr/>
        </p:nvSpPr>
        <p:spPr>
          <a:xfrm>
            <a:off x="7918287" y="4087390"/>
            <a:ext cx="3850932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Calculate depth or distance  from time and velocity of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  <a:endParaRPr lang="en-GB" sz="1867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9641E-6B11-7D4E-81CD-4B93AEF311B5}"/>
              </a:ext>
            </a:extLst>
          </p:cNvPr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i="1" dirty="0">
                <a:solidFill>
                  <a:srgbClr val="FF0000"/>
                </a:solidFill>
                <a:latin typeface="Arial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33275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3C63A668-F267-4CC7-A516-58508F2D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1090612"/>
            <a:ext cx="8220075" cy="4676775"/>
          </a:xfrm>
          <a:prstGeom prst="rect">
            <a:avLst/>
          </a:prstGeom>
        </p:spPr>
      </p:pic>
      <p:sp>
        <p:nvSpPr>
          <p:cNvPr id="3" name="AutoShape 18">
            <a:hlinkClick r:id="rId2"/>
            <a:extLst>
              <a:ext uri="{FF2B5EF4-FFF2-40B4-BE49-F238E27FC236}">
                <a16:creationId xmlns:a16="http://schemas.microsoft.com/office/drawing/2014/main" id="{1ECAFE5E-BE31-4CF6-8F57-31D1FAF0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067" y="385011"/>
            <a:ext cx="3657939" cy="2401788"/>
          </a:xfrm>
          <a:prstGeom prst="cloudCallout">
            <a:avLst>
              <a:gd name="adj1" fmla="val -58634"/>
              <a:gd name="adj2" fmla="val 6513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 dirty="0">
                <a:solidFill>
                  <a:srgbClr val="000000"/>
                </a:solidFill>
                <a:latin typeface="+mj-lt"/>
              </a:rPr>
              <a:t>What is an echo?</a:t>
            </a:r>
          </a:p>
        </p:txBody>
      </p:sp>
      <p:sp>
        <p:nvSpPr>
          <p:cNvPr id="4" name="AutoShape 18">
            <a:hlinkClick r:id="rId2"/>
            <a:extLst>
              <a:ext uri="{FF2B5EF4-FFF2-40B4-BE49-F238E27FC236}">
                <a16:creationId xmlns:a16="http://schemas.microsoft.com/office/drawing/2014/main" id="{877D00F0-456B-41EB-9360-124C2780E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36" y="3429000"/>
            <a:ext cx="3825289" cy="3043988"/>
          </a:xfrm>
          <a:prstGeom prst="cloudCallout">
            <a:avLst>
              <a:gd name="adj1" fmla="val 67648"/>
              <a:gd name="adj2" fmla="val -3497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dirty="0">
                <a:solidFill>
                  <a:srgbClr val="000000"/>
                </a:solidFill>
                <a:latin typeface="+mj-lt"/>
              </a:rPr>
              <a:t>How do some animals use echoes?</a:t>
            </a:r>
          </a:p>
        </p:txBody>
      </p:sp>
    </p:spTree>
    <p:extLst>
      <p:ext uri="{BB962C8B-B14F-4D97-AF65-F5344CB8AC3E}">
        <p14:creationId xmlns:p14="http://schemas.microsoft.com/office/powerpoint/2010/main" val="13405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1C93-C18F-42C9-8209-9DC04E26B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589"/>
            <a:ext cx="10515600" cy="5190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An echo is ________ sound. 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CA763D6-5940-44A4-B843-5E77E320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38" y="2241776"/>
            <a:ext cx="5905724" cy="39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1D2782-A9A3-4EA2-957F-24AB3F6183B0}"/>
              </a:ext>
            </a:extLst>
          </p:cNvPr>
          <p:cNvSpPr/>
          <p:nvPr/>
        </p:nvSpPr>
        <p:spPr>
          <a:xfrm>
            <a:off x="5152092" y="959352"/>
            <a:ext cx="2393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800" dirty="0">
                <a:solidFill>
                  <a:schemeClr val="accent3">
                    <a:lumMod val="50000"/>
                  </a:schemeClr>
                </a:solidFill>
              </a:rPr>
              <a:t>reflected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0162A0-837F-46E3-B5F3-64BA4D57F49C}"/>
              </a:ext>
            </a:extLst>
          </p:cNvPr>
          <p:cNvGrpSpPr/>
          <p:nvPr/>
        </p:nvGrpSpPr>
        <p:grpSpPr>
          <a:xfrm>
            <a:off x="7475764" y="193792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4F5AD3-D919-4130-AE01-AAFE9BE13C43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AD2E47-7BDC-436D-8E00-244A9D7E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0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C278A-1D6F-4DB8-B648-16E0B2E39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E5832-B19A-4E56-BBD8-91349690D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6051D-1C41-4E5F-AFA0-8C014803AFB5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496163d-89a1-4d48-9d31-68cb6b4034b6"/>
    <ds:schemaRef ds:uri="caa02d93-d17b-4249-a0c5-afeca33be5b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439</TotalTime>
  <Words>898</Words>
  <Application>Microsoft Office PowerPoint</Application>
  <PresentationFormat>Widescreen</PresentationFormat>
  <Paragraphs>151</Paragraphs>
  <Slides>30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Comic Sans MS</vt:lpstr>
      <vt:lpstr>Trebuchet MS</vt:lpstr>
      <vt:lpstr>Webdings</vt:lpstr>
      <vt:lpstr>Wingdings</vt:lpstr>
      <vt:lpstr>Wingdings 2</vt:lpstr>
      <vt:lpstr>Office Theme</vt:lpstr>
      <vt:lpstr>Equation</vt:lpstr>
      <vt:lpstr>7Ld Using Sounds </vt:lpstr>
      <vt:lpstr>PowerPoint Presentation</vt:lpstr>
      <vt:lpstr>PowerPoint Presentation</vt:lpstr>
      <vt:lpstr>PowerPoint Presentation</vt:lpstr>
      <vt:lpstr>Ultra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9</cp:revision>
  <dcterms:created xsi:type="dcterms:W3CDTF">2021-07-07T06:43:29Z</dcterms:created>
  <dcterms:modified xsi:type="dcterms:W3CDTF">2022-07-08T14:13:09Z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