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89" d="100"/>
          <a:sy n="89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CAEFA-1806-E14F-93F4-5454E7FD83F0}" type="datetimeFigureOut">
              <a:rPr lang="en-US" smtClean="0"/>
              <a:t>3/30/20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A2FB-425C-3E4F-B236-D0A2D5F1C15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mind.org.uk/information-support/coronavirus-and-your-wellbeing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/>
                <a:cs typeface="Comic Sans MS"/>
              </a:rPr>
              <a:t>Corona Virus and Your Wellbeing Link: </a:t>
            </a:r>
            <a:endParaRPr lang="en-GB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/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86000" y="3752166"/>
            <a:ext cx="4572000" cy="127703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286000" y="3752166"/>
            <a:ext cx="4572000" cy="147732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/>
            <a:r>
              <a:rPr lang="en-US" sz="2400" dirty="0" smtClean="0">
                <a:hlinkClick r:id="rId2"/>
              </a:rPr>
              <a:t>www.mind.org.uk/information-support/coronavirus-and-your-wellbeing</a:t>
            </a:r>
            <a:endParaRPr lang="en-GB" sz="2400" dirty="0" smtClean="0"/>
          </a:p>
          <a:p>
            <a:endParaRPr lang="en-US" dirty="0" smtClean="0"/>
          </a:p>
        </p:txBody>
      </p:sp>
      <p:pic>
        <p:nvPicPr>
          <p:cNvPr id="5" name="Picture 4" descr="Screen Shot 2020-03-30 at 12.06.1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0" y="187325"/>
            <a:ext cx="2921000" cy="1587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_x0016_Corona Virus and Your Wellbeing Link: _x0016_</vt:lpstr>
    </vt:vector>
  </TitlesOfParts>
  <Company>BCC Media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_x0016_Corona Virus and Your Wellbeing Link: _x0016_</dc:title>
  <dc:creator>o war</dc:creator>
  <cp:lastModifiedBy>o war</cp:lastModifiedBy>
  <cp:revision>1</cp:revision>
  <dcterms:created xsi:type="dcterms:W3CDTF">2020-03-30T11:03:04Z</dcterms:created>
  <dcterms:modified xsi:type="dcterms:W3CDTF">2020-03-30T11:18:46Z</dcterms:modified>
</cp:coreProperties>
</file>