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  <p:sldMasterId id="2147483746" r:id="rId6"/>
    <p:sldMasterId id="2147483748" r:id="rId7"/>
  </p:sldMasterIdLst>
  <p:notesMasterIdLst>
    <p:notesMasterId r:id="rId42"/>
  </p:notesMasterIdLst>
  <p:sldIdLst>
    <p:sldId id="455" r:id="rId8"/>
    <p:sldId id="456" r:id="rId9"/>
    <p:sldId id="457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317" r:id="rId21"/>
    <p:sldId id="468" r:id="rId22"/>
    <p:sldId id="318" r:id="rId23"/>
    <p:sldId id="319" r:id="rId24"/>
    <p:sldId id="469" r:id="rId25"/>
    <p:sldId id="470" r:id="rId26"/>
    <p:sldId id="471" r:id="rId27"/>
    <p:sldId id="485" r:id="rId28"/>
    <p:sldId id="486" r:id="rId29"/>
    <p:sldId id="472" r:id="rId30"/>
    <p:sldId id="473" r:id="rId31"/>
    <p:sldId id="474" r:id="rId32"/>
    <p:sldId id="475" r:id="rId33"/>
    <p:sldId id="476" r:id="rId34"/>
    <p:sldId id="477" r:id="rId35"/>
    <p:sldId id="478" r:id="rId36"/>
    <p:sldId id="479" r:id="rId37"/>
    <p:sldId id="480" r:id="rId38"/>
    <p:sldId id="481" r:id="rId39"/>
    <p:sldId id="482" r:id="rId40"/>
    <p:sldId id="48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D72"/>
    <a:srgbClr val="141312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9BD61585-CADB-44F8-94E7-372820C23FE1}"/>
    <pc:docChg chg="delSld modSld delMainMaster">
      <pc:chgData name="D Callanan" userId="951668ec-da26-491a-9b8a-af24bfeff26b" providerId="ADAL" clId="{9BD61585-CADB-44F8-94E7-372820C23FE1}" dt="2022-07-13T13:47:17.463" v="266" actId="2696"/>
      <pc:docMkLst>
        <pc:docMk/>
      </pc:docMkLst>
      <pc:sldChg chg="del">
        <pc:chgData name="D Callanan" userId="951668ec-da26-491a-9b8a-af24bfeff26b" providerId="ADAL" clId="{9BD61585-CADB-44F8-94E7-372820C23FE1}" dt="2022-07-13T13:46:58.536" v="0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9BD61585-CADB-44F8-94E7-372820C23FE1}" dt="2022-07-13T13:46:58.551" v="1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9BD61585-CADB-44F8-94E7-372820C23FE1}" dt="2022-07-13T13:46:58.598" v="4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9BD61585-CADB-44F8-94E7-372820C23FE1}" dt="2022-07-13T13:46:58.567" v="2" actId="2696"/>
        <pc:sldMkLst>
          <pc:docMk/>
          <pc:sldMk cId="1707202546" sldId="259"/>
        </pc:sldMkLst>
      </pc:sldChg>
      <pc:sldChg chg="del">
        <pc:chgData name="D Callanan" userId="951668ec-da26-491a-9b8a-af24bfeff26b" providerId="ADAL" clId="{9BD61585-CADB-44F8-94E7-372820C23FE1}" dt="2022-07-13T13:46:59.551" v="56" actId="2696"/>
        <pc:sldMkLst>
          <pc:docMk/>
          <pc:sldMk cId="0" sldId="270"/>
        </pc:sldMkLst>
      </pc:sldChg>
      <pc:sldChg chg="del">
        <pc:chgData name="D Callanan" userId="951668ec-da26-491a-9b8a-af24bfeff26b" providerId="ADAL" clId="{9BD61585-CADB-44F8-94E7-372820C23FE1}" dt="2022-07-13T13:47:00.286" v="109" actId="2696"/>
        <pc:sldMkLst>
          <pc:docMk/>
          <pc:sldMk cId="1018467127" sldId="272"/>
        </pc:sldMkLst>
      </pc:sldChg>
      <pc:sldChg chg="del">
        <pc:chgData name="D Callanan" userId="951668ec-da26-491a-9b8a-af24bfeff26b" providerId="ADAL" clId="{9BD61585-CADB-44F8-94E7-372820C23FE1}" dt="2022-07-13T13:47:00.254" v="107" actId="2696"/>
        <pc:sldMkLst>
          <pc:docMk/>
          <pc:sldMk cId="2890284794" sldId="273"/>
        </pc:sldMkLst>
      </pc:sldChg>
      <pc:sldChg chg="modSp del mod">
        <pc:chgData name="D Callanan" userId="951668ec-da26-491a-9b8a-af24bfeff26b" providerId="ADAL" clId="{9BD61585-CADB-44F8-94E7-372820C23FE1}" dt="2022-07-13T13:47:01.116" v="135" actId="2696"/>
        <pc:sldMkLst>
          <pc:docMk/>
          <pc:sldMk cId="1102812761" sldId="274"/>
        </pc:sldMkLst>
        <pc:graphicFrameChg chg="mod">
          <ac:chgData name="D Callanan" userId="951668ec-da26-491a-9b8a-af24bfeff26b" providerId="ADAL" clId="{9BD61585-CADB-44F8-94E7-372820C23FE1}" dt="2022-07-13T13:47:01.116" v="135" actId="2696"/>
          <ac:graphicFrameMkLst>
            <pc:docMk/>
            <pc:sldMk cId="1102812761" sldId="274"/>
            <ac:graphicFrameMk id="3" creationId="{EF78ED92-2381-455F-B762-BFE6B88E1EAA}"/>
          </ac:graphicFrameMkLst>
        </pc:graphicFrameChg>
      </pc:sldChg>
      <pc:sldChg chg="del">
        <pc:chgData name="D Callanan" userId="951668ec-da26-491a-9b8a-af24bfeff26b" providerId="ADAL" clId="{9BD61585-CADB-44F8-94E7-372820C23FE1}" dt="2022-07-13T13:46:59.192" v="33" actId="2696"/>
        <pc:sldMkLst>
          <pc:docMk/>
          <pc:sldMk cId="796083310" sldId="276"/>
        </pc:sldMkLst>
      </pc:sldChg>
      <pc:sldChg chg="del">
        <pc:chgData name="D Callanan" userId="951668ec-da26-491a-9b8a-af24bfeff26b" providerId="ADAL" clId="{9BD61585-CADB-44F8-94E7-372820C23FE1}" dt="2022-07-13T13:46:59.333" v="42" actId="2696"/>
        <pc:sldMkLst>
          <pc:docMk/>
          <pc:sldMk cId="351230505" sldId="277"/>
        </pc:sldMkLst>
      </pc:sldChg>
      <pc:sldChg chg="del">
        <pc:chgData name="D Callanan" userId="951668ec-da26-491a-9b8a-af24bfeff26b" providerId="ADAL" clId="{9BD61585-CADB-44F8-94E7-372820C23FE1}" dt="2022-07-13T13:46:59.270" v="38" actId="2696"/>
        <pc:sldMkLst>
          <pc:docMk/>
          <pc:sldMk cId="3998589480" sldId="278"/>
        </pc:sldMkLst>
      </pc:sldChg>
      <pc:sldChg chg="del">
        <pc:chgData name="D Callanan" userId="951668ec-da26-491a-9b8a-af24bfeff26b" providerId="ADAL" clId="{9BD61585-CADB-44F8-94E7-372820C23FE1}" dt="2022-07-13T13:46:58.848" v="13" actId="2696"/>
        <pc:sldMkLst>
          <pc:docMk/>
          <pc:sldMk cId="669325913" sldId="279"/>
        </pc:sldMkLst>
      </pc:sldChg>
      <pc:sldChg chg="del">
        <pc:chgData name="D Callanan" userId="951668ec-da26-491a-9b8a-af24bfeff26b" providerId="ADAL" clId="{9BD61585-CADB-44F8-94E7-372820C23FE1}" dt="2022-07-13T13:46:59.254" v="37" actId="2696"/>
        <pc:sldMkLst>
          <pc:docMk/>
          <pc:sldMk cId="616313935" sldId="280"/>
        </pc:sldMkLst>
      </pc:sldChg>
      <pc:sldChg chg="del">
        <pc:chgData name="D Callanan" userId="951668ec-da26-491a-9b8a-af24bfeff26b" providerId="ADAL" clId="{9BD61585-CADB-44F8-94E7-372820C23FE1}" dt="2022-07-13T13:46:59.301" v="40" actId="2696"/>
        <pc:sldMkLst>
          <pc:docMk/>
          <pc:sldMk cId="343234423" sldId="281"/>
        </pc:sldMkLst>
      </pc:sldChg>
      <pc:sldChg chg="del">
        <pc:chgData name="D Callanan" userId="951668ec-da26-491a-9b8a-af24bfeff26b" providerId="ADAL" clId="{9BD61585-CADB-44F8-94E7-372820C23FE1}" dt="2022-07-13T13:46:59.317" v="41" actId="2696"/>
        <pc:sldMkLst>
          <pc:docMk/>
          <pc:sldMk cId="3526286142" sldId="282"/>
        </pc:sldMkLst>
      </pc:sldChg>
      <pc:sldChg chg="del">
        <pc:chgData name="D Callanan" userId="951668ec-da26-491a-9b8a-af24bfeff26b" providerId="ADAL" clId="{9BD61585-CADB-44F8-94E7-372820C23FE1}" dt="2022-07-13T13:46:59.208" v="34" actId="2696"/>
        <pc:sldMkLst>
          <pc:docMk/>
          <pc:sldMk cId="204113868" sldId="285"/>
        </pc:sldMkLst>
      </pc:sldChg>
      <pc:sldChg chg="del">
        <pc:chgData name="D Callanan" userId="951668ec-da26-491a-9b8a-af24bfeff26b" providerId="ADAL" clId="{9BD61585-CADB-44F8-94E7-372820C23FE1}" dt="2022-07-13T13:47:16.978" v="168" actId="2696"/>
        <pc:sldMkLst>
          <pc:docMk/>
          <pc:sldMk cId="1800480732" sldId="294"/>
        </pc:sldMkLst>
      </pc:sldChg>
      <pc:sldChg chg="del">
        <pc:chgData name="D Callanan" userId="951668ec-da26-491a-9b8a-af24bfeff26b" providerId="ADAL" clId="{9BD61585-CADB-44F8-94E7-372820C23FE1}" dt="2022-07-13T13:46:58.614" v="5" actId="2696"/>
        <pc:sldMkLst>
          <pc:docMk/>
          <pc:sldMk cId="603293172" sldId="303"/>
        </pc:sldMkLst>
      </pc:sldChg>
      <pc:sldChg chg="del">
        <pc:chgData name="D Callanan" userId="951668ec-da26-491a-9b8a-af24bfeff26b" providerId="ADAL" clId="{9BD61585-CADB-44F8-94E7-372820C23FE1}" dt="2022-07-13T13:46:58.629" v="6" actId="2696"/>
        <pc:sldMkLst>
          <pc:docMk/>
          <pc:sldMk cId="3891776087" sldId="304"/>
        </pc:sldMkLst>
      </pc:sldChg>
      <pc:sldChg chg="del">
        <pc:chgData name="D Callanan" userId="951668ec-da26-491a-9b8a-af24bfeff26b" providerId="ADAL" clId="{9BD61585-CADB-44F8-94E7-372820C23FE1}" dt="2022-07-13T13:46:58.661" v="7" actId="2696"/>
        <pc:sldMkLst>
          <pc:docMk/>
          <pc:sldMk cId="3854499590" sldId="305"/>
        </pc:sldMkLst>
      </pc:sldChg>
      <pc:sldChg chg="del">
        <pc:chgData name="D Callanan" userId="951668ec-da26-491a-9b8a-af24bfeff26b" providerId="ADAL" clId="{9BD61585-CADB-44F8-94E7-372820C23FE1}" dt="2022-07-13T13:47:00.333" v="111" actId="2696"/>
        <pc:sldMkLst>
          <pc:docMk/>
          <pc:sldMk cId="368366936" sldId="306"/>
        </pc:sldMkLst>
      </pc:sldChg>
      <pc:sldChg chg="del">
        <pc:chgData name="D Callanan" userId="951668ec-da26-491a-9b8a-af24bfeff26b" providerId="ADAL" clId="{9BD61585-CADB-44F8-94E7-372820C23FE1}" dt="2022-07-13T13:46:59.911" v="81" actId="2696"/>
        <pc:sldMkLst>
          <pc:docMk/>
          <pc:sldMk cId="3590992618" sldId="307"/>
        </pc:sldMkLst>
      </pc:sldChg>
      <pc:sldChg chg="del">
        <pc:chgData name="D Callanan" userId="951668ec-da26-491a-9b8a-af24bfeff26b" providerId="ADAL" clId="{9BD61585-CADB-44F8-94E7-372820C23FE1}" dt="2022-07-13T13:46:59.926" v="82" actId="2696"/>
        <pc:sldMkLst>
          <pc:docMk/>
          <pc:sldMk cId="1706679064" sldId="308"/>
        </pc:sldMkLst>
      </pc:sldChg>
      <pc:sldChg chg="del">
        <pc:chgData name="D Callanan" userId="951668ec-da26-491a-9b8a-af24bfeff26b" providerId="ADAL" clId="{9BD61585-CADB-44F8-94E7-372820C23FE1}" dt="2022-07-13T13:46:59.895" v="80" actId="2696"/>
        <pc:sldMkLst>
          <pc:docMk/>
          <pc:sldMk cId="3497056596" sldId="309"/>
        </pc:sldMkLst>
      </pc:sldChg>
      <pc:sldChg chg="del">
        <pc:chgData name="D Callanan" userId="951668ec-da26-491a-9b8a-af24bfeff26b" providerId="ADAL" clId="{9BD61585-CADB-44F8-94E7-372820C23FE1}" dt="2022-07-13T13:46:59.614" v="60" actId="2696"/>
        <pc:sldMkLst>
          <pc:docMk/>
          <pc:sldMk cId="2337177386" sldId="310"/>
        </pc:sldMkLst>
      </pc:sldChg>
      <pc:sldChg chg="del">
        <pc:chgData name="D Callanan" userId="951668ec-da26-491a-9b8a-af24bfeff26b" providerId="ADAL" clId="{9BD61585-CADB-44F8-94E7-372820C23FE1}" dt="2022-07-13T13:46:59.645" v="62" actId="2696"/>
        <pc:sldMkLst>
          <pc:docMk/>
          <pc:sldMk cId="2856846875" sldId="311"/>
        </pc:sldMkLst>
      </pc:sldChg>
      <pc:sldChg chg="del">
        <pc:chgData name="D Callanan" userId="951668ec-da26-491a-9b8a-af24bfeff26b" providerId="ADAL" clId="{9BD61585-CADB-44F8-94E7-372820C23FE1}" dt="2022-07-13T13:47:00.598" v="130" actId="2696"/>
        <pc:sldMkLst>
          <pc:docMk/>
          <pc:sldMk cId="1129389081" sldId="312"/>
        </pc:sldMkLst>
      </pc:sldChg>
      <pc:sldChg chg="del">
        <pc:chgData name="D Callanan" userId="951668ec-da26-491a-9b8a-af24bfeff26b" providerId="ADAL" clId="{9BD61585-CADB-44F8-94E7-372820C23FE1}" dt="2022-07-13T13:46:59.629" v="61" actId="2696"/>
        <pc:sldMkLst>
          <pc:docMk/>
          <pc:sldMk cId="2836295936" sldId="313"/>
        </pc:sldMkLst>
      </pc:sldChg>
      <pc:sldChg chg="del">
        <pc:chgData name="D Callanan" userId="951668ec-da26-491a-9b8a-af24bfeff26b" providerId="ADAL" clId="{9BD61585-CADB-44F8-94E7-372820C23FE1}" dt="2022-07-13T13:46:59.458" v="51" actId="2696"/>
        <pc:sldMkLst>
          <pc:docMk/>
          <pc:sldMk cId="2784422659" sldId="314"/>
        </pc:sldMkLst>
      </pc:sldChg>
      <pc:sldChg chg="del">
        <pc:chgData name="D Callanan" userId="951668ec-da26-491a-9b8a-af24bfeff26b" providerId="ADAL" clId="{9BD61585-CADB-44F8-94E7-372820C23FE1}" dt="2022-07-13T13:46:59.489" v="52" actId="2696"/>
        <pc:sldMkLst>
          <pc:docMk/>
          <pc:sldMk cId="894814059" sldId="315"/>
        </pc:sldMkLst>
      </pc:sldChg>
      <pc:sldChg chg="del">
        <pc:chgData name="D Callanan" userId="951668ec-da26-491a-9b8a-af24bfeff26b" providerId="ADAL" clId="{9BD61585-CADB-44F8-94E7-372820C23FE1}" dt="2022-07-13T13:46:59.504" v="53" actId="2696"/>
        <pc:sldMkLst>
          <pc:docMk/>
          <pc:sldMk cId="3309684663" sldId="316"/>
        </pc:sldMkLst>
      </pc:sldChg>
      <pc:sldChg chg="del">
        <pc:chgData name="D Callanan" userId="951668ec-da26-491a-9b8a-af24bfeff26b" providerId="ADAL" clId="{9BD61585-CADB-44F8-94E7-372820C23FE1}" dt="2022-07-13T13:46:58.676" v="8" actId="2696"/>
        <pc:sldMkLst>
          <pc:docMk/>
          <pc:sldMk cId="4225097392" sldId="320"/>
        </pc:sldMkLst>
      </pc:sldChg>
      <pc:sldChg chg="del">
        <pc:chgData name="D Callanan" userId="951668ec-da26-491a-9b8a-af24bfeff26b" providerId="ADAL" clId="{9BD61585-CADB-44F8-94E7-372820C23FE1}" dt="2022-07-13T13:46:58.692" v="9" actId="2696"/>
        <pc:sldMkLst>
          <pc:docMk/>
          <pc:sldMk cId="3593738141" sldId="321"/>
        </pc:sldMkLst>
      </pc:sldChg>
      <pc:sldChg chg="del">
        <pc:chgData name="D Callanan" userId="951668ec-da26-491a-9b8a-af24bfeff26b" providerId="ADAL" clId="{9BD61585-CADB-44F8-94E7-372820C23FE1}" dt="2022-07-13T13:46:58.692" v="10" actId="2696"/>
        <pc:sldMkLst>
          <pc:docMk/>
          <pc:sldMk cId="4177164631" sldId="322"/>
        </pc:sldMkLst>
      </pc:sldChg>
      <pc:sldChg chg="del">
        <pc:chgData name="D Callanan" userId="951668ec-da26-491a-9b8a-af24bfeff26b" providerId="ADAL" clId="{9BD61585-CADB-44F8-94E7-372820C23FE1}" dt="2022-07-13T13:46:58.708" v="11" actId="2696"/>
        <pc:sldMkLst>
          <pc:docMk/>
          <pc:sldMk cId="2413895597" sldId="323"/>
        </pc:sldMkLst>
      </pc:sldChg>
      <pc:sldChg chg="del">
        <pc:chgData name="D Callanan" userId="951668ec-da26-491a-9b8a-af24bfeff26b" providerId="ADAL" clId="{9BD61585-CADB-44F8-94E7-372820C23FE1}" dt="2022-07-13T13:46:59.145" v="31" actId="2696"/>
        <pc:sldMkLst>
          <pc:docMk/>
          <pc:sldMk cId="199636553" sldId="324"/>
        </pc:sldMkLst>
      </pc:sldChg>
      <pc:sldChg chg="del">
        <pc:chgData name="D Callanan" userId="951668ec-da26-491a-9b8a-af24bfeff26b" providerId="ADAL" clId="{9BD61585-CADB-44F8-94E7-372820C23FE1}" dt="2022-07-13T13:46:58.739" v="12" actId="2696"/>
        <pc:sldMkLst>
          <pc:docMk/>
          <pc:sldMk cId="3460743602" sldId="325"/>
        </pc:sldMkLst>
      </pc:sldChg>
      <pc:sldChg chg="del">
        <pc:chgData name="D Callanan" userId="951668ec-da26-491a-9b8a-af24bfeff26b" providerId="ADAL" clId="{9BD61585-CADB-44F8-94E7-372820C23FE1}" dt="2022-07-13T13:46:58.864" v="14" actId="2696"/>
        <pc:sldMkLst>
          <pc:docMk/>
          <pc:sldMk cId="3920745901" sldId="326"/>
        </pc:sldMkLst>
      </pc:sldChg>
      <pc:sldChg chg="del">
        <pc:chgData name="D Callanan" userId="951668ec-da26-491a-9b8a-af24bfeff26b" providerId="ADAL" clId="{9BD61585-CADB-44F8-94E7-372820C23FE1}" dt="2022-07-13T13:46:58.879" v="15" actId="2696"/>
        <pc:sldMkLst>
          <pc:docMk/>
          <pc:sldMk cId="1950108878" sldId="327"/>
        </pc:sldMkLst>
      </pc:sldChg>
      <pc:sldChg chg="del">
        <pc:chgData name="D Callanan" userId="951668ec-da26-491a-9b8a-af24bfeff26b" providerId="ADAL" clId="{9BD61585-CADB-44F8-94E7-372820C23FE1}" dt="2022-07-13T13:46:58.942" v="18" actId="2696"/>
        <pc:sldMkLst>
          <pc:docMk/>
          <pc:sldMk cId="185228086" sldId="328"/>
        </pc:sldMkLst>
      </pc:sldChg>
      <pc:sldChg chg="del">
        <pc:chgData name="D Callanan" userId="951668ec-da26-491a-9b8a-af24bfeff26b" providerId="ADAL" clId="{9BD61585-CADB-44F8-94E7-372820C23FE1}" dt="2022-07-13T13:46:58.973" v="20" actId="2696"/>
        <pc:sldMkLst>
          <pc:docMk/>
          <pc:sldMk cId="1509284609" sldId="329"/>
        </pc:sldMkLst>
      </pc:sldChg>
      <pc:sldChg chg="del">
        <pc:chgData name="D Callanan" userId="951668ec-da26-491a-9b8a-af24bfeff26b" providerId="ADAL" clId="{9BD61585-CADB-44F8-94E7-372820C23FE1}" dt="2022-07-13T13:46:59.051" v="24" actId="2696"/>
        <pc:sldMkLst>
          <pc:docMk/>
          <pc:sldMk cId="2943641283" sldId="330"/>
        </pc:sldMkLst>
      </pc:sldChg>
      <pc:sldChg chg="del">
        <pc:chgData name="D Callanan" userId="951668ec-da26-491a-9b8a-af24bfeff26b" providerId="ADAL" clId="{9BD61585-CADB-44F8-94E7-372820C23FE1}" dt="2022-07-13T13:46:59.067" v="25" actId="2696"/>
        <pc:sldMkLst>
          <pc:docMk/>
          <pc:sldMk cId="3260912191" sldId="331"/>
        </pc:sldMkLst>
      </pc:sldChg>
      <pc:sldChg chg="del">
        <pc:chgData name="D Callanan" userId="951668ec-da26-491a-9b8a-af24bfeff26b" providerId="ADAL" clId="{9BD61585-CADB-44F8-94E7-372820C23FE1}" dt="2022-07-13T13:46:59.083" v="26" actId="2696"/>
        <pc:sldMkLst>
          <pc:docMk/>
          <pc:sldMk cId="2942418944" sldId="332"/>
        </pc:sldMkLst>
      </pc:sldChg>
      <pc:sldChg chg="del">
        <pc:chgData name="D Callanan" userId="951668ec-da26-491a-9b8a-af24bfeff26b" providerId="ADAL" clId="{9BD61585-CADB-44F8-94E7-372820C23FE1}" dt="2022-07-13T13:46:59.098" v="27" actId="2696"/>
        <pc:sldMkLst>
          <pc:docMk/>
          <pc:sldMk cId="1302927852" sldId="333"/>
        </pc:sldMkLst>
      </pc:sldChg>
      <pc:sldChg chg="del">
        <pc:chgData name="D Callanan" userId="951668ec-da26-491a-9b8a-af24bfeff26b" providerId="ADAL" clId="{9BD61585-CADB-44F8-94E7-372820C23FE1}" dt="2022-07-13T13:46:59.114" v="28" actId="2696"/>
        <pc:sldMkLst>
          <pc:docMk/>
          <pc:sldMk cId="2331997001" sldId="334"/>
        </pc:sldMkLst>
      </pc:sldChg>
      <pc:sldChg chg="del">
        <pc:chgData name="D Callanan" userId="951668ec-da26-491a-9b8a-af24bfeff26b" providerId="ADAL" clId="{9BD61585-CADB-44F8-94E7-372820C23FE1}" dt="2022-07-13T13:46:59.145" v="30" actId="2696"/>
        <pc:sldMkLst>
          <pc:docMk/>
          <pc:sldMk cId="950056988" sldId="335"/>
        </pc:sldMkLst>
      </pc:sldChg>
      <pc:sldChg chg="del">
        <pc:chgData name="D Callanan" userId="951668ec-da26-491a-9b8a-af24bfeff26b" providerId="ADAL" clId="{9BD61585-CADB-44F8-94E7-372820C23FE1}" dt="2022-07-13T13:46:59.129" v="29" actId="2696"/>
        <pc:sldMkLst>
          <pc:docMk/>
          <pc:sldMk cId="1343290696" sldId="336"/>
        </pc:sldMkLst>
      </pc:sldChg>
      <pc:sldChg chg="del">
        <pc:chgData name="D Callanan" userId="951668ec-da26-491a-9b8a-af24bfeff26b" providerId="ADAL" clId="{9BD61585-CADB-44F8-94E7-372820C23FE1}" dt="2022-07-13T13:46:59.223" v="35" actId="2696"/>
        <pc:sldMkLst>
          <pc:docMk/>
          <pc:sldMk cId="3727464121" sldId="337"/>
        </pc:sldMkLst>
      </pc:sldChg>
      <pc:sldChg chg="del">
        <pc:chgData name="D Callanan" userId="951668ec-da26-491a-9b8a-af24bfeff26b" providerId="ADAL" clId="{9BD61585-CADB-44F8-94E7-372820C23FE1}" dt="2022-07-13T13:46:59.239" v="36" actId="2696"/>
        <pc:sldMkLst>
          <pc:docMk/>
          <pc:sldMk cId="2385658187" sldId="338"/>
        </pc:sldMkLst>
      </pc:sldChg>
      <pc:sldChg chg="del">
        <pc:chgData name="D Callanan" userId="951668ec-da26-491a-9b8a-af24bfeff26b" providerId="ADAL" clId="{9BD61585-CADB-44F8-94E7-372820C23FE1}" dt="2022-07-13T13:46:59.286" v="39" actId="2696"/>
        <pc:sldMkLst>
          <pc:docMk/>
          <pc:sldMk cId="4243258434" sldId="339"/>
        </pc:sldMkLst>
      </pc:sldChg>
      <pc:sldChg chg="del">
        <pc:chgData name="D Callanan" userId="951668ec-da26-491a-9b8a-af24bfeff26b" providerId="ADAL" clId="{9BD61585-CADB-44F8-94E7-372820C23FE1}" dt="2022-07-13T13:46:59.176" v="32" actId="2696"/>
        <pc:sldMkLst>
          <pc:docMk/>
          <pc:sldMk cId="744167274" sldId="340"/>
        </pc:sldMkLst>
      </pc:sldChg>
      <pc:sldChg chg="del">
        <pc:chgData name="D Callanan" userId="951668ec-da26-491a-9b8a-af24bfeff26b" providerId="ADAL" clId="{9BD61585-CADB-44F8-94E7-372820C23FE1}" dt="2022-07-13T13:46:59.348" v="43" actId="2696"/>
        <pc:sldMkLst>
          <pc:docMk/>
          <pc:sldMk cId="3437128689" sldId="341"/>
        </pc:sldMkLst>
      </pc:sldChg>
      <pc:sldChg chg="del">
        <pc:chgData name="D Callanan" userId="951668ec-da26-491a-9b8a-af24bfeff26b" providerId="ADAL" clId="{9BD61585-CADB-44F8-94E7-372820C23FE1}" dt="2022-07-13T13:46:59.364" v="44" actId="2696"/>
        <pc:sldMkLst>
          <pc:docMk/>
          <pc:sldMk cId="1895870192" sldId="342"/>
        </pc:sldMkLst>
      </pc:sldChg>
      <pc:sldChg chg="del">
        <pc:chgData name="D Callanan" userId="951668ec-da26-491a-9b8a-af24bfeff26b" providerId="ADAL" clId="{9BD61585-CADB-44F8-94E7-372820C23FE1}" dt="2022-07-13T13:46:59.379" v="45" actId="2696"/>
        <pc:sldMkLst>
          <pc:docMk/>
          <pc:sldMk cId="552801269" sldId="343"/>
        </pc:sldMkLst>
      </pc:sldChg>
      <pc:sldChg chg="del">
        <pc:chgData name="D Callanan" userId="951668ec-da26-491a-9b8a-af24bfeff26b" providerId="ADAL" clId="{9BD61585-CADB-44F8-94E7-372820C23FE1}" dt="2022-07-13T13:46:59.395" v="46" actId="2696"/>
        <pc:sldMkLst>
          <pc:docMk/>
          <pc:sldMk cId="1960650704" sldId="344"/>
        </pc:sldMkLst>
      </pc:sldChg>
      <pc:sldChg chg="del">
        <pc:chgData name="D Callanan" userId="951668ec-da26-491a-9b8a-af24bfeff26b" providerId="ADAL" clId="{9BD61585-CADB-44F8-94E7-372820C23FE1}" dt="2022-07-13T13:46:59.411" v="47" actId="2696"/>
        <pc:sldMkLst>
          <pc:docMk/>
          <pc:sldMk cId="3709369051" sldId="345"/>
        </pc:sldMkLst>
      </pc:sldChg>
      <pc:sldChg chg="del">
        <pc:chgData name="D Callanan" userId="951668ec-da26-491a-9b8a-af24bfeff26b" providerId="ADAL" clId="{9BD61585-CADB-44F8-94E7-372820C23FE1}" dt="2022-07-13T13:46:59.411" v="48" actId="2696"/>
        <pc:sldMkLst>
          <pc:docMk/>
          <pc:sldMk cId="3324526821" sldId="346"/>
        </pc:sldMkLst>
      </pc:sldChg>
      <pc:sldChg chg="del">
        <pc:chgData name="D Callanan" userId="951668ec-da26-491a-9b8a-af24bfeff26b" providerId="ADAL" clId="{9BD61585-CADB-44F8-94E7-372820C23FE1}" dt="2022-07-13T13:46:59.426" v="49" actId="2696"/>
        <pc:sldMkLst>
          <pc:docMk/>
          <pc:sldMk cId="1475705263" sldId="347"/>
        </pc:sldMkLst>
      </pc:sldChg>
      <pc:sldChg chg="del">
        <pc:chgData name="D Callanan" userId="951668ec-da26-491a-9b8a-af24bfeff26b" providerId="ADAL" clId="{9BD61585-CADB-44F8-94E7-372820C23FE1}" dt="2022-07-13T13:46:59.442" v="50" actId="2696"/>
        <pc:sldMkLst>
          <pc:docMk/>
          <pc:sldMk cId="3237410218" sldId="348"/>
        </pc:sldMkLst>
      </pc:sldChg>
      <pc:sldChg chg="del">
        <pc:chgData name="D Callanan" userId="951668ec-da26-491a-9b8a-af24bfeff26b" providerId="ADAL" clId="{9BD61585-CADB-44F8-94E7-372820C23FE1}" dt="2022-07-13T13:46:58.926" v="17" actId="2696"/>
        <pc:sldMkLst>
          <pc:docMk/>
          <pc:sldMk cId="3832810975" sldId="349"/>
        </pc:sldMkLst>
      </pc:sldChg>
      <pc:sldChg chg="del">
        <pc:chgData name="D Callanan" userId="951668ec-da26-491a-9b8a-af24bfeff26b" providerId="ADAL" clId="{9BD61585-CADB-44F8-94E7-372820C23FE1}" dt="2022-07-13T13:46:58.895" v="16" actId="2696"/>
        <pc:sldMkLst>
          <pc:docMk/>
          <pc:sldMk cId="3461191434" sldId="350"/>
        </pc:sldMkLst>
      </pc:sldChg>
      <pc:sldChg chg="del">
        <pc:chgData name="D Callanan" userId="951668ec-da26-491a-9b8a-af24bfeff26b" providerId="ADAL" clId="{9BD61585-CADB-44F8-94E7-372820C23FE1}" dt="2022-07-13T13:46:58.583" v="3" actId="2696"/>
        <pc:sldMkLst>
          <pc:docMk/>
          <pc:sldMk cId="3802451420" sldId="351"/>
        </pc:sldMkLst>
      </pc:sldChg>
      <pc:sldChg chg="del">
        <pc:chgData name="D Callanan" userId="951668ec-da26-491a-9b8a-af24bfeff26b" providerId="ADAL" clId="{9BD61585-CADB-44F8-94E7-372820C23FE1}" dt="2022-07-13T13:46:58.989" v="21" actId="2696"/>
        <pc:sldMkLst>
          <pc:docMk/>
          <pc:sldMk cId="3748270940" sldId="352"/>
        </pc:sldMkLst>
      </pc:sldChg>
      <pc:sldChg chg="del">
        <pc:chgData name="D Callanan" userId="951668ec-da26-491a-9b8a-af24bfeff26b" providerId="ADAL" clId="{9BD61585-CADB-44F8-94E7-372820C23FE1}" dt="2022-07-13T13:46:59.020" v="22" actId="2696"/>
        <pc:sldMkLst>
          <pc:docMk/>
          <pc:sldMk cId="2738798395" sldId="353"/>
        </pc:sldMkLst>
      </pc:sldChg>
      <pc:sldChg chg="del">
        <pc:chgData name="D Callanan" userId="951668ec-da26-491a-9b8a-af24bfeff26b" providerId="ADAL" clId="{9BD61585-CADB-44F8-94E7-372820C23FE1}" dt="2022-07-13T13:46:59.036" v="23" actId="2696"/>
        <pc:sldMkLst>
          <pc:docMk/>
          <pc:sldMk cId="3853765946" sldId="354"/>
        </pc:sldMkLst>
      </pc:sldChg>
      <pc:sldChg chg="del">
        <pc:chgData name="D Callanan" userId="951668ec-da26-491a-9b8a-af24bfeff26b" providerId="ADAL" clId="{9BD61585-CADB-44F8-94E7-372820C23FE1}" dt="2022-07-13T13:46:59.520" v="54" actId="2696"/>
        <pc:sldMkLst>
          <pc:docMk/>
          <pc:sldMk cId="1603822971" sldId="355"/>
        </pc:sldMkLst>
      </pc:sldChg>
      <pc:sldChg chg="del">
        <pc:chgData name="D Callanan" userId="951668ec-da26-491a-9b8a-af24bfeff26b" providerId="ADAL" clId="{9BD61585-CADB-44F8-94E7-372820C23FE1}" dt="2022-07-13T13:46:59.567" v="57" actId="2696"/>
        <pc:sldMkLst>
          <pc:docMk/>
          <pc:sldMk cId="2781176789" sldId="356"/>
        </pc:sldMkLst>
      </pc:sldChg>
      <pc:sldChg chg="del">
        <pc:chgData name="D Callanan" userId="951668ec-da26-491a-9b8a-af24bfeff26b" providerId="ADAL" clId="{9BD61585-CADB-44F8-94E7-372820C23FE1}" dt="2022-07-13T13:46:59.583" v="58" actId="2696"/>
        <pc:sldMkLst>
          <pc:docMk/>
          <pc:sldMk cId="721409379" sldId="357"/>
        </pc:sldMkLst>
      </pc:sldChg>
      <pc:sldChg chg="del">
        <pc:chgData name="D Callanan" userId="951668ec-da26-491a-9b8a-af24bfeff26b" providerId="ADAL" clId="{9BD61585-CADB-44F8-94E7-372820C23FE1}" dt="2022-07-13T13:46:59.598" v="59" actId="2696"/>
        <pc:sldMkLst>
          <pc:docMk/>
          <pc:sldMk cId="1859561226" sldId="358"/>
        </pc:sldMkLst>
      </pc:sldChg>
      <pc:sldChg chg="del">
        <pc:chgData name="D Callanan" userId="951668ec-da26-491a-9b8a-af24bfeff26b" providerId="ADAL" clId="{9BD61585-CADB-44F8-94E7-372820C23FE1}" dt="2022-07-13T13:46:59.661" v="63" actId="2696"/>
        <pc:sldMkLst>
          <pc:docMk/>
          <pc:sldMk cId="4058017709" sldId="359"/>
        </pc:sldMkLst>
      </pc:sldChg>
      <pc:sldChg chg="del">
        <pc:chgData name="D Callanan" userId="951668ec-da26-491a-9b8a-af24bfeff26b" providerId="ADAL" clId="{9BD61585-CADB-44F8-94E7-372820C23FE1}" dt="2022-07-13T13:46:59.692" v="65" actId="2696"/>
        <pc:sldMkLst>
          <pc:docMk/>
          <pc:sldMk cId="4110574260" sldId="360"/>
        </pc:sldMkLst>
      </pc:sldChg>
      <pc:sldChg chg="del">
        <pc:chgData name="D Callanan" userId="951668ec-da26-491a-9b8a-af24bfeff26b" providerId="ADAL" clId="{9BD61585-CADB-44F8-94E7-372820C23FE1}" dt="2022-07-13T13:46:59.708" v="66" actId="2696"/>
        <pc:sldMkLst>
          <pc:docMk/>
          <pc:sldMk cId="1990700417" sldId="361"/>
        </pc:sldMkLst>
      </pc:sldChg>
      <pc:sldChg chg="del">
        <pc:chgData name="D Callanan" userId="951668ec-da26-491a-9b8a-af24bfeff26b" providerId="ADAL" clId="{9BD61585-CADB-44F8-94E7-372820C23FE1}" dt="2022-07-13T13:46:59.723" v="67" actId="2696"/>
        <pc:sldMkLst>
          <pc:docMk/>
          <pc:sldMk cId="3580951574" sldId="362"/>
        </pc:sldMkLst>
      </pc:sldChg>
      <pc:sldChg chg="del">
        <pc:chgData name="D Callanan" userId="951668ec-da26-491a-9b8a-af24bfeff26b" providerId="ADAL" clId="{9BD61585-CADB-44F8-94E7-372820C23FE1}" dt="2022-07-13T13:46:59.739" v="68" actId="2696"/>
        <pc:sldMkLst>
          <pc:docMk/>
          <pc:sldMk cId="740919" sldId="363"/>
        </pc:sldMkLst>
      </pc:sldChg>
      <pc:sldChg chg="del">
        <pc:chgData name="D Callanan" userId="951668ec-da26-491a-9b8a-af24bfeff26b" providerId="ADAL" clId="{9BD61585-CADB-44F8-94E7-372820C23FE1}" dt="2022-07-13T13:46:59.739" v="69" actId="2696"/>
        <pc:sldMkLst>
          <pc:docMk/>
          <pc:sldMk cId="3025424813" sldId="364"/>
        </pc:sldMkLst>
      </pc:sldChg>
      <pc:sldChg chg="del">
        <pc:chgData name="D Callanan" userId="951668ec-da26-491a-9b8a-af24bfeff26b" providerId="ADAL" clId="{9BD61585-CADB-44F8-94E7-372820C23FE1}" dt="2022-07-13T13:46:59.754" v="70" actId="2696"/>
        <pc:sldMkLst>
          <pc:docMk/>
          <pc:sldMk cId="2347997279" sldId="365"/>
        </pc:sldMkLst>
      </pc:sldChg>
      <pc:sldChg chg="del">
        <pc:chgData name="D Callanan" userId="951668ec-da26-491a-9b8a-af24bfeff26b" providerId="ADAL" clId="{9BD61585-CADB-44F8-94E7-372820C23FE1}" dt="2022-07-13T13:46:59.770" v="71" actId="2696"/>
        <pc:sldMkLst>
          <pc:docMk/>
          <pc:sldMk cId="2888239143" sldId="366"/>
        </pc:sldMkLst>
      </pc:sldChg>
      <pc:sldChg chg="del">
        <pc:chgData name="D Callanan" userId="951668ec-da26-491a-9b8a-af24bfeff26b" providerId="ADAL" clId="{9BD61585-CADB-44F8-94E7-372820C23FE1}" dt="2022-07-13T13:46:59.786" v="72" actId="2696"/>
        <pc:sldMkLst>
          <pc:docMk/>
          <pc:sldMk cId="337502932" sldId="367"/>
        </pc:sldMkLst>
      </pc:sldChg>
      <pc:sldChg chg="del">
        <pc:chgData name="D Callanan" userId="951668ec-da26-491a-9b8a-af24bfeff26b" providerId="ADAL" clId="{9BD61585-CADB-44F8-94E7-372820C23FE1}" dt="2022-07-13T13:46:59.801" v="73" actId="2696"/>
        <pc:sldMkLst>
          <pc:docMk/>
          <pc:sldMk cId="3602136545" sldId="368"/>
        </pc:sldMkLst>
      </pc:sldChg>
      <pc:sldChg chg="del">
        <pc:chgData name="D Callanan" userId="951668ec-da26-491a-9b8a-af24bfeff26b" providerId="ADAL" clId="{9BD61585-CADB-44F8-94E7-372820C23FE1}" dt="2022-07-13T13:46:59.801" v="74" actId="2696"/>
        <pc:sldMkLst>
          <pc:docMk/>
          <pc:sldMk cId="4161407986" sldId="369"/>
        </pc:sldMkLst>
      </pc:sldChg>
      <pc:sldChg chg="del">
        <pc:chgData name="D Callanan" userId="951668ec-da26-491a-9b8a-af24bfeff26b" providerId="ADAL" clId="{9BD61585-CADB-44F8-94E7-372820C23FE1}" dt="2022-07-13T13:46:59.817" v="75" actId="2696"/>
        <pc:sldMkLst>
          <pc:docMk/>
          <pc:sldMk cId="1146952245" sldId="370"/>
        </pc:sldMkLst>
      </pc:sldChg>
      <pc:sldChg chg="del">
        <pc:chgData name="D Callanan" userId="951668ec-da26-491a-9b8a-af24bfeff26b" providerId="ADAL" clId="{9BD61585-CADB-44F8-94E7-372820C23FE1}" dt="2022-07-13T13:46:59.833" v="76" actId="2696"/>
        <pc:sldMkLst>
          <pc:docMk/>
          <pc:sldMk cId="2850909017" sldId="371"/>
        </pc:sldMkLst>
      </pc:sldChg>
      <pc:sldChg chg="del">
        <pc:chgData name="D Callanan" userId="951668ec-da26-491a-9b8a-af24bfeff26b" providerId="ADAL" clId="{9BD61585-CADB-44F8-94E7-372820C23FE1}" dt="2022-07-13T13:46:59.848" v="77" actId="2696"/>
        <pc:sldMkLst>
          <pc:docMk/>
          <pc:sldMk cId="94975584" sldId="372"/>
        </pc:sldMkLst>
      </pc:sldChg>
      <pc:sldChg chg="del">
        <pc:chgData name="D Callanan" userId="951668ec-da26-491a-9b8a-af24bfeff26b" providerId="ADAL" clId="{9BD61585-CADB-44F8-94E7-372820C23FE1}" dt="2022-07-13T13:46:59.864" v="78" actId="2696"/>
        <pc:sldMkLst>
          <pc:docMk/>
          <pc:sldMk cId="352390944" sldId="373"/>
        </pc:sldMkLst>
      </pc:sldChg>
      <pc:sldChg chg="del">
        <pc:chgData name="D Callanan" userId="951668ec-da26-491a-9b8a-af24bfeff26b" providerId="ADAL" clId="{9BD61585-CADB-44F8-94E7-372820C23FE1}" dt="2022-07-13T13:46:59.879" v="79" actId="2696"/>
        <pc:sldMkLst>
          <pc:docMk/>
          <pc:sldMk cId="1950536299" sldId="374"/>
        </pc:sldMkLst>
      </pc:sldChg>
      <pc:sldChg chg="del">
        <pc:chgData name="D Callanan" userId="951668ec-da26-491a-9b8a-af24bfeff26b" providerId="ADAL" clId="{9BD61585-CADB-44F8-94E7-372820C23FE1}" dt="2022-07-13T13:47:00.051" v="90" actId="2696"/>
        <pc:sldMkLst>
          <pc:docMk/>
          <pc:sldMk cId="181886332" sldId="375"/>
        </pc:sldMkLst>
      </pc:sldChg>
      <pc:sldChg chg="del">
        <pc:chgData name="D Callanan" userId="951668ec-da26-491a-9b8a-af24bfeff26b" providerId="ADAL" clId="{9BD61585-CADB-44F8-94E7-372820C23FE1}" dt="2022-07-13T13:46:59.676" v="64" actId="2696"/>
        <pc:sldMkLst>
          <pc:docMk/>
          <pc:sldMk cId="1922159958" sldId="376"/>
        </pc:sldMkLst>
      </pc:sldChg>
      <pc:sldChg chg="del">
        <pc:chgData name="D Callanan" userId="951668ec-da26-491a-9b8a-af24bfeff26b" providerId="ADAL" clId="{9BD61585-CADB-44F8-94E7-372820C23FE1}" dt="2022-07-13T13:46:59.520" v="55" actId="2696"/>
        <pc:sldMkLst>
          <pc:docMk/>
          <pc:sldMk cId="4262387976" sldId="377"/>
        </pc:sldMkLst>
      </pc:sldChg>
      <pc:sldChg chg="del">
        <pc:chgData name="D Callanan" userId="951668ec-da26-491a-9b8a-af24bfeff26b" providerId="ADAL" clId="{9BD61585-CADB-44F8-94E7-372820C23FE1}" dt="2022-07-13T13:46:58.958" v="19" actId="2696"/>
        <pc:sldMkLst>
          <pc:docMk/>
          <pc:sldMk cId="1027004104" sldId="378"/>
        </pc:sldMkLst>
      </pc:sldChg>
      <pc:sldChg chg="del">
        <pc:chgData name="D Callanan" userId="951668ec-da26-491a-9b8a-af24bfeff26b" providerId="ADAL" clId="{9BD61585-CADB-44F8-94E7-372820C23FE1}" dt="2022-07-13T13:46:59.942" v="83" actId="2696"/>
        <pc:sldMkLst>
          <pc:docMk/>
          <pc:sldMk cId="967992452" sldId="379"/>
        </pc:sldMkLst>
      </pc:sldChg>
      <pc:sldChg chg="del">
        <pc:chgData name="D Callanan" userId="951668ec-da26-491a-9b8a-af24bfeff26b" providerId="ADAL" clId="{9BD61585-CADB-44F8-94E7-372820C23FE1}" dt="2022-07-13T13:46:59.973" v="85" actId="2696"/>
        <pc:sldMkLst>
          <pc:docMk/>
          <pc:sldMk cId="1799015335" sldId="380"/>
        </pc:sldMkLst>
      </pc:sldChg>
      <pc:sldChg chg="del">
        <pc:chgData name="D Callanan" userId="951668ec-da26-491a-9b8a-af24bfeff26b" providerId="ADAL" clId="{9BD61585-CADB-44F8-94E7-372820C23FE1}" dt="2022-07-13T13:46:59.989" v="86" actId="2696"/>
        <pc:sldMkLst>
          <pc:docMk/>
          <pc:sldMk cId="3378770546" sldId="383"/>
        </pc:sldMkLst>
      </pc:sldChg>
      <pc:sldChg chg="del">
        <pc:chgData name="D Callanan" userId="951668ec-da26-491a-9b8a-af24bfeff26b" providerId="ADAL" clId="{9BD61585-CADB-44F8-94E7-372820C23FE1}" dt="2022-07-13T13:47:00.004" v="87" actId="2696"/>
        <pc:sldMkLst>
          <pc:docMk/>
          <pc:sldMk cId="1834580603" sldId="384"/>
        </pc:sldMkLst>
      </pc:sldChg>
      <pc:sldChg chg="del">
        <pc:chgData name="D Callanan" userId="951668ec-da26-491a-9b8a-af24bfeff26b" providerId="ADAL" clId="{9BD61585-CADB-44F8-94E7-372820C23FE1}" dt="2022-07-13T13:47:00.020" v="88" actId="2696"/>
        <pc:sldMkLst>
          <pc:docMk/>
          <pc:sldMk cId="3201827030" sldId="385"/>
        </pc:sldMkLst>
      </pc:sldChg>
      <pc:sldChg chg="del">
        <pc:chgData name="D Callanan" userId="951668ec-da26-491a-9b8a-af24bfeff26b" providerId="ADAL" clId="{9BD61585-CADB-44F8-94E7-372820C23FE1}" dt="2022-07-13T13:47:00.036" v="89" actId="2696"/>
        <pc:sldMkLst>
          <pc:docMk/>
          <pc:sldMk cId="1098966256" sldId="386"/>
        </pc:sldMkLst>
      </pc:sldChg>
      <pc:sldChg chg="del">
        <pc:chgData name="D Callanan" userId="951668ec-da26-491a-9b8a-af24bfeff26b" providerId="ADAL" clId="{9BD61585-CADB-44F8-94E7-372820C23FE1}" dt="2022-07-13T13:47:00.051" v="91" actId="2696"/>
        <pc:sldMkLst>
          <pc:docMk/>
          <pc:sldMk cId="4062465235" sldId="387"/>
        </pc:sldMkLst>
      </pc:sldChg>
      <pc:sldChg chg="del">
        <pc:chgData name="D Callanan" userId="951668ec-da26-491a-9b8a-af24bfeff26b" providerId="ADAL" clId="{9BD61585-CADB-44F8-94E7-372820C23FE1}" dt="2022-07-13T13:47:00.067" v="92" actId="2696"/>
        <pc:sldMkLst>
          <pc:docMk/>
          <pc:sldMk cId="4039456831" sldId="388"/>
        </pc:sldMkLst>
      </pc:sldChg>
      <pc:sldChg chg="del">
        <pc:chgData name="D Callanan" userId="951668ec-da26-491a-9b8a-af24bfeff26b" providerId="ADAL" clId="{9BD61585-CADB-44F8-94E7-372820C23FE1}" dt="2022-07-13T13:47:00.083" v="93" actId="2696"/>
        <pc:sldMkLst>
          <pc:docMk/>
          <pc:sldMk cId="3666864863" sldId="389"/>
        </pc:sldMkLst>
      </pc:sldChg>
      <pc:sldChg chg="del">
        <pc:chgData name="D Callanan" userId="951668ec-da26-491a-9b8a-af24bfeff26b" providerId="ADAL" clId="{9BD61585-CADB-44F8-94E7-372820C23FE1}" dt="2022-07-13T13:47:00.098" v="94" actId="2696"/>
        <pc:sldMkLst>
          <pc:docMk/>
          <pc:sldMk cId="3125933951" sldId="390"/>
        </pc:sldMkLst>
      </pc:sldChg>
      <pc:sldChg chg="del">
        <pc:chgData name="D Callanan" userId="951668ec-da26-491a-9b8a-af24bfeff26b" providerId="ADAL" clId="{9BD61585-CADB-44F8-94E7-372820C23FE1}" dt="2022-07-13T13:47:00.114" v="95" actId="2696"/>
        <pc:sldMkLst>
          <pc:docMk/>
          <pc:sldMk cId="309898002" sldId="391"/>
        </pc:sldMkLst>
      </pc:sldChg>
      <pc:sldChg chg="del">
        <pc:chgData name="D Callanan" userId="951668ec-da26-491a-9b8a-af24bfeff26b" providerId="ADAL" clId="{9BD61585-CADB-44F8-94E7-372820C23FE1}" dt="2022-07-13T13:47:00.129" v="96" actId="2696"/>
        <pc:sldMkLst>
          <pc:docMk/>
          <pc:sldMk cId="3507245782" sldId="392"/>
        </pc:sldMkLst>
      </pc:sldChg>
      <pc:sldChg chg="del">
        <pc:chgData name="D Callanan" userId="951668ec-da26-491a-9b8a-af24bfeff26b" providerId="ADAL" clId="{9BD61585-CADB-44F8-94E7-372820C23FE1}" dt="2022-07-13T13:47:00.129" v="97" actId="2696"/>
        <pc:sldMkLst>
          <pc:docMk/>
          <pc:sldMk cId="2703282709" sldId="393"/>
        </pc:sldMkLst>
      </pc:sldChg>
      <pc:sldChg chg="del">
        <pc:chgData name="D Callanan" userId="951668ec-da26-491a-9b8a-af24bfeff26b" providerId="ADAL" clId="{9BD61585-CADB-44F8-94E7-372820C23FE1}" dt="2022-07-13T13:47:00.145" v="98" actId="2696"/>
        <pc:sldMkLst>
          <pc:docMk/>
          <pc:sldMk cId="2207900789" sldId="394"/>
        </pc:sldMkLst>
      </pc:sldChg>
      <pc:sldChg chg="del">
        <pc:chgData name="D Callanan" userId="951668ec-da26-491a-9b8a-af24bfeff26b" providerId="ADAL" clId="{9BD61585-CADB-44F8-94E7-372820C23FE1}" dt="2022-07-13T13:47:00.161" v="100" actId="2696"/>
        <pc:sldMkLst>
          <pc:docMk/>
          <pc:sldMk cId="3790981509" sldId="395"/>
        </pc:sldMkLst>
      </pc:sldChg>
      <pc:sldChg chg="del">
        <pc:chgData name="D Callanan" userId="951668ec-da26-491a-9b8a-af24bfeff26b" providerId="ADAL" clId="{9BD61585-CADB-44F8-94E7-372820C23FE1}" dt="2022-07-13T13:47:00.176" v="101" actId="2696"/>
        <pc:sldMkLst>
          <pc:docMk/>
          <pc:sldMk cId="2485310312" sldId="396"/>
        </pc:sldMkLst>
      </pc:sldChg>
      <pc:sldChg chg="del">
        <pc:chgData name="D Callanan" userId="951668ec-da26-491a-9b8a-af24bfeff26b" providerId="ADAL" clId="{9BD61585-CADB-44F8-94E7-372820C23FE1}" dt="2022-07-13T13:47:00.176" v="102" actId="2696"/>
        <pc:sldMkLst>
          <pc:docMk/>
          <pc:sldMk cId="2886707131" sldId="397"/>
        </pc:sldMkLst>
      </pc:sldChg>
      <pc:sldChg chg="del">
        <pc:chgData name="D Callanan" userId="951668ec-da26-491a-9b8a-af24bfeff26b" providerId="ADAL" clId="{9BD61585-CADB-44F8-94E7-372820C23FE1}" dt="2022-07-13T13:47:00.192" v="103" actId="2696"/>
        <pc:sldMkLst>
          <pc:docMk/>
          <pc:sldMk cId="694952636" sldId="398"/>
        </pc:sldMkLst>
      </pc:sldChg>
      <pc:sldChg chg="del">
        <pc:chgData name="D Callanan" userId="951668ec-da26-491a-9b8a-af24bfeff26b" providerId="ADAL" clId="{9BD61585-CADB-44F8-94E7-372820C23FE1}" dt="2022-07-13T13:46:59.958" v="84" actId="2696"/>
        <pc:sldMkLst>
          <pc:docMk/>
          <pc:sldMk cId="3740525798" sldId="404"/>
        </pc:sldMkLst>
      </pc:sldChg>
      <pc:sldChg chg="del">
        <pc:chgData name="D Callanan" userId="951668ec-da26-491a-9b8a-af24bfeff26b" providerId="ADAL" clId="{9BD61585-CADB-44F8-94E7-372820C23FE1}" dt="2022-07-13T13:47:00.145" v="99" actId="2696"/>
        <pc:sldMkLst>
          <pc:docMk/>
          <pc:sldMk cId="115857076" sldId="405"/>
        </pc:sldMkLst>
      </pc:sldChg>
      <pc:sldChg chg="del">
        <pc:chgData name="D Callanan" userId="951668ec-da26-491a-9b8a-af24bfeff26b" providerId="ADAL" clId="{9BD61585-CADB-44F8-94E7-372820C23FE1}" dt="2022-07-13T13:47:00.208" v="104" actId="2696"/>
        <pc:sldMkLst>
          <pc:docMk/>
          <pc:sldMk cId="620765584" sldId="406"/>
        </pc:sldMkLst>
      </pc:sldChg>
      <pc:sldChg chg="del">
        <pc:chgData name="D Callanan" userId="951668ec-da26-491a-9b8a-af24bfeff26b" providerId="ADAL" clId="{9BD61585-CADB-44F8-94E7-372820C23FE1}" dt="2022-07-13T13:47:00.223" v="105" actId="2696"/>
        <pc:sldMkLst>
          <pc:docMk/>
          <pc:sldMk cId="3661882602" sldId="407"/>
        </pc:sldMkLst>
      </pc:sldChg>
      <pc:sldChg chg="del">
        <pc:chgData name="D Callanan" userId="951668ec-da26-491a-9b8a-af24bfeff26b" providerId="ADAL" clId="{9BD61585-CADB-44F8-94E7-372820C23FE1}" dt="2022-07-13T13:47:00.239" v="106" actId="2696"/>
        <pc:sldMkLst>
          <pc:docMk/>
          <pc:sldMk cId="1803246631" sldId="408"/>
        </pc:sldMkLst>
      </pc:sldChg>
      <pc:sldChg chg="del">
        <pc:chgData name="D Callanan" userId="951668ec-da26-491a-9b8a-af24bfeff26b" providerId="ADAL" clId="{9BD61585-CADB-44F8-94E7-372820C23FE1}" dt="2022-07-13T13:47:00.270" v="108" actId="2696"/>
        <pc:sldMkLst>
          <pc:docMk/>
          <pc:sldMk cId="2610429917" sldId="409"/>
        </pc:sldMkLst>
      </pc:sldChg>
      <pc:sldChg chg="del">
        <pc:chgData name="D Callanan" userId="951668ec-da26-491a-9b8a-af24bfeff26b" providerId="ADAL" clId="{9BD61585-CADB-44F8-94E7-372820C23FE1}" dt="2022-07-13T13:47:00.317" v="110" actId="2696"/>
        <pc:sldMkLst>
          <pc:docMk/>
          <pc:sldMk cId="1663907869" sldId="412"/>
        </pc:sldMkLst>
      </pc:sldChg>
      <pc:sldChg chg="del">
        <pc:chgData name="D Callanan" userId="951668ec-da26-491a-9b8a-af24bfeff26b" providerId="ADAL" clId="{9BD61585-CADB-44F8-94E7-372820C23FE1}" dt="2022-07-13T13:47:00.395" v="115" actId="2696"/>
        <pc:sldMkLst>
          <pc:docMk/>
          <pc:sldMk cId="1007844210" sldId="413"/>
        </pc:sldMkLst>
      </pc:sldChg>
      <pc:sldChg chg="del">
        <pc:chgData name="D Callanan" userId="951668ec-da26-491a-9b8a-af24bfeff26b" providerId="ADAL" clId="{9BD61585-CADB-44F8-94E7-372820C23FE1}" dt="2022-07-13T13:47:00.411" v="116" actId="2696"/>
        <pc:sldMkLst>
          <pc:docMk/>
          <pc:sldMk cId="1841085322" sldId="414"/>
        </pc:sldMkLst>
      </pc:sldChg>
      <pc:sldChg chg="del">
        <pc:chgData name="D Callanan" userId="951668ec-da26-491a-9b8a-af24bfeff26b" providerId="ADAL" clId="{9BD61585-CADB-44F8-94E7-372820C23FE1}" dt="2022-07-13T13:47:00.426" v="117" actId="2696"/>
        <pc:sldMkLst>
          <pc:docMk/>
          <pc:sldMk cId="2757568249" sldId="415"/>
        </pc:sldMkLst>
      </pc:sldChg>
      <pc:sldChg chg="del">
        <pc:chgData name="D Callanan" userId="951668ec-da26-491a-9b8a-af24bfeff26b" providerId="ADAL" clId="{9BD61585-CADB-44F8-94E7-372820C23FE1}" dt="2022-07-13T13:47:00.426" v="118" actId="2696"/>
        <pc:sldMkLst>
          <pc:docMk/>
          <pc:sldMk cId="618277452" sldId="416"/>
        </pc:sldMkLst>
      </pc:sldChg>
      <pc:sldChg chg="del">
        <pc:chgData name="D Callanan" userId="951668ec-da26-491a-9b8a-af24bfeff26b" providerId="ADAL" clId="{9BD61585-CADB-44F8-94E7-372820C23FE1}" dt="2022-07-13T13:47:00.442" v="119" actId="2696"/>
        <pc:sldMkLst>
          <pc:docMk/>
          <pc:sldMk cId="3236167575" sldId="417"/>
        </pc:sldMkLst>
      </pc:sldChg>
      <pc:sldChg chg="del">
        <pc:chgData name="D Callanan" userId="951668ec-da26-491a-9b8a-af24bfeff26b" providerId="ADAL" clId="{9BD61585-CADB-44F8-94E7-372820C23FE1}" dt="2022-07-13T13:47:00.458" v="120" actId="2696"/>
        <pc:sldMkLst>
          <pc:docMk/>
          <pc:sldMk cId="2244596199" sldId="418"/>
        </pc:sldMkLst>
      </pc:sldChg>
      <pc:sldChg chg="del">
        <pc:chgData name="D Callanan" userId="951668ec-da26-491a-9b8a-af24bfeff26b" providerId="ADAL" clId="{9BD61585-CADB-44F8-94E7-372820C23FE1}" dt="2022-07-13T13:47:00.473" v="121" actId="2696"/>
        <pc:sldMkLst>
          <pc:docMk/>
          <pc:sldMk cId="3382174110" sldId="419"/>
        </pc:sldMkLst>
      </pc:sldChg>
      <pc:sldChg chg="del">
        <pc:chgData name="D Callanan" userId="951668ec-da26-491a-9b8a-af24bfeff26b" providerId="ADAL" clId="{9BD61585-CADB-44F8-94E7-372820C23FE1}" dt="2022-07-13T13:47:00.489" v="122" actId="2696"/>
        <pc:sldMkLst>
          <pc:docMk/>
          <pc:sldMk cId="2163694907" sldId="420"/>
        </pc:sldMkLst>
      </pc:sldChg>
      <pc:sldChg chg="del">
        <pc:chgData name="D Callanan" userId="951668ec-da26-491a-9b8a-af24bfeff26b" providerId="ADAL" clId="{9BD61585-CADB-44F8-94E7-372820C23FE1}" dt="2022-07-13T13:47:00.536" v="126" actId="2696"/>
        <pc:sldMkLst>
          <pc:docMk/>
          <pc:sldMk cId="514302610" sldId="422"/>
        </pc:sldMkLst>
      </pc:sldChg>
      <pc:sldChg chg="del">
        <pc:chgData name="D Callanan" userId="951668ec-da26-491a-9b8a-af24bfeff26b" providerId="ADAL" clId="{9BD61585-CADB-44F8-94E7-372820C23FE1}" dt="2022-07-13T13:47:00.551" v="127" actId="2696"/>
        <pc:sldMkLst>
          <pc:docMk/>
          <pc:sldMk cId="2083360777" sldId="423"/>
        </pc:sldMkLst>
      </pc:sldChg>
      <pc:sldChg chg="del">
        <pc:chgData name="D Callanan" userId="951668ec-da26-491a-9b8a-af24bfeff26b" providerId="ADAL" clId="{9BD61585-CADB-44F8-94E7-372820C23FE1}" dt="2022-07-13T13:47:00.567" v="128" actId="2696"/>
        <pc:sldMkLst>
          <pc:docMk/>
          <pc:sldMk cId="4251684554" sldId="426"/>
        </pc:sldMkLst>
      </pc:sldChg>
      <pc:sldChg chg="del">
        <pc:chgData name="D Callanan" userId="951668ec-da26-491a-9b8a-af24bfeff26b" providerId="ADAL" clId="{9BD61585-CADB-44F8-94E7-372820C23FE1}" dt="2022-07-13T13:47:00.583" v="129" actId="2696"/>
        <pc:sldMkLst>
          <pc:docMk/>
          <pc:sldMk cId="3245748234" sldId="427"/>
        </pc:sldMkLst>
      </pc:sldChg>
      <pc:sldChg chg="del">
        <pc:chgData name="D Callanan" userId="951668ec-da26-491a-9b8a-af24bfeff26b" providerId="ADAL" clId="{9BD61585-CADB-44F8-94E7-372820C23FE1}" dt="2022-07-13T13:47:00.629" v="133" actId="2696"/>
        <pc:sldMkLst>
          <pc:docMk/>
          <pc:sldMk cId="2324239974" sldId="428"/>
        </pc:sldMkLst>
      </pc:sldChg>
      <pc:sldChg chg="modSp del mod">
        <pc:chgData name="D Callanan" userId="951668ec-da26-491a-9b8a-af24bfeff26b" providerId="ADAL" clId="{9BD61585-CADB-44F8-94E7-372820C23FE1}" dt="2022-07-13T13:47:01.225" v="136" actId="2696"/>
        <pc:sldMkLst>
          <pc:docMk/>
          <pc:sldMk cId="858640382" sldId="429"/>
        </pc:sldMkLst>
        <pc:graphicFrameChg chg="mod">
          <ac:chgData name="D Callanan" userId="951668ec-da26-491a-9b8a-af24bfeff26b" providerId="ADAL" clId="{9BD61585-CADB-44F8-94E7-372820C23FE1}" dt="2022-07-13T13:47:01.225" v="136" actId="2696"/>
          <ac:graphicFrameMkLst>
            <pc:docMk/>
            <pc:sldMk cId="858640382" sldId="429"/>
            <ac:graphicFrameMk id="2" creationId="{00000000-0000-0000-0000-000000000000}"/>
          </ac:graphicFrameMkLst>
        </pc:graphicFrameChg>
        <pc:graphicFrameChg chg="mod">
          <ac:chgData name="D Callanan" userId="951668ec-da26-491a-9b8a-af24bfeff26b" providerId="ADAL" clId="{9BD61585-CADB-44F8-94E7-372820C23FE1}" dt="2022-07-13T13:47:01.225" v="136" actId="2696"/>
          <ac:graphicFrameMkLst>
            <pc:docMk/>
            <pc:sldMk cId="858640382" sldId="429"/>
            <ac:graphicFrameMk id="14" creationId="{644A4E59-C538-4B30-A64E-A05AA3B97D28}"/>
          </ac:graphicFrameMkLst>
        </pc:graphicFrameChg>
      </pc:sldChg>
      <pc:sldChg chg="del">
        <pc:chgData name="D Callanan" userId="951668ec-da26-491a-9b8a-af24bfeff26b" providerId="ADAL" clId="{9BD61585-CADB-44F8-94E7-372820C23FE1}" dt="2022-07-13T13:47:01.241" v="137" actId="2696"/>
        <pc:sldMkLst>
          <pc:docMk/>
          <pc:sldMk cId="244546802" sldId="430"/>
        </pc:sldMkLst>
      </pc:sldChg>
      <pc:sldChg chg="modSp del mod">
        <pc:chgData name="D Callanan" userId="951668ec-da26-491a-9b8a-af24bfeff26b" providerId="ADAL" clId="{9BD61585-CADB-44F8-94E7-372820C23FE1}" dt="2022-07-13T13:47:01.288" v="138" actId="2696"/>
        <pc:sldMkLst>
          <pc:docMk/>
          <pc:sldMk cId="2378256809" sldId="431"/>
        </pc:sldMkLst>
        <pc:graphicFrameChg chg="mod">
          <ac:chgData name="D Callanan" userId="951668ec-da26-491a-9b8a-af24bfeff26b" providerId="ADAL" clId="{9BD61585-CADB-44F8-94E7-372820C23FE1}" dt="2022-07-13T13:47:01.288" v="138" actId="2696"/>
          <ac:graphicFrameMkLst>
            <pc:docMk/>
            <pc:sldMk cId="2378256809" sldId="431"/>
            <ac:graphicFrameMk id="2" creationId="{00000000-0000-0000-0000-000000000000}"/>
          </ac:graphicFrameMkLst>
        </pc:graphicFrameChg>
        <pc:graphicFrameChg chg="mod">
          <ac:chgData name="D Callanan" userId="951668ec-da26-491a-9b8a-af24bfeff26b" providerId="ADAL" clId="{9BD61585-CADB-44F8-94E7-372820C23FE1}" dt="2022-07-13T13:47:01.288" v="138" actId="2696"/>
          <ac:graphicFrameMkLst>
            <pc:docMk/>
            <pc:sldMk cId="2378256809" sldId="431"/>
            <ac:graphicFrameMk id="8" creationId="{53FE3A87-68BA-4038-9726-1028395BC474}"/>
          </ac:graphicFrameMkLst>
        </pc:graphicFrameChg>
      </pc:sldChg>
      <pc:sldChg chg="del">
        <pc:chgData name="D Callanan" userId="951668ec-da26-491a-9b8a-af24bfeff26b" providerId="ADAL" clId="{9BD61585-CADB-44F8-94E7-372820C23FE1}" dt="2022-07-13T13:47:01.303" v="139" actId="2696"/>
        <pc:sldMkLst>
          <pc:docMk/>
          <pc:sldMk cId="2116331087" sldId="432"/>
        </pc:sldMkLst>
      </pc:sldChg>
      <pc:sldChg chg="del">
        <pc:chgData name="D Callanan" userId="951668ec-da26-491a-9b8a-af24bfeff26b" providerId="ADAL" clId="{9BD61585-CADB-44F8-94E7-372820C23FE1}" dt="2022-07-13T13:47:01.303" v="140" actId="2696"/>
        <pc:sldMkLst>
          <pc:docMk/>
          <pc:sldMk cId="2239926421" sldId="433"/>
        </pc:sldMkLst>
      </pc:sldChg>
      <pc:sldChg chg="del">
        <pc:chgData name="D Callanan" userId="951668ec-da26-491a-9b8a-af24bfeff26b" providerId="ADAL" clId="{9BD61585-CADB-44F8-94E7-372820C23FE1}" dt="2022-07-13T13:47:01.319" v="141" actId="2696"/>
        <pc:sldMkLst>
          <pc:docMk/>
          <pc:sldMk cId="1170620828" sldId="434"/>
        </pc:sldMkLst>
      </pc:sldChg>
      <pc:sldChg chg="del">
        <pc:chgData name="D Callanan" userId="951668ec-da26-491a-9b8a-af24bfeff26b" providerId="ADAL" clId="{9BD61585-CADB-44F8-94E7-372820C23FE1}" dt="2022-07-13T13:47:01.335" v="142" actId="2696"/>
        <pc:sldMkLst>
          <pc:docMk/>
          <pc:sldMk cId="370962342" sldId="435"/>
        </pc:sldMkLst>
      </pc:sldChg>
      <pc:sldChg chg="del">
        <pc:chgData name="D Callanan" userId="951668ec-da26-491a-9b8a-af24bfeff26b" providerId="ADAL" clId="{9BD61585-CADB-44F8-94E7-372820C23FE1}" dt="2022-07-13T13:47:01.335" v="143" actId="2696"/>
        <pc:sldMkLst>
          <pc:docMk/>
          <pc:sldMk cId="4013096428" sldId="436"/>
        </pc:sldMkLst>
      </pc:sldChg>
      <pc:sldChg chg="del">
        <pc:chgData name="D Callanan" userId="951668ec-da26-491a-9b8a-af24bfeff26b" providerId="ADAL" clId="{9BD61585-CADB-44F8-94E7-372820C23FE1}" dt="2022-07-13T13:47:01.350" v="144" actId="2696"/>
        <pc:sldMkLst>
          <pc:docMk/>
          <pc:sldMk cId="2255958231" sldId="437"/>
        </pc:sldMkLst>
      </pc:sldChg>
      <pc:sldChg chg="del">
        <pc:chgData name="D Callanan" userId="951668ec-da26-491a-9b8a-af24bfeff26b" providerId="ADAL" clId="{9BD61585-CADB-44F8-94E7-372820C23FE1}" dt="2022-07-13T13:47:01.366" v="145" actId="2696"/>
        <pc:sldMkLst>
          <pc:docMk/>
          <pc:sldMk cId="1531026321" sldId="438"/>
        </pc:sldMkLst>
      </pc:sldChg>
      <pc:sldChg chg="del">
        <pc:chgData name="D Callanan" userId="951668ec-da26-491a-9b8a-af24bfeff26b" providerId="ADAL" clId="{9BD61585-CADB-44F8-94E7-372820C23FE1}" dt="2022-07-13T13:47:00.489" v="123" actId="2696"/>
        <pc:sldMkLst>
          <pc:docMk/>
          <pc:sldMk cId="577489764" sldId="445"/>
        </pc:sldMkLst>
      </pc:sldChg>
      <pc:sldChg chg="del">
        <pc:chgData name="D Callanan" userId="951668ec-da26-491a-9b8a-af24bfeff26b" providerId="ADAL" clId="{9BD61585-CADB-44F8-94E7-372820C23FE1}" dt="2022-07-13T13:47:00.504" v="124" actId="2696"/>
        <pc:sldMkLst>
          <pc:docMk/>
          <pc:sldMk cId="3075681954" sldId="446"/>
        </pc:sldMkLst>
      </pc:sldChg>
      <pc:sldChg chg="del">
        <pc:chgData name="D Callanan" userId="951668ec-da26-491a-9b8a-af24bfeff26b" providerId="ADAL" clId="{9BD61585-CADB-44F8-94E7-372820C23FE1}" dt="2022-07-13T13:47:00.520" v="125" actId="2696"/>
        <pc:sldMkLst>
          <pc:docMk/>
          <pc:sldMk cId="3874064556" sldId="447"/>
        </pc:sldMkLst>
      </pc:sldChg>
      <pc:sldChg chg="del">
        <pc:chgData name="D Callanan" userId="951668ec-da26-491a-9b8a-af24bfeff26b" providerId="ADAL" clId="{9BD61585-CADB-44F8-94E7-372820C23FE1}" dt="2022-07-13T13:47:00.645" v="134" actId="2696"/>
        <pc:sldMkLst>
          <pc:docMk/>
          <pc:sldMk cId="106078324" sldId="448"/>
        </pc:sldMkLst>
      </pc:sldChg>
      <pc:sldChg chg="del">
        <pc:chgData name="D Callanan" userId="951668ec-da26-491a-9b8a-af24bfeff26b" providerId="ADAL" clId="{9BD61585-CADB-44F8-94E7-372820C23FE1}" dt="2022-07-13T13:47:00.348" v="112" actId="2696"/>
        <pc:sldMkLst>
          <pc:docMk/>
          <pc:sldMk cId="3335687932" sldId="450"/>
        </pc:sldMkLst>
      </pc:sldChg>
      <pc:sldChg chg="del">
        <pc:chgData name="D Callanan" userId="951668ec-da26-491a-9b8a-af24bfeff26b" providerId="ADAL" clId="{9BD61585-CADB-44F8-94E7-372820C23FE1}" dt="2022-07-13T13:47:00.364" v="113" actId="2696"/>
        <pc:sldMkLst>
          <pc:docMk/>
          <pc:sldMk cId="3447547941" sldId="451"/>
        </pc:sldMkLst>
      </pc:sldChg>
      <pc:sldChg chg="del">
        <pc:chgData name="D Callanan" userId="951668ec-da26-491a-9b8a-af24bfeff26b" providerId="ADAL" clId="{9BD61585-CADB-44F8-94E7-372820C23FE1}" dt="2022-07-13T13:47:00.379" v="114" actId="2696"/>
        <pc:sldMkLst>
          <pc:docMk/>
          <pc:sldMk cId="2703364100" sldId="452"/>
        </pc:sldMkLst>
      </pc:sldChg>
      <pc:sldChg chg="del">
        <pc:chgData name="D Callanan" userId="951668ec-da26-491a-9b8a-af24bfeff26b" providerId="ADAL" clId="{9BD61585-CADB-44F8-94E7-372820C23FE1}" dt="2022-07-13T13:47:00.614" v="131" actId="2696"/>
        <pc:sldMkLst>
          <pc:docMk/>
          <pc:sldMk cId="465269389" sldId="453"/>
        </pc:sldMkLst>
      </pc:sldChg>
      <pc:sldChg chg="del">
        <pc:chgData name="D Callanan" userId="951668ec-da26-491a-9b8a-af24bfeff26b" providerId="ADAL" clId="{9BD61585-CADB-44F8-94E7-372820C23FE1}" dt="2022-07-13T13:47:00.629" v="132" actId="2696"/>
        <pc:sldMkLst>
          <pc:docMk/>
          <pc:sldMk cId="1697746850" sldId="454"/>
        </pc:sldMkLst>
      </pc:sldChg>
      <pc:sldChg chg="del">
        <pc:chgData name="D Callanan" userId="951668ec-da26-491a-9b8a-af24bfeff26b" providerId="ADAL" clId="{9BD61585-CADB-44F8-94E7-372820C23FE1}" dt="2022-07-13T13:47:16.775" v="146" actId="2696"/>
        <pc:sldMkLst>
          <pc:docMk/>
          <pc:sldMk cId="1961485801" sldId="487"/>
        </pc:sldMkLst>
      </pc:sldChg>
      <pc:sldChg chg="del">
        <pc:chgData name="D Callanan" userId="951668ec-da26-491a-9b8a-af24bfeff26b" providerId="ADAL" clId="{9BD61585-CADB-44F8-94E7-372820C23FE1}" dt="2022-07-13T13:47:16.775" v="147" actId="2696"/>
        <pc:sldMkLst>
          <pc:docMk/>
          <pc:sldMk cId="2214443370" sldId="488"/>
        </pc:sldMkLst>
      </pc:sldChg>
      <pc:sldChg chg="del">
        <pc:chgData name="D Callanan" userId="951668ec-da26-491a-9b8a-af24bfeff26b" providerId="ADAL" clId="{9BD61585-CADB-44F8-94E7-372820C23FE1}" dt="2022-07-13T13:47:16.791" v="148" actId="2696"/>
        <pc:sldMkLst>
          <pc:docMk/>
          <pc:sldMk cId="2074118214" sldId="489"/>
        </pc:sldMkLst>
      </pc:sldChg>
      <pc:sldChg chg="del">
        <pc:chgData name="D Callanan" userId="951668ec-da26-491a-9b8a-af24bfeff26b" providerId="ADAL" clId="{9BD61585-CADB-44F8-94E7-372820C23FE1}" dt="2022-07-13T13:47:16.791" v="149" actId="2696"/>
        <pc:sldMkLst>
          <pc:docMk/>
          <pc:sldMk cId="2031183450" sldId="490"/>
        </pc:sldMkLst>
      </pc:sldChg>
      <pc:sldChg chg="del">
        <pc:chgData name="D Callanan" userId="951668ec-da26-491a-9b8a-af24bfeff26b" providerId="ADAL" clId="{9BD61585-CADB-44F8-94E7-372820C23FE1}" dt="2022-07-13T13:47:16.822" v="152" actId="2696"/>
        <pc:sldMkLst>
          <pc:docMk/>
          <pc:sldMk cId="89587796" sldId="493"/>
        </pc:sldMkLst>
      </pc:sldChg>
      <pc:sldChg chg="del">
        <pc:chgData name="D Callanan" userId="951668ec-da26-491a-9b8a-af24bfeff26b" providerId="ADAL" clId="{9BD61585-CADB-44F8-94E7-372820C23FE1}" dt="2022-07-13T13:47:16.822" v="153" actId="2696"/>
        <pc:sldMkLst>
          <pc:docMk/>
          <pc:sldMk cId="1628427786" sldId="494"/>
        </pc:sldMkLst>
      </pc:sldChg>
      <pc:sldChg chg="del">
        <pc:chgData name="D Callanan" userId="951668ec-da26-491a-9b8a-af24bfeff26b" providerId="ADAL" clId="{9BD61585-CADB-44F8-94E7-372820C23FE1}" dt="2022-07-13T13:47:16.838" v="154" actId="2696"/>
        <pc:sldMkLst>
          <pc:docMk/>
          <pc:sldMk cId="2475839782" sldId="495"/>
        </pc:sldMkLst>
      </pc:sldChg>
      <pc:sldChg chg="del">
        <pc:chgData name="D Callanan" userId="951668ec-da26-491a-9b8a-af24bfeff26b" providerId="ADAL" clId="{9BD61585-CADB-44F8-94E7-372820C23FE1}" dt="2022-07-13T13:47:16.853" v="155" actId="2696"/>
        <pc:sldMkLst>
          <pc:docMk/>
          <pc:sldMk cId="3951930327" sldId="496"/>
        </pc:sldMkLst>
      </pc:sldChg>
      <pc:sldChg chg="del">
        <pc:chgData name="D Callanan" userId="951668ec-da26-491a-9b8a-af24bfeff26b" providerId="ADAL" clId="{9BD61585-CADB-44F8-94E7-372820C23FE1}" dt="2022-07-13T13:47:16.853" v="156" actId="2696"/>
        <pc:sldMkLst>
          <pc:docMk/>
          <pc:sldMk cId="4035208062" sldId="497"/>
        </pc:sldMkLst>
      </pc:sldChg>
      <pc:sldChg chg="del">
        <pc:chgData name="D Callanan" userId="951668ec-da26-491a-9b8a-af24bfeff26b" providerId="ADAL" clId="{9BD61585-CADB-44F8-94E7-372820C23FE1}" dt="2022-07-13T13:47:16.869" v="157" actId="2696"/>
        <pc:sldMkLst>
          <pc:docMk/>
          <pc:sldMk cId="1455568684" sldId="498"/>
        </pc:sldMkLst>
      </pc:sldChg>
      <pc:sldChg chg="del">
        <pc:chgData name="D Callanan" userId="951668ec-da26-491a-9b8a-af24bfeff26b" providerId="ADAL" clId="{9BD61585-CADB-44F8-94E7-372820C23FE1}" dt="2022-07-13T13:47:16.885" v="158" actId="2696"/>
        <pc:sldMkLst>
          <pc:docMk/>
          <pc:sldMk cId="2222639390" sldId="499"/>
        </pc:sldMkLst>
      </pc:sldChg>
      <pc:sldChg chg="del">
        <pc:chgData name="D Callanan" userId="951668ec-da26-491a-9b8a-af24bfeff26b" providerId="ADAL" clId="{9BD61585-CADB-44F8-94E7-372820C23FE1}" dt="2022-07-13T13:47:16.916" v="161" actId="2696"/>
        <pc:sldMkLst>
          <pc:docMk/>
          <pc:sldMk cId="189670681" sldId="502"/>
        </pc:sldMkLst>
      </pc:sldChg>
      <pc:sldChg chg="del">
        <pc:chgData name="D Callanan" userId="951668ec-da26-491a-9b8a-af24bfeff26b" providerId="ADAL" clId="{9BD61585-CADB-44F8-94E7-372820C23FE1}" dt="2022-07-13T13:47:16.916" v="162" actId="2696"/>
        <pc:sldMkLst>
          <pc:docMk/>
          <pc:sldMk cId="3281070936" sldId="503"/>
        </pc:sldMkLst>
      </pc:sldChg>
      <pc:sldChg chg="del">
        <pc:chgData name="D Callanan" userId="951668ec-da26-491a-9b8a-af24bfeff26b" providerId="ADAL" clId="{9BD61585-CADB-44F8-94E7-372820C23FE1}" dt="2022-07-13T13:47:16.931" v="163" actId="2696"/>
        <pc:sldMkLst>
          <pc:docMk/>
          <pc:sldMk cId="245323385" sldId="504"/>
        </pc:sldMkLst>
      </pc:sldChg>
      <pc:sldChg chg="del">
        <pc:chgData name="D Callanan" userId="951668ec-da26-491a-9b8a-af24bfeff26b" providerId="ADAL" clId="{9BD61585-CADB-44F8-94E7-372820C23FE1}" dt="2022-07-13T13:47:16.931" v="164" actId="2696"/>
        <pc:sldMkLst>
          <pc:docMk/>
          <pc:sldMk cId="970383564" sldId="505"/>
        </pc:sldMkLst>
      </pc:sldChg>
      <pc:sldChg chg="del">
        <pc:chgData name="D Callanan" userId="951668ec-da26-491a-9b8a-af24bfeff26b" providerId="ADAL" clId="{9BD61585-CADB-44F8-94E7-372820C23FE1}" dt="2022-07-13T13:47:16.947" v="165" actId="2696"/>
        <pc:sldMkLst>
          <pc:docMk/>
          <pc:sldMk cId="3068413213" sldId="506"/>
        </pc:sldMkLst>
      </pc:sldChg>
      <pc:sldChg chg="del">
        <pc:chgData name="D Callanan" userId="951668ec-da26-491a-9b8a-af24bfeff26b" providerId="ADAL" clId="{9BD61585-CADB-44F8-94E7-372820C23FE1}" dt="2022-07-13T13:47:16.963" v="166" actId="2696"/>
        <pc:sldMkLst>
          <pc:docMk/>
          <pc:sldMk cId="829837151" sldId="507"/>
        </pc:sldMkLst>
      </pc:sldChg>
      <pc:sldChg chg="del">
        <pc:chgData name="D Callanan" userId="951668ec-da26-491a-9b8a-af24bfeff26b" providerId="ADAL" clId="{9BD61585-CADB-44F8-94E7-372820C23FE1}" dt="2022-07-13T13:47:16.978" v="167" actId="2696"/>
        <pc:sldMkLst>
          <pc:docMk/>
          <pc:sldMk cId="0" sldId="508"/>
        </pc:sldMkLst>
      </pc:sldChg>
      <pc:sldChg chg="del">
        <pc:chgData name="D Callanan" userId="951668ec-da26-491a-9b8a-af24bfeff26b" providerId="ADAL" clId="{9BD61585-CADB-44F8-94E7-372820C23FE1}" dt="2022-07-13T13:47:16.994" v="169" actId="2696"/>
        <pc:sldMkLst>
          <pc:docMk/>
          <pc:sldMk cId="3828849985" sldId="509"/>
        </pc:sldMkLst>
      </pc:sldChg>
      <pc:sldChg chg="del">
        <pc:chgData name="D Callanan" userId="951668ec-da26-491a-9b8a-af24bfeff26b" providerId="ADAL" clId="{9BD61585-CADB-44F8-94E7-372820C23FE1}" dt="2022-07-13T13:47:17.010" v="171" actId="2696"/>
        <pc:sldMkLst>
          <pc:docMk/>
          <pc:sldMk cId="1358314413" sldId="511"/>
        </pc:sldMkLst>
      </pc:sldChg>
      <pc:sldChg chg="del">
        <pc:chgData name="D Callanan" userId="951668ec-da26-491a-9b8a-af24bfeff26b" providerId="ADAL" clId="{9BD61585-CADB-44F8-94E7-372820C23FE1}" dt="2022-07-13T13:47:17.025" v="172" actId="2696"/>
        <pc:sldMkLst>
          <pc:docMk/>
          <pc:sldMk cId="215012772" sldId="512"/>
        </pc:sldMkLst>
      </pc:sldChg>
      <pc:sldChg chg="del">
        <pc:chgData name="D Callanan" userId="951668ec-da26-491a-9b8a-af24bfeff26b" providerId="ADAL" clId="{9BD61585-CADB-44F8-94E7-372820C23FE1}" dt="2022-07-13T13:47:17.025" v="173" actId="2696"/>
        <pc:sldMkLst>
          <pc:docMk/>
          <pc:sldMk cId="3792479214" sldId="513"/>
        </pc:sldMkLst>
      </pc:sldChg>
      <pc:sldChg chg="del">
        <pc:chgData name="D Callanan" userId="951668ec-da26-491a-9b8a-af24bfeff26b" providerId="ADAL" clId="{9BD61585-CADB-44F8-94E7-372820C23FE1}" dt="2022-07-13T13:47:17.041" v="174" actId="2696"/>
        <pc:sldMkLst>
          <pc:docMk/>
          <pc:sldMk cId="2894591208" sldId="514"/>
        </pc:sldMkLst>
      </pc:sldChg>
      <pc:sldChg chg="del">
        <pc:chgData name="D Callanan" userId="951668ec-da26-491a-9b8a-af24bfeff26b" providerId="ADAL" clId="{9BD61585-CADB-44F8-94E7-372820C23FE1}" dt="2022-07-13T13:47:17.056" v="175" actId="2696"/>
        <pc:sldMkLst>
          <pc:docMk/>
          <pc:sldMk cId="2847738438" sldId="515"/>
        </pc:sldMkLst>
      </pc:sldChg>
      <pc:sldChg chg="del">
        <pc:chgData name="D Callanan" userId="951668ec-da26-491a-9b8a-af24bfeff26b" providerId="ADAL" clId="{9BD61585-CADB-44F8-94E7-372820C23FE1}" dt="2022-07-13T13:47:17.056" v="176" actId="2696"/>
        <pc:sldMkLst>
          <pc:docMk/>
          <pc:sldMk cId="3306648426" sldId="516"/>
        </pc:sldMkLst>
      </pc:sldChg>
      <pc:sldChg chg="del">
        <pc:chgData name="D Callanan" userId="951668ec-da26-491a-9b8a-af24bfeff26b" providerId="ADAL" clId="{9BD61585-CADB-44F8-94E7-372820C23FE1}" dt="2022-07-13T13:47:17.072" v="177" actId="2696"/>
        <pc:sldMkLst>
          <pc:docMk/>
          <pc:sldMk cId="4117284409" sldId="517"/>
        </pc:sldMkLst>
      </pc:sldChg>
      <pc:sldChg chg="del">
        <pc:chgData name="D Callanan" userId="951668ec-da26-491a-9b8a-af24bfeff26b" providerId="ADAL" clId="{9BD61585-CADB-44F8-94E7-372820C23FE1}" dt="2022-07-13T13:47:17.072" v="178" actId="2696"/>
        <pc:sldMkLst>
          <pc:docMk/>
          <pc:sldMk cId="4025198470" sldId="518"/>
        </pc:sldMkLst>
      </pc:sldChg>
      <pc:sldChg chg="del">
        <pc:chgData name="D Callanan" userId="951668ec-da26-491a-9b8a-af24bfeff26b" providerId="ADAL" clId="{9BD61585-CADB-44F8-94E7-372820C23FE1}" dt="2022-07-13T13:47:17.088" v="179" actId="2696"/>
        <pc:sldMkLst>
          <pc:docMk/>
          <pc:sldMk cId="2643121249" sldId="519"/>
        </pc:sldMkLst>
      </pc:sldChg>
      <pc:sldChg chg="del">
        <pc:chgData name="D Callanan" userId="951668ec-da26-491a-9b8a-af24bfeff26b" providerId="ADAL" clId="{9BD61585-CADB-44F8-94E7-372820C23FE1}" dt="2022-07-13T13:47:17.103" v="180" actId="2696"/>
        <pc:sldMkLst>
          <pc:docMk/>
          <pc:sldMk cId="2363275641" sldId="520"/>
        </pc:sldMkLst>
      </pc:sldChg>
      <pc:sldChg chg="del">
        <pc:chgData name="D Callanan" userId="951668ec-da26-491a-9b8a-af24bfeff26b" providerId="ADAL" clId="{9BD61585-CADB-44F8-94E7-372820C23FE1}" dt="2022-07-13T13:47:17.119" v="181" actId="2696"/>
        <pc:sldMkLst>
          <pc:docMk/>
          <pc:sldMk cId="1834898748" sldId="521"/>
        </pc:sldMkLst>
      </pc:sldChg>
      <pc:sldChg chg="del">
        <pc:chgData name="D Callanan" userId="951668ec-da26-491a-9b8a-af24bfeff26b" providerId="ADAL" clId="{9BD61585-CADB-44F8-94E7-372820C23FE1}" dt="2022-07-13T13:47:16.806" v="150" actId="2696"/>
        <pc:sldMkLst>
          <pc:docMk/>
          <pc:sldMk cId="1496982381" sldId="528"/>
        </pc:sldMkLst>
      </pc:sldChg>
      <pc:sldChg chg="del">
        <pc:chgData name="D Callanan" userId="951668ec-da26-491a-9b8a-af24bfeff26b" providerId="ADAL" clId="{9BD61585-CADB-44F8-94E7-372820C23FE1}" dt="2022-07-13T13:47:16.806" v="151" actId="2696"/>
        <pc:sldMkLst>
          <pc:docMk/>
          <pc:sldMk cId="2950792102" sldId="529"/>
        </pc:sldMkLst>
      </pc:sldChg>
      <pc:sldChg chg="del">
        <pc:chgData name="D Callanan" userId="951668ec-da26-491a-9b8a-af24bfeff26b" providerId="ADAL" clId="{9BD61585-CADB-44F8-94E7-372820C23FE1}" dt="2022-07-13T13:47:16.885" v="159" actId="2696"/>
        <pc:sldMkLst>
          <pc:docMk/>
          <pc:sldMk cId="3439037093" sldId="530"/>
        </pc:sldMkLst>
      </pc:sldChg>
      <pc:sldChg chg="del">
        <pc:chgData name="D Callanan" userId="951668ec-da26-491a-9b8a-af24bfeff26b" providerId="ADAL" clId="{9BD61585-CADB-44F8-94E7-372820C23FE1}" dt="2022-07-13T13:47:16.900" v="160" actId="2696"/>
        <pc:sldMkLst>
          <pc:docMk/>
          <pc:sldMk cId="1173558996" sldId="531"/>
        </pc:sldMkLst>
      </pc:sldChg>
      <pc:sldChg chg="del">
        <pc:chgData name="D Callanan" userId="951668ec-da26-491a-9b8a-af24bfeff26b" providerId="ADAL" clId="{9BD61585-CADB-44F8-94E7-372820C23FE1}" dt="2022-07-13T13:47:17.010" v="170" actId="2696"/>
        <pc:sldMkLst>
          <pc:docMk/>
          <pc:sldMk cId="2870780746" sldId="532"/>
        </pc:sldMkLst>
      </pc:sldChg>
      <pc:sldChg chg="del">
        <pc:chgData name="D Callanan" userId="951668ec-da26-491a-9b8a-af24bfeff26b" providerId="ADAL" clId="{9BD61585-CADB-44F8-94E7-372820C23FE1}" dt="2022-07-13T13:47:17.150" v="182" actId="2696"/>
        <pc:sldMkLst>
          <pc:docMk/>
          <pc:sldMk cId="0" sldId="533"/>
        </pc:sldMkLst>
      </pc:sldChg>
      <pc:sldChg chg="del">
        <pc:chgData name="D Callanan" userId="951668ec-da26-491a-9b8a-af24bfeff26b" providerId="ADAL" clId="{9BD61585-CADB-44F8-94E7-372820C23FE1}" dt="2022-07-13T13:47:17.181" v="184" actId="2696"/>
        <pc:sldMkLst>
          <pc:docMk/>
          <pc:sldMk cId="3150519931" sldId="538"/>
        </pc:sldMkLst>
      </pc:sldChg>
      <pc:sldChg chg="del">
        <pc:chgData name="D Callanan" userId="951668ec-da26-491a-9b8a-af24bfeff26b" providerId="ADAL" clId="{9BD61585-CADB-44F8-94E7-372820C23FE1}" dt="2022-07-13T13:47:17.197" v="185" actId="2696"/>
        <pc:sldMkLst>
          <pc:docMk/>
          <pc:sldMk cId="0" sldId="539"/>
        </pc:sldMkLst>
      </pc:sldChg>
      <pc:sldChg chg="del">
        <pc:chgData name="D Callanan" userId="951668ec-da26-491a-9b8a-af24bfeff26b" providerId="ADAL" clId="{9BD61585-CADB-44F8-94E7-372820C23FE1}" dt="2022-07-13T13:47:17.213" v="186" actId="2696"/>
        <pc:sldMkLst>
          <pc:docMk/>
          <pc:sldMk cId="2129207067" sldId="541"/>
        </pc:sldMkLst>
      </pc:sldChg>
      <pc:sldChg chg="del">
        <pc:chgData name="D Callanan" userId="951668ec-da26-491a-9b8a-af24bfeff26b" providerId="ADAL" clId="{9BD61585-CADB-44F8-94E7-372820C23FE1}" dt="2022-07-13T13:47:17.213" v="187" actId="2696"/>
        <pc:sldMkLst>
          <pc:docMk/>
          <pc:sldMk cId="3662570499" sldId="542"/>
        </pc:sldMkLst>
      </pc:sldChg>
      <pc:sldChg chg="del">
        <pc:chgData name="D Callanan" userId="951668ec-da26-491a-9b8a-af24bfeff26b" providerId="ADAL" clId="{9BD61585-CADB-44F8-94E7-372820C23FE1}" dt="2022-07-13T13:47:17.244" v="200" actId="2696"/>
        <pc:sldMkLst>
          <pc:docMk/>
          <pc:sldMk cId="3407531977" sldId="543"/>
        </pc:sldMkLst>
      </pc:sldChg>
      <pc:sldChg chg="del">
        <pc:chgData name="D Callanan" userId="951668ec-da26-491a-9b8a-af24bfeff26b" providerId="ADAL" clId="{9BD61585-CADB-44F8-94E7-372820C23FE1}" dt="2022-07-13T13:47:17.244" v="201" actId="2696"/>
        <pc:sldMkLst>
          <pc:docMk/>
          <pc:sldMk cId="1538067467" sldId="544"/>
        </pc:sldMkLst>
      </pc:sldChg>
      <pc:sldChg chg="del">
        <pc:chgData name="D Callanan" userId="951668ec-da26-491a-9b8a-af24bfeff26b" providerId="ADAL" clId="{9BD61585-CADB-44F8-94E7-372820C23FE1}" dt="2022-07-13T13:47:17.260" v="202" actId="2696"/>
        <pc:sldMkLst>
          <pc:docMk/>
          <pc:sldMk cId="317828200" sldId="545"/>
        </pc:sldMkLst>
      </pc:sldChg>
      <pc:sldChg chg="del">
        <pc:chgData name="D Callanan" userId="951668ec-da26-491a-9b8a-af24bfeff26b" providerId="ADAL" clId="{9BD61585-CADB-44F8-94E7-372820C23FE1}" dt="2022-07-13T13:47:17.275" v="203" actId="2696"/>
        <pc:sldMkLst>
          <pc:docMk/>
          <pc:sldMk cId="0" sldId="546"/>
        </pc:sldMkLst>
      </pc:sldChg>
      <pc:sldChg chg="del">
        <pc:chgData name="D Callanan" userId="951668ec-da26-491a-9b8a-af24bfeff26b" providerId="ADAL" clId="{9BD61585-CADB-44F8-94E7-372820C23FE1}" dt="2022-07-13T13:47:17.291" v="216" actId="2696"/>
        <pc:sldMkLst>
          <pc:docMk/>
          <pc:sldMk cId="574601553" sldId="547"/>
        </pc:sldMkLst>
      </pc:sldChg>
      <pc:sldChg chg="del">
        <pc:chgData name="D Callanan" userId="951668ec-da26-491a-9b8a-af24bfeff26b" providerId="ADAL" clId="{9BD61585-CADB-44F8-94E7-372820C23FE1}" dt="2022-07-13T13:47:17.306" v="217" actId="2696"/>
        <pc:sldMkLst>
          <pc:docMk/>
          <pc:sldMk cId="3135552983" sldId="548"/>
        </pc:sldMkLst>
      </pc:sldChg>
      <pc:sldChg chg="del">
        <pc:chgData name="D Callanan" userId="951668ec-da26-491a-9b8a-af24bfeff26b" providerId="ADAL" clId="{9BD61585-CADB-44F8-94E7-372820C23FE1}" dt="2022-07-13T13:47:17.322" v="218" actId="2696"/>
        <pc:sldMkLst>
          <pc:docMk/>
          <pc:sldMk cId="4002400958" sldId="549"/>
        </pc:sldMkLst>
      </pc:sldChg>
      <pc:sldChg chg="del">
        <pc:chgData name="D Callanan" userId="951668ec-da26-491a-9b8a-af24bfeff26b" providerId="ADAL" clId="{9BD61585-CADB-44F8-94E7-372820C23FE1}" dt="2022-07-13T13:47:17.322" v="219" actId="2696"/>
        <pc:sldMkLst>
          <pc:docMk/>
          <pc:sldMk cId="2892861586" sldId="550"/>
        </pc:sldMkLst>
      </pc:sldChg>
      <pc:sldChg chg="del">
        <pc:chgData name="D Callanan" userId="951668ec-da26-491a-9b8a-af24bfeff26b" providerId="ADAL" clId="{9BD61585-CADB-44F8-94E7-372820C23FE1}" dt="2022-07-13T13:47:17.338" v="220" actId="2696"/>
        <pc:sldMkLst>
          <pc:docMk/>
          <pc:sldMk cId="4142707946" sldId="551"/>
        </pc:sldMkLst>
      </pc:sldChg>
      <pc:sldChg chg="del">
        <pc:chgData name="D Callanan" userId="951668ec-da26-491a-9b8a-af24bfeff26b" providerId="ADAL" clId="{9BD61585-CADB-44F8-94E7-372820C23FE1}" dt="2022-07-13T13:47:17.338" v="221" actId="2696"/>
        <pc:sldMkLst>
          <pc:docMk/>
          <pc:sldMk cId="4198736170" sldId="552"/>
        </pc:sldMkLst>
      </pc:sldChg>
      <pc:sldChg chg="del">
        <pc:chgData name="D Callanan" userId="951668ec-da26-491a-9b8a-af24bfeff26b" providerId="ADAL" clId="{9BD61585-CADB-44F8-94E7-372820C23FE1}" dt="2022-07-13T13:47:17.353" v="222" actId="2696"/>
        <pc:sldMkLst>
          <pc:docMk/>
          <pc:sldMk cId="2765083242" sldId="553"/>
        </pc:sldMkLst>
      </pc:sldChg>
      <pc:sldChg chg="del">
        <pc:chgData name="D Callanan" userId="951668ec-da26-491a-9b8a-af24bfeff26b" providerId="ADAL" clId="{9BD61585-CADB-44F8-94E7-372820C23FE1}" dt="2022-07-13T13:47:17.369" v="235" actId="2696"/>
        <pc:sldMkLst>
          <pc:docMk/>
          <pc:sldMk cId="3270983121" sldId="554"/>
        </pc:sldMkLst>
      </pc:sldChg>
      <pc:sldChg chg="del">
        <pc:chgData name="D Callanan" userId="951668ec-da26-491a-9b8a-af24bfeff26b" providerId="ADAL" clId="{9BD61585-CADB-44F8-94E7-372820C23FE1}" dt="2022-07-13T13:47:17.385" v="236" actId="2696"/>
        <pc:sldMkLst>
          <pc:docMk/>
          <pc:sldMk cId="4163905835" sldId="556"/>
        </pc:sldMkLst>
      </pc:sldChg>
      <pc:sldChg chg="del">
        <pc:chgData name="D Callanan" userId="951668ec-da26-491a-9b8a-af24bfeff26b" providerId="ADAL" clId="{9BD61585-CADB-44F8-94E7-372820C23FE1}" dt="2022-07-13T13:47:17.385" v="237" actId="2696"/>
        <pc:sldMkLst>
          <pc:docMk/>
          <pc:sldMk cId="2957497160" sldId="557"/>
        </pc:sldMkLst>
      </pc:sldChg>
      <pc:sldChg chg="del">
        <pc:chgData name="D Callanan" userId="951668ec-da26-491a-9b8a-af24bfeff26b" providerId="ADAL" clId="{9BD61585-CADB-44F8-94E7-372820C23FE1}" dt="2022-07-13T13:47:17.400" v="238" actId="2696"/>
        <pc:sldMkLst>
          <pc:docMk/>
          <pc:sldMk cId="1845930089" sldId="558"/>
        </pc:sldMkLst>
      </pc:sldChg>
      <pc:sldChg chg="del">
        <pc:chgData name="D Callanan" userId="951668ec-da26-491a-9b8a-af24bfeff26b" providerId="ADAL" clId="{9BD61585-CADB-44F8-94E7-372820C23FE1}" dt="2022-07-13T13:47:17.416" v="251" actId="2696"/>
        <pc:sldMkLst>
          <pc:docMk/>
          <pc:sldMk cId="2679721937" sldId="559"/>
        </pc:sldMkLst>
      </pc:sldChg>
      <pc:sldChg chg="del">
        <pc:chgData name="D Callanan" userId="951668ec-da26-491a-9b8a-af24bfeff26b" providerId="ADAL" clId="{9BD61585-CADB-44F8-94E7-372820C23FE1}" dt="2022-07-13T13:47:17.431" v="252" actId="2696"/>
        <pc:sldMkLst>
          <pc:docMk/>
          <pc:sldMk cId="4043726115" sldId="560"/>
        </pc:sldMkLst>
      </pc:sldChg>
      <pc:sldChg chg="del">
        <pc:chgData name="D Callanan" userId="951668ec-da26-491a-9b8a-af24bfeff26b" providerId="ADAL" clId="{9BD61585-CADB-44F8-94E7-372820C23FE1}" dt="2022-07-13T13:47:17.431" v="253" actId="2696"/>
        <pc:sldMkLst>
          <pc:docMk/>
          <pc:sldMk cId="2010887759" sldId="561"/>
        </pc:sldMkLst>
      </pc:sldChg>
      <pc:sldChg chg="del">
        <pc:chgData name="D Callanan" userId="951668ec-da26-491a-9b8a-af24bfeff26b" providerId="ADAL" clId="{9BD61585-CADB-44F8-94E7-372820C23FE1}" dt="2022-07-13T13:47:17.447" v="254" actId="2696"/>
        <pc:sldMkLst>
          <pc:docMk/>
          <pc:sldMk cId="3423892037" sldId="562"/>
        </pc:sldMkLst>
      </pc:sldChg>
      <pc:sldChg chg="del">
        <pc:chgData name="D Callanan" userId="951668ec-da26-491a-9b8a-af24bfeff26b" providerId="ADAL" clId="{9BD61585-CADB-44F8-94E7-372820C23FE1}" dt="2022-07-13T13:47:17.150" v="183" actId="2696"/>
        <pc:sldMkLst>
          <pc:docMk/>
          <pc:sldMk cId="2794447376" sldId="570"/>
        </pc:sldMkLst>
      </pc:sldChg>
      <pc:sldMasterChg chg="del delSldLayout">
        <pc:chgData name="D Callanan" userId="951668ec-da26-491a-9b8a-af24bfeff26b" providerId="ADAL" clId="{9BD61585-CADB-44F8-94E7-372820C23FE1}" dt="2022-07-13T13:47:17.228" v="199" actId="2696"/>
        <pc:sldMasterMkLst>
          <pc:docMk/>
          <pc:sldMasterMk cId="481651920" sldId="2147483648"/>
        </pc:sldMasterMkLst>
        <pc:sldLayoutChg chg="del">
          <pc:chgData name="D Callanan" userId="951668ec-da26-491a-9b8a-af24bfeff26b" providerId="ADAL" clId="{9BD61585-CADB-44F8-94E7-372820C23FE1}" dt="2022-07-13T13:47:17.213" v="188" actId="2696"/>
          <pc:sldLayoutMkLst>
            <pc:docMk/>
            <pc:sldMasterMk cId="481651920" sldId="2147483648"/>
            <pc:sldLayoutMk cId="145225621" sldId="2147483649"/>
          </pc:sldLayoutMkLst>
        </pc:sldLayoutChg>
        <pc:sldLayoutChg chg="del">
          <pc:chgData name="D Callanan" userId="951668ec-da26-491a-9b8a-af24bfeff26b" providerId="ADAL" clId="{9BD61585-CADB-44F8-94E7-372820C23FE1}" dt="2022-07-13T13:47:17.213" v="189" actId="2696"/>
          <pc:sldLayoutMkLst>
            <pc:docMk/>
            <pc:sldMasterMk cId="481651920" sldId="2147483648"/>
            <pc:sldLayoutMk cId="2244533818" sldId="2147483650"/>
          </pc:sldLayoutMkLst>
        </pc:sldLayoutChg>
        <pc:sldLayoutChg chg="del">
          <pc:chgData name="D Callanan" userId="951668ec-da26-491a-9b8a-af24bfeff26b" providerId="ADAL" clId="{9BD61585-CADB-44F8-94E7-372820C23FE1}" dt="2022-07-13T13:47:17.213" v="190" actId="2696"/>
          <pc:sldLayoutMkLst>
            <pc:docMk/>
            <pc:sldMasterMk cId="481651920" sldId="2147483648"/>
            <pc:sldLayoutMk cId="729372139" sldId="2147483651"/>
          </pc:sldLayoutMkLst>
        </pc:sldLayoutChg>
        <pc:sldLayoutChg chg="del">
          <pc:chgData name="D Callanan" userId="951668ec-da26-491a-9b8a-af24bfeff26b" providerId="ADAL" clId="{9BD61585-CADB-44F8-94E7-372820C23FE1}" dt="2022-07-13T13:47:17.213" v="191" actId="2696"/>
          <pc:sldLayoutMkLst>
            <pc:docMk/>
            <pc:sldMasterMk cId="481651920" sldId="2147483648"/>
            <pc:sldLayoutMk cId="2873067728" sldId="2147483652"/>
          </pc:sldLayoutMkLst>
        </pc:sldLayoutChg>
        <pc:sldLayoutChg chg="del">
          <pc:chgData name="D Callanan" userId="951668ec-da26-491a-9b8a-af24bfeff26b" providerId="ADAL" clId="{9BD61585-CADB-44F8-94E7-372820C23FE1}" dt="2022-07-13T13:47:17.213" v="192" actId="2696"/>
          <pc:sldLayoutMkLst>
            <pc:docMk/>
            <pc:sldMasterMk cId="481651920" sldId="2147483648"/>
            <pc:sldLayoutMk cId="3594076721" sldId="2147483653"/>
          </pc:sldLayoutMkLst>
        </pc:sldLayoutChg>
        <pc:sldLayoutChg chg="del">
          <pc:chgData name="D Callanan" userId="951668ec-da26-491a-9b8a-af24bfeff26b" providerId="ADAL" clId="{9BD61585-CADB-44F8-94E7-372820C23FE1}" dt="2022-07-13T13:47:17.213" v="193" actId="2696"/>
          <pc:sldLayoutMkLst>
            <pc:docMk/>
            <pc:sldMasterMk cId="481651920" sldId="2147483648"/>
            <pc:sldLayoutMk cId="456416528" sldId="2147483654"/>
          </pc:sldLayoutMkLst>
        </pc:sldLayoutChg>
        <pc:sldLayoutChg chg="del">
          <pc:chgData name="D Callanan" userId="951668ec-da26-491a-9b8a-af24bfeff26b" providerId="ADAL" clId="{9BD61585-CADB-44F8-94E7-372820C23FE1}" dt="2022-07-13T13:47:17.228" v="194" actId="2696"/>
          <pc:sldLayoutMkLst>
            <pc:docMk/>
            <pc:sldMasterMk cId="481651920" sldId="2147483648"/>
            <pc:sldLayoutMk cId="88010690" sldId="2147483655"/>
          </pc:sldLayoutMkLst>
        </pc:sldLayoutChg>
        <pc:sldLayoutChg chg="del">
          <pc:chgData name="D Callanan" userId="951668ec-da26-491a-9b8a-af24bfeff26b" providerId="ADAL" clId="{9BD61585-CADB-44F8-94E7-372820C23FE1}" dt="2022-07-13T13:47:17.228" v="195" actId="2696"/>
          <pc:sldLayoutMkLst>
            <pc:docMk/>
            <pc:sldMasterMk cId="481651920" sldId="2147483648"/>
            <pc:sldLayoutMk cId="2402270678" sldId="2147483656"/>
          </pc:sldLayoutMkLst>
        </pc:sldLayoutChg>
        <pc:sldLayoutChg chg="del">
          <pc:chgData name="D Callanan" userId="951668ec-da26-491a-9b8a-af24bfeff26b" providerId="ADAL" clId="{9BD61585-CADB-44F8-94E7-372820C23FE1}" dt="2022-07-13T13:47:17.228" v="196" actId="2696"/>
          <pc:sldLayoutMkLst>
            <pc:docMk/>
            <pc:sldMasterMk cId="481651920" sldId="2147483648"/>
            <pc:sldLayoutMk cId="4176801891" sldId="2147483657"/>
          </pc:sldLayoutMkLst>
        </pc:sldLayoutChg>
        <pc:sldLayoutChg chg="del">
          <pc:chgData name="D Callanan" userId="951668ec-da26-491a-9b8a-af24bfeff26b" providerId="ADAL" clId="{9BD61585-CADB-44F8-94E7-372820C23FE1}" dt="2022-07-13T13:47:17.228" v="197" actId="2696"/>
          <pc:sldLayoutMkLst>
            <pc:docMk/>
            <pc:sldMasterMk cId="481651920" sldId="2147483648"/>
            <pc:sldLayoutMk cId="504467747" sldId="2147483658"/>
          </pc:sldLayoutMkLst>
        </pc:sldLayoutChg>
        <pc:sldLayoutChg chg="del">
          <pc:chgData name="D Callanan" userId="951668ec-da26-491a-9b8a-af24bfeff26b" providerId="ADAL" clId="{9BD61585-CADB-44F8-94E7-372820C23FE1}" dt="2022-07-13T13:47:17.228" v="198" actId="2696"/>
          <pc:sldLayoutMkLst>
            <pc:docMk/>
            <pc:sldMasterMk cId="481651920" sldId="2147483648"/>
            <pc:sldLayoutMk cId="2400066067" sldId="2147483659"/>
          </pc:sldLayoutMkLst>
        </pc:sldLayoutChg>
      </pc:sldMasterChg>
      <pc:sldMasterChg chg="del delSldLayout">
        <pc:chgData name="D Callanan" userId="951668ec-da26-491a-9b8a-af24bfeff26b" providerId="ADAL" clId="{9BD61585-CADB-44F8-94E7-372820C23FE1}" dt="2022-07-13T13:47:17.416" v="250" actId="2696"/>
        <pc:sldMasterMkLst>
          <pc:docMk/>
          <pc:sldMasterMk cId="895314566" sldId="2147483672"/>
        </pc:sldMasterMkLst>
        <pc:sldLayoutChg chg="del">
          <pc:chgData name="D Callanan" userId="951668ec-da26-491a-9b8a-af24bfeff26b" providerId="ADAL" clId="{9BD61585-CADB-44F8-94E7-372820C23FE1}" dt="2022-07-13T13:47:17.400" v="239" actId="2696"/>
          <pc:sldLayoutMkLst>
            <pc:docMk/>
            <pc:sldMasterMk cId="895314566" sldId="2147483672"/>
            <pc:sldLayoutMk cId="2143516935" sldId="2147483673"/>
          </pc:sldLayoutMkLst>
        </pc:sldLayoutChg>
        <pc:sldLayoutChg chg="del">
          <pc:chgData name="D Callanan" userId="951668ec-da26-491a-9b8a-af24bfeff26b" providerId="ADAL" clId="{9BD61585-CADB-44F8-94E7-372820C23FE1}" dt="2022-07-13T13:47:17.400" v="240" actId="2696"/>
          <pc:sldLayoutMkLst>
            <pc:docMk/>
            <pc:sldMasterMk cId="895314566" sldId="2147483672"/>
            <pc:sldLayoutMk cId="2132669059" sldId="2147483674"/>
          </pc:sldLayoutMkLst>
        </pc:sldLayoutChg>
        <pc:sldLayoutChg chg="del">
          <pc:chgData name="D Callanan" userId="951668ec-da26-491a-9b8a-af24bfeff26b" providerId="ADAL" clId="{9BD61585-CADB-44F8-94E7-372820C23FE1}" dt="2022-07-13T13:47:17.400" v="241" actId="2696"/>
          <pc:sldLayoutMkLst>
            <pc:docMk/>
            <pc:sldMasterMk cId="895314566" sldId="2147483672"/>
            <pc:sldLayoutMk cId="434953810" sldId="2147483675"/>
          </pc:sldLayoutMkLst>
        </pc:sldLayoutChg>
        <pc:sldLayoutChg chg="del">
          <pc:chgData name="D Callanan" userId="951668ec-da26-491a-9b8a-af24bfeff26b" providerId="ADAL" clId="{9BD61585-CADB-44F8-94E7-372820C23FE1}" dt="2022-07-13T13:47:17.400" v="242" actId="2696"/>
          <pc:sldLayoutMkLst>
            <pc:docMk/>
            <pc:sldMasterMk cId="895314566" sldId="2147483672"/>
            <pc:sldLayoutMk cId="1249039151" sldId="2147483676"/>
          </pc:sldLayoutMkLst>
        </pc:sldLayoutChg>
        <pc:sldLayoutChg chg="del">
          <pc:chgData name="D Callanan" userId="951668ec-da26-491a-9b8a-af24bfeff26b" providerId="ADAL" clId="{9BD61585-CADB-44F8-94E7-372820C23FE1}" dt="2022-07-13T13:47:17.400" v="243" actId="2696"/>
          <pc:sldLayoutMkLst>
            <pc:docMk/>
            <pc:sldMasterMk cId="895314566" sldId="2147483672"/>
            <pc:sldLayoutMk cId="2752204781" sldId="2147483677"/>
          </pc:sldLayoutMkLst>
        </pc:sldLayoutChg>
        <pc:sldLayoutChg chg="del">
          <pc:chgData name="D Callanan" userId="951668ec-da26-491a-9b8a-af24bfeff26b" providerId="ADAL" clId="{9BD61585-CADB-44F8-94E7-372820C23FE1}" dt="2022-07-13T13:47:17.400" v="244" actId="2696"/>
          <pc:sldLayoutMkLst>
            <pc:docMk/>
            <pc:sldMasterMk cId="895314566" sldId="2147483672"/>
            <pc:sldLayoutMk cId="585048873" sldId="2147483678"/>
          </pc:sldLayoutMkLst>
        </pc:sldLayoutChg>
        <pc:sldLayoutChg chg="del">
          <pc:chgData name="D Callanan" userId="951668ec-da26-491a-9b8a-af24bfeff26b" providerId="ADAL" clId="{9BD61585-CADB-44F8-94E7-372820C23FE1}" dt="2022-07-13T13:47:17.400" v="245" actId="2696"/>
          <pc:sldLayoutMkLst>
            <pc:docMk/>
            <pc:sldMasterMk cId="895314566" sldId="2147483672"/>
            <pc:sldLayoutMk cId="1107597025" sldId="2147483679"/>
          </pc:sldLayoutMkLst>
        </pc:sldLayoutChg>
        <pc:sldLayoutChg chg="del">
          <pc:chgData name="D Callanan" userId="951668ec-da26-491a-9b8a-af24bfeff26b" providerId="ADAL" clId="{9BD61585-CADB-44F8-94E7-372820C23FE1}" dt="2022-07-13T13:47:17.400" v="246" actId="2696"/>
          <pc:sldLayoutMkLst>
            <pc:docMk/>
            <pc:sldMasterMk cId="895314566" sldId="2147483672"/>
            <pc:sldLayoutMk cId="2620675044" sldId="2147483680"/>
          </pc:sldLayoutMkLst>
        </pc:sldLayoutChg>
        <pc:sldLayoutChg chg="del">
          <pc:chgData name="D Callanan" userId="951668ec-da26-491a-9b8a-af24bfeff26b" providerId="ADAL" clId="{9BD61585-CADB-44F8-94E7-372820C23FE1}" dt="2022-07-13T13:47:17.400" v="247" actId="2696"/>
          <pc:sldLayoutMkLst>
            <pc:docMk/>
            <pc:sldMasterMk cId="895314566" sldId="2147483672"/>
            <pc:sldLayoutMk cId="3075007398" sldId="2147483681"/>
          </pc:sldLayoutMkLst>
        </pc:sldLayoutChg>
        <pc:sldLayoutChg chg="del">
          <pc:chgData name="D Callanan" userId="951668ec-da26-491a-9b8a-af24bfeff26b" providerId="ADAL" clId="{9BD61585-CADB-44F8-94E7-372820C23FE1}" dt="2022-07-13T13:47:17.400" v="248" actId="2696"/>
          <pc:sldLayoutMkLst>
            <pc:docMk/>
            <pc:sldMasterMk cId="895314566" sldId="2147483672"/>
            <pc:sldLayoutMk cId="1777166526" sldId="2147483682"/>
          </pc:sldLayoutMkLst>
        </pc:sldLayoutChg>
        <pc:sldLayoutChg chg="del">
          <pc:chgData name="D Callanan" userId="951668ec-da26-491a-9b8a-af24bfeff26b" providerId="ADAL" clId="{9BD61585-CADB-44F8-94E7-372820C23FE1}" dt="2022-07-13T13:47:17.400" v="249" actId="2696"/>
          <pc:sldLayoutMkLst>
            <pc:docMk/>
            <pc:sldMasterMk cId="895314566" sldId="2147483672"/>
            <pc:sldLayoutMk cId="2030577421" sldId="2147483683"/>
          </pc:sldLayoutMkLst>
        </pc:sldLayoutChg>
      </pc:sldMasterChg>
      <pc:sldMasterChg chg="del delSldLayout">
        <pc:chgData name="D Callanan" userId="951668ec-da26-491a-9b8a-af24bfeff26b" providerId="ADAL" clId="{9BD61585-CADB-44F8-94E7-372820C23FE1}" dt="2022-07-13T13:47:17.291" v="215" actId="2696"/>
        <pc:sldMasterMkLst>
          <pc:docMk/>
          <pc:sldMasterMk cId="3221767985" sldId="2147483698"/>
        </pc:sldMasterMkLst>
        <pc:sldLayoutChg chg="del">
          <pc:chgData name="D Callanan" userId="951668ec-da26-491a-9b8a-af24bfeff26b" providerId="ADAL" clId="{9BD61585-CADB-44F8-94E7-372820C23FE1}" dt="2022-07-13T13:47:17.275" v="204" actId="2696"/>
          <pc:sldLayoutMkLst>
            <pc:docMk/>
            <pc:sldMasterMk cId="3221767985" sldId="2147483698"/>
            <pc:sldLayoutMk cId="1775860624" sldId="2147483699"/>
          </pc:sldLayoutMkLst>
        </pc:sldLayoutChg>
        <pc:sldLayoutChg chg="del">
          <pc:chgData name="D Callanan" userId="951668ec-da26-491a-9b8a-af24bfeff26b" providerId="ADAL" clId="{9BD61585-CADB-44F8-94E7-372820C23FE1}" dt="2022-07-13T13:47:17.275" v="205" actId="2696"/>
          <pc:sldLayoutMkLst>
            <pc:docMk/>
            <pc:sldMasterMk cId="3221767985" sldId="2147483698"/>
            <pc:sldLayoutMk cId="4278250950" sldId="2147483700"/>
          </pc:sldLayoutMkLst>
        </pc:sldLayoutChg>
        <pc:sldLayoutChg chg="del">
          <pc:chgData name="D Callanan" userId="951668ec-da26-491a-9b8a-af24bfeff26b" providerId="ADAL" clId="{9BD61585-CADB-44F8-94E7-372820C23FE1}" dt="2022-07-13T13:47:17.275" v="206" actId="2696"/>
          <pc:sldLayoutMkLst>
            <pc:docMk/>
            <pc:sldMasterMk cId="3221767985" sldId="2147483698"/>
            <pc:sldLayoutMk cId="80901346" sldId="2147483701"/>
          </pc:sldLayoutMkLst>
        </pc:sldLayoutChg>
        <pc:sldLayoutChg chg="del">
          <pc:chgData name="D Callanan" userId="951668ec-da26-491a-9b8a-af24bfeff26b" providerId="ADAL" clId="{9BD61585-CADB-44F8-94E7-372820C23FE1}" dt="2022-07-13T13:47:17.275" v="207" actId="2696"/>
          <pc:sldLayoutMkLst>
            <pc:docMk/>
            <pc:sldMasterMk cId="3221767985" sldId="2147483698"/>
            <pc:sldLayoutMk cId="1159339597" sldId="2147483702"/>
          </pc:sldLayoutMkLst>
        </pc:sldLayoutChg>
        <pc:sldLayoutChg chg="del">
          <pc:chgData name="D Callanan" userId="951668ec-da26-491a-9b8a-af24bfeff26b" providerId="ADAL" clId="{9BD61585-CADB-44F8-94E7-372820C23FE1}" dt="2022-07-13T13:47:17.275" v="208" actId="2696"/>
          <pc:sldLayoutMkLst>
            <pc:docMk/>
            <pc:sldMasterMk cId="3221767985" sldId="2147483698"/>
            <pc:sldLayoutMk cId="3123080812" sldId="2147483703"/>
          </pc:sldLayoutMkLst>
        </pc:sldLayoutChg>
        <pc:sldLayoutChg chg="del">
          <pc:chgData name="D Callanan" userId="951668ec-da26-491a-9b8a-af24bfeff26b" providerId="ADAL" clId="{9BD61585-CADB-44F8-94E7-372820C23FE1}" dt="2022-07-13T13:47:17.275" v="209" actId="2696"/>
          <pc:sldLayoutMkLst>
            <pc:docMk/>
            <pc:sldMasterMk cId="3221767985" sldId="2147483698"/>
            <pc:sldLayoutMk cId="278857059" sldId="2147483704"/>
          </pc:sldLayoutMkLst>
        </pc:sldLayoutChg>
        <pc:sldLayoutChg chg="del">
          <pc:chgData name="D Callanan" userId="951668ec-da26-491a-9b8a-af24bfeff26b" providerId="ADAL" clId="{9BD61585-CADB-44F8-94E7-372820C23FE1}" dt="2022-07-13T13:47:17.275" v="210" actId="2696"/>
          <pc:sldLayoutMkLst>
            <pc:docMk/>
            <pc:sldMasterMk cId="3221767985" sldId="2147483698"/>
            <pc:sldLayoutMk cId="2091242837" sldId="2147483705"/>
          </pc:sldLayoutMkLst>
        </pc:sldLayoutChg>
        <pc:sldLayoutChg chg="del">
          <pc:chgData name="D Callanan" userId="951668ec-da26-491a-9b8a-af24bfeff26b" providerId="ADAL" clId="{9BD61585-CADB-44F8-94E7-372820C23FE1}" dt="2022-07-13T13:47:17.275" v="211" actId="2696"/>
          <pc:sldLayoutMkLst>
            <pc:docMk/>
            <pc:sldMasterMk cId="3221767985" sldId="2147483698"/>
            <pc:sldLayoutMk cId="711343283" sldId="2147483706"/>
          </pc:sldLayoutMkLst>
        </pc:sldLayoutChg>
        <pc:sldLayoutChg chg="del">
          <pc:chgData name="D Callanan" userId="951668ec-da26-491a-9b8a-af24bfeff26b" providerId="ADAL" clId="{9BD61585-CADB-44F8-94E7-372820C23FE1}" dt="2022-07-13T13:47:17.275" v="212" actId="2696"/>
          <pc:sldLayoutMkLst>
            <pc:docMk/>
            <pc:sldMasterMk cId="3221767985" sldId="2147483698"/>
            <pc:sldLayoutMk cId="3832337377" sldId="2147483707"/>
          </pc:sldLayoutMkLst>
        </pc:sldLayoutChg>
        <pc:sldLayoutChg chg="del">
          <pc:chgData name="D Callanan" userId="951668ec-da26-491a-9b8a-af24bfeff26b" providerId="ADAL" clId="{9BD61585-CADB-44F8-94E7-372820C23FE1}" dt="2022-07-13T13:47:17.275" v="213" actId="2696"/>
          <pc:sldLayoutMkLst>
            <pc:docMk/>
            <pc:sldMasterMk cId="3221767985" sldId="2147483698"/>
            <pc:sldLayoutMk cId="781127621" sldId="2147483708"/>
          </pc:sldLayoutMkLst>
        </pc:sldLayoutChg>
        <pc:sldLayoutChg chg="del">
          <pc:chgData name="D Callanan" userId="951668ec-da26-491a-9b8a-af24bfeff26b" providerId="ADAL" clId="{9BD61585-CADB-44F8-94E7-372820C23FE1}" dt="2022-07-13T13:47:17.291" v="214" actId="2696"/>
          <pc:sldLayoutMkLst>
            <pc:docMk/>
            <pc:sldMasterMk cId="3221767985" sldId="2147483698"/>
            <pc:sldLayoutMk cId="404292243" sldId="2147483709"/>
          </pc:sldLayoutMkLst>
        </pc:sldLayoutChg>
      </pc:sldMasterChg>
      <pc:sldMasterChg chg="del delSldLayout">
        <pc:chgData name="D Callanan" userId="951668ec-da26-491a-9b8a-af24bfeff26b" providerId="ADAL" clId="{9BD61585-CADB-44F8-94E7-372820C23FE1}" dt="2022-07-13T13:47:17.369" v="234" actId="2696"/>
        <pc:sldMasterMkLst>
          <pc:docMk/>
          <pc:sldMasterMk cId="2335040264" sldId="2147483710"/>
        </pc:sldMasterMkLst>
        <pc:sldLayoutChg chg="del">
          <pc:chgData name="D Callanan" userId="951668ec-da26-491a-9b8a-af24bfeff26b" providerId="ADAL" clId="{9BD61585-CADB-44F8-94E7-372820C23FE1}" dt="2022-07-13T13:47:17.353" v="223" actId="2696"/>
          <pc:sldLayoutMkLst>
            <pc:docMk/>
            <pc:sldMasterMk cId="2335040264" sldId="2147483710"/>
            <pc:sldLayoutMk cId="616959342" sldId="2147483711"/>
          </pc:sldLayoutMkLst>
        </pc:sldLayoutChg>
        <pc:sldLayoutChg chg="del">
          <pc:chgData name="D Callanan" userId="951668ec-da26-491a-9b8a-af24bfeff26b" providerId="ADAL" clId="{9BD61585-CADB-44F8-94E7-372820C23FE1}" dt="2022-07-13T13:47:17.353" v="224" actId="2696"/>
          <pc:sldLayoutMkLst>
            <pc:docMk/>
            <pc:sldMasterMk cId="2335040264" sldId="2147483710"/>
            <pc:sldLayoutMk cId="2379865755" sldId="2147483712"/>
          </pc:sldLayoutMkLst>
        </pc:sldLayoutChg>
        <pc:sldLayoutChg chg="del">
          <pc:chgData name="D Callanan" userId="951668ec-da26-491a-9b8a-af24bfeff26b" providerId="ADAL" clId="{9BD61585-CADB-44F8-94E7-372820C23FE1}" dt="2022-07-13T13:47:17.353" v="225" actId="2696"/>
          <pc:sldLayoutMkLst>
            <pc:docMk/>
            <pc:sldMasterMk cId="2335040264" sldId="2147483710"/>
            <pc:sldLayoutMk cId="2795366677" sldId="2147483713"/>
          </pc:sldLayoutMkLst>
        </pc:sldLayoutChg>
        <pc:sldLayoutChg chg="del">
          <pc:chgData name="D Callanan" userId="951668ec-da26-491a-9b8a-af24bfeff26b" providerId="ADAL" clId="{9BD61585-CADB-44F8-94E7-372820C23FE1}" dt="2022-07-13T13:47:17.353" v="226" actId="2696"/>
          <pc:sldLayoutMkLst>
            <pc:docMk/>
            <pc:sldMasterMk cId="2335040264" sldId="2147483710"/>
            <pc:sldLayoutMk cId="3693237615" sldId="2147483714"/>
          </pc:sldLayoutMkLst>
        </pc:sldLayoutChg>
        <pc:sldLayoutChg chg="del">
          <pc:chgData name="D Callanan" userId="951668ec-da26-491a-9b8a-af24bfeff26b" providerId="ADAL" clId="{9BD61585-CADB-44F8-94E7-372820C23FE1}" dt="2022-07-13T13:47:17.353" v="227" actId="2696"/>
          <pc:sldLayoutMkLst>
            <pc:docMk/>
            <pc:sldMasterMk cId="2335040264" sldId="2147483710"/>
            <pc:sldLayoutMk cId="3783086795" sldId="2147483715"/>
          </pc:sldLayoutMkLst>
        </pc:sldLayoutChg>
        <pc:sldLayoutChg chg="del">
          <pc:chgData name="D Callanan" userId="951668ec-da26-491a-9b8a-af24bfeff26b" providerId="ADAL" clId="{9BD61585-CADB-44F8-94E7-372820C23FE1}" dt="2022-07-13T13:47:17.353" v="228" actId="2696"/>
          <pc:sldLayoutMkLst>
            <pc:docMk/>
            <pc:sldMasterMk cId="2335040264" sldId="2147483710"/>
            <pc:sldLayoutMk cId="2843449362" sldId="2147483716"/>
          </pc:sldLayoutMkLst>
        </pc:sldLayoutChg>
        <pc:sldLayoutChg chg="del">
          <pc:chgData name="D Callanan" userId="951668ec-da26-491a-9b8a-af24bfeff26b" providerId="ADAL" clId="{9BD61585-CADB-44F8-94E7-372820C23FE1}" dt="2022-07-13T13:47:17.353" v="229" actId="2696"/>
          <pc:sldLayoutMkLst>
            <pc:docMk/>
            <pc:sldMasterMk cId="2335040264" sldId="2147483710"/>
            <pc:sldLayoutMk cId="2201798100" sldId="2147483717"/>
          </pc:sldLayoutMkLst>
        </pc:sldLayoutChg>
        <pc:sldLayoutChg chg="del">
          <pc:chgData name="D Callanan" userId="951668ec-da26-491a-9b8a-af24bfeff26b" providerId="ADAL" clId="{9BD61585-CADB-44F8-94E7-372820C23FE1}" dt="2022-07-13T13:47:17.353" v="230" actId="2696"/>
          <pc:sldLayoutMkLst>
            <pc:docMk/>
            <pc:sldMasterMk cId="2335040264" sldId="2147483710"/>
            <pc:sldLayoutMk cId="2588161213" sldId="2147483718"/>
          </pc:sldLayoutMkLst>
        </pc:sldLayoutChg>
        <pc:sldLayoutChg chg="del">
          <pc:chgData name="D Callanan" userId="951668ec-da26-491a-9b8a-af24bfeff26b" providerId="ADAL" clId="{9BD61585-CADB-44F8-94E7-372820C23FE1}" dt="2022-07-13T13:47:17.353" v="231" actId="2696"/>
          <pc:sldLayoutMkLst>
            <pc:docMk/>
            <pc:sldMasterMk cId="2335040264" sldId="2147483710"/>
            <pc:sldLayoutMk cId="57884595" sldId="2147483719"/>
          </pc:sldLayoutMkLst>
        </pc:sldLayoutChg>
        <pc:sldLayoutChg chg="del">
          <pc:chgData name="D Callanan" userId="951668ec-da26-491a-9b8a-af24bfeff26b" providerId="ADAL" clId="{9BD61585-CADB-44F8-94E7-372820C23FE1}" dt="2022-07-13T13:47:17.369" v="232" actId="2696"/>
          <pc:sldLayoutMkLst>
            <pc:docMk/>
            <pc:sldMasterMk cId="2335040264" sldId="2147483710"/>
            <pc:sldLayoutMk cId="1998956281" sldId="2147483720"/>
          </pc:sldLayoutMkLst>
        </pc:sldLayoutChg>
        <pc:sldLayoutChg chg="del">
          <pc:chgData name="D Callanan" userId="951668ec-da26-491a-9b8a-af24bfeff26b" providerId="ADAL" clId="{9BD61585-CADB-44F8-94E7-372820C23FE1}" dt="2022-07-13T13:47:17.369" v="233" actId="2696"/>
          <pc:sldLayoutMkLst>
            <pc:docMk/>
            <pc:sldMasterMk cId="2335040264" sldId="2147483710"/>
            <pc:sldLayoutMk cId="2284743133" sldId="2147483721"/>
          </pc:sldLayoutMkLst>
        </pc:sldLayoutChg>
      </pc:sldMasterChg>
      <pc:sldMasterChg chg="del delSldLayout">
        <pc:chgData name="D Callanan" userId="951668ec-da26-491a-9b8a-af24bfeff26b" providerId="ADAL" clId="{9BD61585-CADB-44F8-94E7-372820C23FE1}" dt="2022-07-13T13:47:17.463" v="266" actId="2696"/>
        <pc:sldMasterMkLst>
          <pc:docMk/>
          <pc:sldMasterMk cId="4064532883" sldId="2147483734"/>
        </pc:sldMasterMkLst>
        <pc:sldLayoutChg chg="del">
          <pc:chgData name="D Callanan" userId="951668ec-da26-491a-9b8a-af24bfeff26b" providerId="ADAL" clId="{9BD61585-CADB-44F8-94E7-372820C23FE1}" dt="2022-07-13T13:47:17.447" v="255" actId="2696"/>
          <pc:sldLayoutMkLst>
            <pc:docMk/>
            <pc:sldMasterMk cId="4064532883" sldId="2147483734"/>
            <pc:sldLayoutMk cId="3411514968" sldId="2147483735"/>
          </pc:sldLayoutMkLst>
        </pc:sldLayoutChg>
        <pc:sldLayoutChg chg="del">
          <pc:chgData name="D Callanan" userId="951668ec-da26-491a-9b8a-af24bfeff26b" providerId="ADAL" clId="{9BD61585-CADB-44F8-94E7-372820C23FE1}" dt="2022-07-13T13:47:17.447" v="256" actId="2696"/>
          <pc:sldLayoutMkLst>
            <pc:docMk/>
            <pc:sldMasterMk cId="4064532883" sldId="2147483734"/>
            <pc:sldLayoutMk cId="632552023" sldId="2147483736"/>
          </pc:sldLayoutMkLst>
        </pc:sldLayoutChg>
        <pc:sldLayoutChg chg="del">
          <pc:chgData name="D Callanan" userId="951668ec-da26-491a-9b8a-af24bfeff26b" providerId="ADAL" clId="{9BD61585-CADB-44F8-94E7-372820C23FE1}" dt="2022-07-13T13:47:17.447" v="257" actId="2696"/>
          <pc:sldLayoutMkLst>
            <pc:docMk/>
            <pc:sldMasterMk cId="4064532883" sldId="2147483734"/>
            <pc:sldLayoutMk cId="153002495" sldId="2147483737"/>
          </pc:sldLayoutMkLst>
        </pc:sldLayoutChg>
        <pc:sldLayoutChg chg="del">
          <pc:chgData name="D Callanan" userId="951668ec-da26-491a-9b8a-af24bfeff26b" providerId="ADAL" clId="{9BD61585-CADB-44F8-94E7-372820C23FE1}" dt="2022-07-13T13:47:17.447" v="258" actId="2696"/>
          <pc:sldLayoutMkLst>
            <pc:docMk/>
            <pc:sldMasterMk cId="4064532883" sldId="2147483734"/>
            <pc:sldLayoutMk cId="1746471139" sldId="2147483738"/>
          </pc:sldLayoutMkLst>
        </pc:sldLayoutChg>
        <pc:sldLayoutChg chg="del">
          <pc:chgData name="D Callanan" userId="951668ec-da26-491a-9b8a-af24bfeff26b" providerId="ADAL" clId="{9BD61585-CADB-44F8-94E7-372820C23FE1}" dt="2022-07-13T13:47:17.447" v="259" actId="2696"/>
          <pc:sldLayoutMkLst>
            <pc:docMk/>
            <pc:sldMasterMk cId="4064532883" sldId="2147483734"/>
            <pc:sldLayoutMk cId="1151358813" sldId="2147483739"/>
          </pc:sldLayoutMkLst>
        </pc:sldLayoutChg>
        <pc:sldLayoutChg chg="del">
          <pc:chgData name="D Callanan" userId="951668ec-da26-491a-9b8a-af24bfeff26b" providerId="ADAL" clId="{9BD61585-CADB-44F8-94E7-372820C23FE1}" dt="2022-07-13T13:47:17.447" v="260" actId="2696"/>
          <pc:sldLayoutMkLst>
            <pc:docMk/>
            <pc:sldMasterMk cId="4064532883" sldId="2147483734"/>
            <pc:sldLayoutMk cId="3913777587" sldId="2147483740"/>
          </pc:sldLayoutMkLst>
        </pc:sldLayoutChg>
        <pc:sldLayoutChg chg="del">
          <pc:chgData name="D Callanan" userId="951668ec-da26-491a-9b8a-af24bfeff26b" providerId="ADAL" clId="{9BD61585-CADB-44F8-94E7-372820C23FE1}" dt="2022-07-13T13:47:17.447" v="261" actId="2696"/>
          <pc:sldLayoutMkLst>
            <pc:docMk/>
            <pc:sldMasterMk cId="4064532883" sldId="2147483734"/>
            <pc:sldLayoutMk cId="765190866" sldId="2147483741"/>
          </pc:sldLayoutMkLst>
        </pc:sldLayoutChg>
        <pc:sldLayoutChg chg="del">
          <pc:chgData name="D Callanan" userId="951668ec-da26-491a-9b8a-af24bfeff26b" providerId="ADAL" clId="{9BD61585-CADB-44F8-94E7-372820C23FE1}" dt="2022-07-13T13:47:17.447" v="262" actId="2696"/>
          <pc:sldLayoutMkLst>
            <pc:docMk/>
            <pc:sldMasterMk cId="4064532883" sldId="2147483734"/>
            <pc:sldLayoutMk cId="2241350813" sldId="2147483742"/>
          </pc:sldLayoutMkLst>
        </pc:sldLayoutChg>
        <pc:sldLayoutChg chg="del">
          <pc:chgData name="D Callanan" userId="951668ec-da26-491a-9b8a-af24bfeff26b" providerId="ADAL" clId="{9BD61585-CADB-44F8-94E7-372820C23FE1}" dt="2022-07-13T13:47:17.463" v="263" actId="2696"/>
          <pc:sldLayoutMkLst>
            <pc:docMk/>
            <pc:sldMasterMk cId="4064532883" sldId="2147483734"/>
            <pc:sldLayoutMk cId="373496982" sldId="2147483743"/>
          </pc:sldLayoutMkLst>
        </pc:sldLayoutChg>
        <pc:sldLayoutChg chg="del">
          <pc:chgData name="D Callanan" userId="951668ec-da26-491a-9b8a-af24bfeff26b" providerId="ADAL" clId="{9BD61585-CADB-44F8-94E7-372820C23FE1}" dt="2022-07-13T13:47:17.463" v="264" actId="2696"/>
          <pc:sldLayoutMkLst>
            <pc:docMk/>
            <pc:sldMasterMk cId="4064532883" sldId="2147483734"/>
            <pc:sldLayoutMk cId="2548954131" sldId="2147483744"/>
          </pc:sldLayoutMkLst>
        </pc:sldLayoutChg>
        <pc:sldLayoutChg chg="del">
          <pc:chgData name="D Callanan" userId="951668ec-da26-491a-9b8a-af24bfeff26b" providerId="ADAL" clId="{9BD61585-CADB-44F8-94E7-372820C23FE1}" dt="2022-07-13T13:47:17.463" v="265" actId="2696"/>
          <pc:sldLayoutMkLst>
            <pc:docMk/>
            <pc:sldMasterMk cId="4064532883" sldId="2147483734"/>
            <pc:sldLayoutMk cId="1080515749" sldId="214748374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5C77C-FE61-4EA6-84EA-381A932B9313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0CD7B-8CB5-47AB-BFF5-7A54CDC6A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36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Click the picture and log in using the following details</a:t>
            </a:r>
          </a:p>
          <a:p>
            <a:r>
              <a:rPr lang="en-IE" dirty="0"/>
              <a:t>Username: dcallanan@highamsparkschool.co.uk</a:t>
            </a:r>
          </a:p>
          <a:p>
            <a:r>
              <a:rPr lang="en-IE" dirty="0"/>
              <a:t>Temporary Password: Highams1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212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F17B3-B3BE-428A-A4A3-DDAF3AE60EAB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9691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F17B3-B3BE-428A-A4A3-DDAF3AE60EAB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9012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60FE96-5838-4754-B18B-9F4B05B0433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3341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60FE96-5838-4754-B18B-9F4B05B0433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5960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https://ophysics.com/l16.html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00CD7B-8CB5-47AB-BFF5-7A54CDC6A5A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34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468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16C4CC48-14BA-4B7E-8BD2-EF20A3E163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399213"/>
            <a:ext cx="1218776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166DAD0D-AE41-469E-95BB-CFDC741E08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218776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06CF860F-8C03-49C0-8F16-B44CF29F50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200">
                <a:solidFill>
                  <a:srgbClr val="FFFFFF"/>
                </a:solidFill>
                <a:latin typeface="Arial Black" panose="020B0A04020102020204" pitchFamily="34" charset="0"/>
              </a:rPr>
              <a:t>8Je</a:t>
            </a:r>
            <a:endParaRPr lang="en-GB" altLang="en-US" sz="1351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AD7B6910-8FC3-4BA8-A81B-739235A549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2" y="220663"/>
            <a:ext cx="844761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Colour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E3AD01-6046-4D4D-A598-EFB606038F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9388192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F0411388-A159-43E3-8314-66BC08BE4D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399213"/>
            <a:ext cx="1218776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FE7E8A26-CFE8-47B5-B669-8AEA0CBE55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218776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5578506B-7E70-4B76-B124-AA1C26687A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200">
                <a:solidFill>
                  <a:srgbClr val="FFFFFF"/>
                </a:solidFill>
                <a:latin typeface="Arial Black" panose="020B0A04020102020204" pitchFamily="34" charset="0"/>
              </a:rPr>
              <a:t>8Je</a:t>
            </a:r>
            <a:endParaRPr lang="en-GB" altLang="en-US" sz="1351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0E7DA39-2284-43C4-AFCD-83429B6B6E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8821960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19A264-1BFB-47A8-831B-EDC94A779E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373344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9" y="1844677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54F521-46F7-4186-AAE2-135560163E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371238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D48F54-5167-4318-9E79-5047011389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9804923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8" y="1844677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77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7F79EB-949C-435A-BFCE-E7B3B2FFD4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053996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69"/>
            <a:ext cx="10972800" cy="10715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7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20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2074857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714620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33BD238-ECD3-4142-B72B-018A624F42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8499592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6692D3-FACE-40D3-8B1D-0A038079CE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247002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365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4DA1391-45C2-4A64-8A95-2814942BFF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791332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85723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3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071679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335D90-4612-4659-AFDA-1497578381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292574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794"/>
            <a:ext cx="7315200" cy="394178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F87F2A-C473-4FC7-B0A8-BFF246205D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590694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19" y="1844677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AF1C40-9D76-4C0A-BE5D-7C458F32F5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5399599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1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87CCA6-33D6-4AE0-B556-FFD803CE80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8709271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19" y="1844677"/>
            <a:ext cx="10943167" cy="42386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51C4E3-CC35-4DDC-9C70-A9B4FFE834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601764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54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99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19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4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42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2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79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58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9CF607B2-5B92-445C-A93E-EFD6ED5CB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1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85BC3817-AF37-4F46-9AC1-530502478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9" y="1844677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80C74D4-EF2D-4FC4-9FC9-6DF9D4981D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9" y="6524626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511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E366A31D-9DD4-4F1E-98C6-C95ABCF8C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1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E7E40915-A91E-4082-9A54-573B3F8CC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9" y="1844677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00B1A21F-162B-4426-9D44-98DD8DE2EB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9" y="6524626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1891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PhysicsPPTBottom">
            <a:extLst>
              <a:ext uri="{FF2B5EF4-FFF2-40B4-BE49-F238E27FC236}">
                <a16:creationId xmlns:a16="http://schemas.microsoft.com/office/drawing/2014/main" id="{6CFB2DFF-41E2-48A9-B17C-629E06C825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399213"/>
            <a:ext cx="1218776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 descr="PhysicsPPTTop">
            <a:extLst>
              <a:ext uri="{FF2B5EF4-FFF2-40B4-BE49-F238E27FC236}">
                <a16:creationId xmlns:a16="http://schemas.microsoft.com/office/drawing/2014/main" id="{852610FC-5371-4EE9-B993-F455A150B5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218776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B118F0CF-83D1-4221-B329-0BC5FCDDEE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9" y="652462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79AD1196-99D5-4479-986F-5BBAA82007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200">
                <a:solidFill>
                  <a:srgbClr val="FFFFFF"/>
                </a:solidFill>
                <a:latin typeface="Arial Black" panose="020B0A04020102020204" pitchFamily="34" charset="0"/>
              </a:rPr>
              <a:t>8Je</a:t>
            </a:r>
            <a:endParaRPr lang="en-GB" altLang="en-US" sz="1351">
              <a:latin typeface="Arial Black" panose="020B0A040201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015B3956-3BDF-4979-941C-BC5859B021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2" y="220663"/>
            <a:ext cx="844761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Colour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CF7179-3D57-4A83-9868-E0CBBDCF8E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6533" y="1600201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99133580-5320-402F-8C25-C86694068A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586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4489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rgbClr val="934C74"/>
          </a:solidFill>
          <a:latin typeface="+mn-lt"/>
          <a:ea typeface="+mn-ea"/>
          <a:cs typeface="+mn-cs"/>
        </a:defRPr>
      </a:lvl1pPr>
      <a:lvl2pPr marL="1092173" indent="-28574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934C74"/>
          </a:solidFill>
          <a:latin typeface="+mn-lt"/>
        </a:defRPr>
      </a:lvl2pPr>
      <a:lvl3pPr marL="1500150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934C74"/>
          </a:solidFill>
          <a:latin typeface="+mn-lt"/>
        </a:defRPr>
      </a:lvl3pPr>
      <a:lvl4pPr marL="1908127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934C74"/>
          </a:solidFill>
          <a:latin typeface="+mn-lt"/>
        </a:defRPr>
      </a:lvl4pPr>
      <a:lvl5pPr marL="2316105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rgbClr val="934C74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physics.com/l16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g-world.com/film/how-we-see-part-1-eyes-944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W-yLfm5HsHc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379" y="657930"/>
            <a:ext cx="10247243" cy="1363111"/>
          </a:xfrm>
        </p:spPr>
        <p:txBody>
          <a:bodyPr>
            <a:normAutofit/>
          </a:bodyPr>
          <a:lstStyle/>
          <a:p>
            <a:r>
              <a:rPr lang="en-IE" sz="7200" dirty="0">
                <a:latin typeface="Book Antiqua"/>
              </a:rPr>
              <a:t>8Jd Cameras and Eyes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2811" y="2528081"/>
            <a:ext cx="3864219" cy="3481687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IE" sz="4400" dirty="0">
                <a:solidFill>
                  <a:schemeClr val="tx1"/>
                </a:solidFill>
              </a:rPr>
              <a:t>Do Now: </a:t>
            </a:r>
          </a:p>
          <a:p>
            <a:r>
              <a:rPr lang="en-IE" sz="4400" dirty="0">
                <a:solidFill>
                  <a:schemeClr val="tx1"/>
                </a:solidFill>
              </a:rPr>
              <a:t>Do eyes and cameras have anything in common?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4"/>
            <a:ext cx="2743200" cy="365125"/>
          </a:xfrm>
        </p:spPr>
        <p:txBody>
          <a:bodyPr/>
          <a:lstStyle/>
          <a:p>
            <a:pPr algn="ctr" defTabSz="914377"/>
            <a:fld id="{2A6A278D-FBDF-410C-8ABB-48CDFB3D7D2E}" type="datetime1">
              <a:rPr lang="en-IE" sz="3600">
                <a:solidFill>
                  <a:prstClr val="black">
                    <a:tint val="75000"/>
                  </a:prstClr>
                </a:solidFill>
                <a:latin typeface="Calibri Light"/>
              </a:rPr>
              <a:pPr algn="ctr" defTabSz="914377"/>
              <a:t>13/07/2022</a:t>
            </a:fld>
            <a:endParaRPr lang="en-IE" dirty="0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8" y="230038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IE" sz="3200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CW</a:t>
            </a:r>
            <a:endParaRPr lang="en-IE" sz="1351" dirty="0">
              <a:solidFill>
                <a:prstClr val="white">
                  <a:lumMod val="50000"/>
                </a:prstClr>
              </a:solidFill>
              <a:latin typeface="Calibri Light"/>
            </a:endParaRPr>
          </a:p>
        </p:txBody>
      </p:sp>
      <p:pic>
        <p:nvPicPr>
          <p:cNvPr id="1026" name="Picture 2" descr="How is a camera like the human eye?">
            <a:extLst>
              <a:ext uri="{FF2B5EF4-FFF2-40B4-BE49-F238E27FC236}">
                <a16:creationId xmlns:a16="http://schemas.microsoft.com/office/drawing/2014/main" id="{FA35EC73-324F-4062-A9CF-0FDDC3236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79" y="2528080"/>
            <a:ext cx="5445675" cy="362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225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9B7664-A2A7-4D12-A81A-EE43AD8DA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4" y="102900"/>
            <a:ext cx="10065676" cy="5170849"/>
          </a:xfrm>
          <a:prstGeom prst="rect">
            <a:avLst/>
          </a:prstGeom>
        </p:spPr>
      </p:pic>
      <p:sp>
        <p:nvSpPr>
          <p:cNvPr id="5" name="AutoShape 26">
            <a:extLst>
              <a:ext uri="{FF2B5EF4-FFF2-40B4-BE49-F238E27FC236}">
                <a16:creationId xmlns:a16="http://schemas.microsoft.com/office/drawing/2014/main" id="{4B657A58-35A5-41A9-BAA7-DCE3AB4DC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77" y="5440708"/>
            <a:ext cx="11890847" cy="1184557"/>
          </a:xfrm>
          <a:prstGeom prst="roundRect">
            <a:avLst>
              <a:gd name="adj" fmla="val 824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82588" indent="-482588" defTabSz="914377">
              <a:tabLst>
                <a:tab pos="359824" algn="l"/>
              </a:tabLst>
            </a:pPr>
            <a:r>
              <a:rPr lang="en-GB" altLang="en-US" sz="3200" dirty="0">
                <a:solidFill>
                  <a:prstClr val="white"/>
                </a:solidFill>
                <a:sym typeface="Wingdings" panose="05000000000000000000" pitchFamily="2" charset="2"/>
              </a:rPr>
              <a:t>	Hold a coloured pen in the peripheral vision of the person next to you, whilst they try to tell you the colour. Swap over.</a:t>
            </a:r>
            <a:endParaRPr lang="en-US" altLang="en-US" sz="3200" dirty="0">
              <a:solidFill>
                <a:prstClr val="white"/>
              </a:solidFill>
            </a:endParaRP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0C740DAD-6AF3-43C3-99D6-E4304F4D1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0131" y="2417004"/>
            <a:ext cx="3986392" cy="2752781"/>
          </a:xfrm>
          <a:prstGeom prst="cloudCallout">
            <a:avLst>
              <a:gd name="adj1" fmla="val 31998"/>
              <a:gd name="adj2" fmla="val 8380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this mean about your peripheral vision?</a:t>
            </a:r>
          </a:p>
        </p:txBody>
      </p:sp>
    </p:spTree>
    <p:extLst>
      <p:ext uri="{BB962C8B-B14F-4D97-AF65-F5344CB8AC3E}">
        <p14:creationId xmlns:p14="http://schemas.microsoft.com/office/powerpoint/2010/main" val="161552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02A9D4-1BCD-44D6-A571-EA2F0622F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40159" y="4079665"/>
            <a:ext cx="2298947" cy="29644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0A501D-206D-41B6-94CE-D2B347A2E1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9"/>
          <a:stretch/>
        </p:blipFill>
        <p:spPr>
          <a:xfrm rot="5400000">
            <a:off x="2271245" y="3436348"/>
            <a:ext cx="2095436" cy="36771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C38E0-F932-4E3B-9606-14980C3CB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35343"/>
            <a:ext cx="7922437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E" dirty="0"/>
              <a:t>The retina contains different types of specialised cells, which detect light: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4EFEB-CA4A-43D5-90A3-EE418923B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1906804"/>
            <a:ext cx="5384800" cy="3602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733" dirty="0"/>
              <a:t>Rods</a:t>
            </a:r>
          </a:p>
          <a:p>
            <a:r>
              <a:rPr lang="en-IE" sz="3733" dirty="0"/>
              <a:t>Outer part of retina</a:t>
            </a:r>
          </a:p>
          <a:p>
            <a:r>
              <a:rPr lang="en-IE" sz="3733" dirty="0"/>
              <a:t>Detect faint light</a:t>
            </a:r>
          </a:p>
          <a:p>
            <a:r>
              <a:rPr lang="en-IE" sz="3733" dirty="0"/>
              <a:t>Not colours</a:t>
            </a:r>
          </a:p>
          <a:p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CA017-CBB7-4C67-B017-3F948EB42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96366"/>
            <a:ext cx="5384800" cy="3602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733" dirty="0"/>
              <a:t>Cones</a:t>
            </a:r>
          </a:p>
          <a:p>
            <a:r>
              <a:rPr lang="en-IE" sz="3733" dirty="0"/>
              <a:t>Centre of retina</a:t>
            </a:r>
          </a:p>
          <a:p>
            <a:r>
              <a:rPr lang="en-IE" sz="3733" dirty="0"/>
              <a:t>Detect primary colours (red, green, blue)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53371B-8CEC-4D21-BAAB-4183ADD5D6E4}"/>
              </a:ext>
            </a:extLst>
          </p:cNvPr>
          <p:cNvGrpSpPr/>
          <p:nvPr/>
        </p:nvGrpSpPr>
        <p:grpSpPr>
          <a:xfrm>
            <a:off x="9016880" y="146649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DB2BB6-BB77-42BE-BB21-907F52DFB7F7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 defTabSz="914377"/>
              <a:r>
                <a:rPr lang="en-GB" sz="3600" dirty="0">
                  <a:solidFill>
                    <a:prstClr val="white"/>
                  </a:solidFill>
                  <a:latin typeface="Calibri Light"/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666585F-037A-424D-9D8F-157C2FC0B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4003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8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DA8BEF-CFDF-41C8-9402-1EE407129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607"/>
            <a:ext cx="12192000" cy="6400800"/>
          </a:xfrm>
          <a:prstGeom prst="rect">
            <a:avLst/>
          </a:prstGeom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8F9A8296-1210-4540-952D-D9A870AF4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004" y="219608"/>
            <a:ext cx="3865525" cy="2611817"/>
          </a:xfrm>
          <a:prstGeom prst="cloudCallout">
            <a:avLst>
              <a:gd name="adj1" fmla="val -49663"/>
              <a:gd name="adj2" fmla="val 7111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2533" kern="0" dirty="0">
                <a:solidFill>
                  <a:sysClr val="windowText" lastClr="000000"/>
                </a:solidFill>
                <a:latin typeface="Calibri Light"/>
                <a:cs typeface="Arial" panose="020B0604020202020204" pitchFamily="34" charset="0"/>
              </a:rPr>
              <a:t>Which part of the back of the eye contains no rods or cones?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C9FFB03E-65D0-47DF-862A-D5161CD46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428" y="237593"/>
            <a:ext cx="2391144" cy="1917832"/>
          </a:xfrm>
          <a:prstGeom prst="cloudCallout">
            <a:avLst>
              <a:gd name="adj1" fmla="val 77719"/>
              <a:gd name="adj2" fmla="val -5170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2533" kern="0" dirty="0">
                <a:solidFill>
                  <a:sysClr val="windowText" lastClr="000000"/>
                </a:solidFill>
                <a:latin typeface="Calibri Light"/>
                <a:cs typeface="Arial" panose="020B0604020202020204" pitchFamily="34" charset="0"/>
              </a:rPr>
              <a:t>What does this cause?</a:t>
            </a:r>
          </a:p>
        </p:txBody>
      </p:sp>
      <p:sp>
        <p:nvSpPr>
          <p:cNvPr id="6" name="Oval 29">
            <a:extLst>
              <a:ext uri="{FF2B5EF4-FFF2-40B4-BE49-F238E27FC236}">
                <a16:creationId xmlns:a16="http://schemas.microsoft.com/office/drawing/2014/main" id="{E5139A53-D046-4CA3-8215-66F4AC1A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161" y="3616874"/>
            <a:ext cx="1036823" cy="1085703"/>
          </a:xfrm>
          <a:prstGeom prst="ellipse">
            <a:avLst/>
          </a:prstGeom>
          <a:noFill/>
          <a:ln w="349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/>
            <a:endParaRPr lang="en-GB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7F49BE-CFC9-4F25-8F3F-79249437682D}"/>
              </a:ext>
            </a:extLst>
          </p:cNvPr>
          <p:cNvSpPr txBox="1"/>
          <p:nvPr/>
        </p:nvSpPr>
        <p:spPr>
          <a:xfrm>
            <a:off x="5056374" y="3050192"/>
            <a:ext cx="1786269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5333" dirty="0">
                <a:solidFill>
                  <a:srgbClr val="FFFF00"/>
                </a:solidFill>
                <a:latin typeface="Calibri Light"/>
              </a:rPr>
              <a:t>blind spot</a:t>
            </a:r>
          </a:p>
        </p:txBody>
      </p:sp>
    </p:spTree>
    <p:extLst>
      <p:ext uri="{BB962C8B-B14F-4D97-AF65-F5344CB8AC3E}">
        <p14:creationId xmlns:p14="http://schemas.microsoft.com/office/powerpoint/2010/main" val="288102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7464426" y="4432419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9912351" y="4072058"/>
            <a:ext cx="647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4800" b="1" dirty="0">
                <a:solidFill>
                  <a:srgbClr val="FFFFFF"/>
                </a:solidFill>
                <a:latin typeface="Calibri Light"/>
                <a:sym typeface="Wingdings" panose="05000000000000000000" pitchFamily="2" charset="2"/>
              </a:rPr>
              <a:t>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7D1009-92F9-4E47-8642-4E498042809A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170122" y="188913"/>
            <a:ext cx="11851757" cy="3240088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177800" indent="-177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82588" indent="-482588" defTabSz="914377">
              <a:buFont typeface="Arial" panose="020B0604020202020204" pitchFamily="34" charset="0"/>
              <a:buChar char="•"/>
              <a:tabLst>
                <a:tab pos="359824" algn="l"/>
              </a:tabLst>
            </a:pPr>
            <a:r>
              <a:rPr lang="en-GB" altLang="en-US" sz="2933" dirty="0">
                <a:solidFill>
                  <a:prstClr val="black"/>
                </a:solidFill>
                <a:latin typeface="Calibri Light"/>
              </a:rPr>
              <a:t>Draw a circle &amp; a cross on your paper about 5 cm apart (cross on right).</a:t>
            </a:r>
          </a:p>
          <a:p>
            <a:pPr marL="482588" indent="-482588" defTabSz="914377">
              <a:buFont typeface="Arial" panose="020B0604020202020204" pitchFamily="34" charset="0"/>
              <a:buChar char="•"/>
              <a:tabLst>
                <a:tab pos="359824" algn="l"/>
              </a:tabLst>
            </a:pPr>
            <a:r>
              <a:rPr lang="en-GB" altLang="en-US" sz="2933" dirty="0">
                <a:solidFill>
                  <a:prstClr val="black"/>
                </a:solidFill>
                <a:latin typeface="Calibri Light"/>
              </a:rPr>
              <a:t>Close your right eye &amp; line up your left eye with the cross.</a:t>
            </a:r>
          </a:p>
          <a:p>
            <a:pPr marL="482588" indent="-482588" defTabSz="914377">
              <a:buFont typeface="Arial" panose="020B0604020202020204" pitchFamily="34" charset="0"/>
              <a:buChar char="•"/>
              <a:tabLst>
                <a:tab pos="359824" algn="l"/>
              </a:tabLst>
            </a:pPr>
            <a:r>
              <a:rPr lang="en-GB" altLang="en-US" sz="2933" dirty="0">
                <a:solidFill>
                  <a:prstClr val="black"/>
                </a:solidFill>
                <a:latin typeface="Calibri Light"/>
              </a:rPr>
              <a:t>Look at the cross, but notice you can see the dot out the corner of your eye.</a:t>
            </a:r>
          </a:p>
          <a:p>
            <a:pPr marL="482588" indent="-482588" defTabSz="914377">
              <a:buFont typeface="Arial" panose="020B0604020202020204" pitchFamily="34" charset="0"/>
              <a:buChar char="•"/>
              <a:tabLst>
                <a:tab pos="359824" algn="l"/>
              </a:tabLst>
            </a:pPr>
            <a:r>
              <a:rPr lang="en-GB" altLang="en-US" sz="2933" dirty="0">
                <a:solidFill>
                  <a:prstClr val="black"/>
                </a:solidFill>
                <a:latin typeface="Calibri Light"/>
              </a:rPr>
              <a:t>Move your head slowly away from the page. What do you notice?</a:t>
            </a:r>
          </a:p>
          <a:p>
            <a:pPr marL="482588" indent="-482588" defTabSz="914377">
              <a:buFont typeface="Arial" panose="020B0604020202020204" pitchFamily="34" charset="0"/>
              <a:buChar char="•"/>
              <a:tabLst>
                <a:tab pos="359824" algn="l"/>
              </a:tabLst>
            </a:pPr>
            <a:r>
              <a:rPr lang="en-GB" altLang="en-US" sz="2933" dirty="0">
                <a:solidFill>
                  <a:prstClr val="black"/>
                </a:solidFill>
                <a:latin typeface="Calibri Light"/>
              </a:rPr>
              <a:t>Repeat closing your left eye &amp; looking at the dot.</a:t>
            </a:r>
          </a:p>
          <a:p>
            <a:pPr marL="482588" indent="-482588" defTabSz="914377">
              <a:buFont typeface="Arial" panose="020B0604020202020204" pitchFamily="34" charset="0"/>
              <a:buChar char="•"/>
              <a:tabLst>
                <a:tab pos="359824" algn="l"/>
              </a:tabLst>
            </a:pPr>
            <a:r>
              <a:rPr lang="en-GB" altLang="en-US" sz="2933" dirty="0">
                <a:solidFill>
                  <a:prstClr val="black"/>
                </a:solidFill>
                <a:latin typeface="Calibri Light"/>
              </a:rPr>
              <a:t>Label the ‘blind spot’ on your diagram.</a:t>
            </a: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0E492FC-D1DE-4BB4-8CE3-17C3B8B2A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3" y="4432419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E653FEA-89CB-4EBD-91B8-B89E482C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4072058"/>
            <a:ext cx="647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4800" b="1" dirty="0">
                <a:solidFill>
                  <a:prstClr val="black"/>
                </a:solidFill>
                <a:latin typeface="Calibri Light"/>
                <a:sym typeface="Wingdings" panose="05000000000000000000" pitchFamily="2" charset="2"/>
              </a:rPr>
              <a:t>x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62A407CC-07F1-435F-9A06-4A040E0B3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3591" y="4756076"/>
            <a:ext cx="2808288" cy="2035765"/>
          </a:xfrm>
          <a:prstGeom prst="cloudCallout">
            <a:avLst>
              <a:gd name="adj1" fmla="val 43504"/>
              <a:gd name="adj2" fmla="val -9773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defTabSz="914377"/>
            <a:r>
              <a:rPr lang="en-GB" altLang="en-US" sz="2533" kern="0" dirty="0">
                <a:solidFill>
                  <a:sysClr val="windowText" lastClr="000000"/>
                </a:solidFill>
                <a:latin typeface="Calibri Light"/>
                <a:cs typeface="Arial" panose="020B0604020202020204" pitchFamily="34" charset="0"/>
              </a:rPr>
              <a:t>Or blue on yellow…?!</a:t>
            </a: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5519737" y="4756076"/>
            <a:ext cx="2808288" cy="2035765"/>
          </a:xfrm>
          <a:prstGeom prst="cloudCallout">
            <a:avLst>
              <a:gd name="adj1" fmla="val 67062"/>
              <a:gd name="adj2" fmla="val 4664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defTabSz="914377"/>
            <a:r>
              <a:rPr lang="en-GB" altLang="en-US" sz="2533" kern="0">
                <a:solidFill>
                  <a:sysClr val="windowText" lastClr="000000"/>
                </a:solidFill>
                <a:latin typeface="Calibri Light"/>
                <a:cs typeface="Arial" panose="020B0604020202020204" pitchFamily="34" charset="0"/>
              </a:rPr>
              <a:t>Does it work white on black?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D622C4D-EDFB-4D74-BEC5-0CBCAD95D142}"/>
              </a:ext>
            </a:extLst>
          </p:cNvPr>
          <p:cNvSpPr/>
          <p:nvPr/>
        </p:nvSpPr>
        <p:spPr>
          <a:xfrm>
            <a:off x="6096000" y="3416922"/>
            <a:ext cx="6096000" cy="3441079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7454974" y="1600511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9902899" y="1240150"/>
            <a:ext cx="647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4800" b="1" dirty="0">
                <a:solidFill>
                  <a:srgbClr val="FFFF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7D1009-92F9-4E47-8642-4E498042809A}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0E492FC-D1DE-4BB4-8CE3-17C3B8B2A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961" y="1600511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E653FEA-89CB-4EBD-91B8-B89E482C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86" y="1240150"/>
            <a:ext cx="647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4800" b="1" dirty="0"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4BEA42-7D58-464F-AAA4-F6DFB9E682F3}"/>
              </a:ext>
            </a:extLst>
          </p:cNvPr>
          <p:cNvSpPr/>
          <p:nvPr/>
        </p:nvSpPr>
        <p:spPr>
          <a:xfrm>
            <a:off x="0" y="3416921"/>
            <a:ext cx="6096000" cy="344107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AAC45D5B-8AD4-48A0-B445-F5989FD2D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961" y="5104359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81361531-5DAA-454A-B973-00E7FD1EF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86" y="4743998"/>
            <a:ext cx="647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4800" b="1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x</a:t>
            </a:r>
          </a:p>
        </p:txBody>
      </p:sp>
      <p:sp>
        <p:nvSpPr>
          <p:cNvPr id="13" name="Oval 4">
            <a:extLst>
              <a:ext uri="{FF2B5EF4-FFF2-40B4-BE49-F238E27FC236}">
                <a16:creationId xmlns:a16="http://schemas.microsoft.com/office/drawing/2014/main" id="{F73D6447-8F74-4A5A-BA98-08663D237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3265" y="5104359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F394F647-DF4C-4FE0-8B71-4E562FED8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1190" y="4743998"/>
            <a:ext cx="647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4800" b="1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x</a:t>
            </a:r>
          </a:p>
        </p:txBody>
      </p:sp>
      <p:sp>
        <p:nvSpPr>
          <p:cNvPr id="16" name="AutoShape 26">
            <a:extLst>
              <a:ext uri="{FF2B5EF4-FFF2-40B4-BE49-F238E27FC236}">
                <a16:creationId xmlns:a16="http://schemas.microsoft.com/office/drawing/2014/main" id="{CF349CFC-91B3-4B7B-B3B4-2B7DCD587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77" y="164514"/>
            <a:ext cx="10992344" cy="695543"/>
          </a:xfrm>
          <a:prstGeom prst="roundRect">
            <a:avLst>
              <a:gd name="adj" fmla="val 824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82588" indent="-482588" defTabSz="914377">
              <a:tabLst>
                <a:tab pos="359824" algn="l"/>
              </a:tabLst>
            </a:pPr>
            <a:r>
              <a:rPr lang="en-GB" altLang="en-US" sz="3200" dirty="0">
                <a:solidFill>
                  <a:prstClr val="white"/>
                </a:solidFill>
                <a:sym typeface="Wingdings" panose="05000000000000000000" pitchFamily="2" charset="2"/>
              </a:rPr>
              <a:t>	Try it out on a smaller screen (not screen in classroom!)</a:t>
            </a:r>
            <a:endParaRPr lang="en-US" altLang="en-US" sz="3200" dirty="0">
              <a:solidFill>
                <a:prstClr val="white"/>
              </a:solidFill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1D11ECBE-9037-4DCF-9277-D1E876301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77" y="2426504"/>
            <a:ext cx="2808288" cy="2035765"/>
          </a:xfrm>
          <a:prstGeom prst="cloudCallout">
            <a:avLst>
              <a:gd name="adj1" fmla="val -47700"/>
              <a:gd name="adj2" fmla="val 7960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defTabSz="914377"/>
            <a:r>
              <a:rPr lang="en-GB" altLang="en-US" sz="2533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brain doing?</a:t>
            </a: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6740B4AD-BA26-4176-A55C-253E84CFE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3731" y="2114003"/>
            <a:ext cx="3489423" cy="2320800"/>
          </a:xfrm>
          <a:prstGeom prst="cloudCallout">
            <a:avLst>
              <a:gd name="adj1" fmla="val 53328"/>
              <a:gd name="adj2" fmla="val 7024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defTabSz="914377"/>
            <a:r>
              <a:rPr lang="en-GB" altLang="en-US" sz="2533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does your brain do </a:t>
            </a:r>
            <a:r>
              <a:rPr lang="en-GB" altLang="en-US" sz="2533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whole time</a:t>
            </a:r>
            <a:r>
              <a:rPr lang="en-GB" altLang="en-US" sz="2533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47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Picture 17" descr="bul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012" y="4736012"/>
            <a:ext cx="1144587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4" name="Group 12"/>
          <p:cNvGrpSpPr>
            <a:grpSpLocks/>
          </p:cNvGrpSpPr>
          <p:nvPr/>
        </p:nvGrpSpPr>
        <p:grpSpPr bwMode="auto">
          <a:xfrm>
            <a:off x="5911463" y="4375650"/>
            <a:ext cx="2016125" cy="1871663"/>
            <a:chOff x="2880" y="1570"/>
            <a:chExt cx="1678" cy="1179"/>
          </a:xfrm>
        </p:grpSpPr>
        <p:sp>
          <p:nvSpPr>
            <p:cNvPr id="33802" name="Rectangle 10"/>
            <p:cNvSpPr>
              <a:spLocks noChangeArrowheads="1"/>
            </p:cNvSpPr>
            <p:nvPr/>
          </p:nvSpPr>
          <p:spPr bwMode="auto">
            <a:xfrm>
              <a:off x="2925" y="1570"/>
              <a:ext cx="1633" cy="1179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3803" name="Oval 11"/>
            <p:cNvSpPr>
              <a:spLocks noChangeArrowheads="1"/>
            </p:cNvSpPr>
            <p:nvPr/>
          </p:nvSpPr>
          <p:spPr bwMode="auto">
            <a:xfrm>
              <a:off x="2880" y="2115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3800" name="Line 14"/>
          <p:cNvSpPr>
            <a:spLocks noChangeShapeType="1"/>
          </p:cNvSpPr>
          <p:nvPr/>
        </p:nvSpPr>
        <p:spPr bwMode="auto">
          <a:xfrm>
            <a:off x="2958712" y="4880473"/>
            <a:ext cx="4968875" cy="719139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 flipV="1">
            <a:off x="2958712" y="4951913"/>
            <a:ext cx="4968875" cy="93662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806" name="Picture 17" descr="bul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587" y="4807449"/>
            <a:ext cx="6477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65822" y="1423155"/>
            <a:ext cx="1070995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77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image in a (pinhole) camera or formed on the ______ of your eye is upside down. The _____ allows you to see the image the right way up.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62B504-443D-4DCB-88B5-DAC7E18F231D}"/>
              </a:ext>
            </a:extLst>
          </p:cNvPr>
          <p:cNvSpPr txBox="1"/>
          <p:nvPr/>
        </p:nvSpPr>
        <p:spPr>
          <a:xfrm>
            <a:off x="1665144" y="2018047"/>
            <a:ext cx="173752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4267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35AF09-F0BE-4451-9EC1-E1680A343F7C}"/>
              </a:ext>
            </a:extLst>
          </p:cNvPr>
          <p:cNvSpPr txBox="1"/>
          <p:nvPr/>
        </p:nvSpPr>
        <p:spPr>
          <a:xfrm>
            <a:off x="816223" y="2649301"/>
            <a:ext cx="173752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4267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3B9029-B85C-4DD7-B2C5-C90BAFC6B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4780"/>
            <a:ext cx="10972800" cy="1143000"/>
          </a:xfrm>
        </p:spPr>
        <p:txBody>
          <a:bodyPr/>
          <a:lstStyle/>
          <a:p>
            <a:pPr algn="l"/>
            <a:r>
              <a:rPr lang="en-IE" dirty="0">
                <a:solidFill>
                  <a:schemeClr val="bg1"/>
                </a:solidFill>
              </a:rPr>
              <a:t>Seeing Upside Down</a:t>
            </a:r>
          </a:p>
        </p:txBody>
      </p:sp>
    </p:spTree>
    <p:extLst>
      <p:ext uri="{BB962C8B-B14F-4D97-AF65-F5344CB8AC3E}">
        <p14:creationId xmlns:p14="http://schemas.microsoft.com/office/powerpoint/2010/main" val="320644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98475" y="13449"/>
            <a:ext cx="10145676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77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4267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Seeing upside down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198475" y="866399"/>
            <a:ext cx="11842307" cy="1158475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82588" indent="-482588" defTabSz="914377">
              <a:tabLst>
                <a:tab pos="359824" algn="l"/>
              </a:tabLst>
            </a:pPr>
            <a:r>
              <a:rPr lang="en-GB" altLang="en-US" sz="3200" dirty="0">
                <a:solidFill>
                  <a:prstClr val="white"/>
                </a:solidFill>
                <a:latin typeface="Arial" charset="0"/>
                <a:sym typeface="Wingdings" panose="05000000000000000000" pitchFamily="2" charset="2"/>
              </a:rPr>
              <a:t> 	</a:t>
            </a:r>
            <a:r>
              <a:rPr lang="en-GB" altLang="en-US" sz="3200" dirty="0">
                <a:solidFill>
                  <a:prstClr val="white"/>
                </a:solidFill>
                <a:latin typeface="Arial" charset="0"/>
              </a:rPr>
              <a:t>Use a pinhole camera to look at the light bulb.</a:t>
            </a:r>
          </a:p>
          <a:p>
            <a:pPr marL="482588" indent="-482588" defTabSz="914377">
              <a:tabLst>
                <a:tab pos="359824" algn="l"/>
              </a:tabLst>
            </a:pPr>
            <a:r>
              <a:rPr lang="en-GB" altLang="en-US" sz="3200" dirty="0">
                <a:solidFill>
                  <a:prstClr val="white"/>
                </a:solidFill>
                <a:latin typeface="Arial" charset="0"/>
                <a:sym typeface="Wingdings 2" panose="05020102010507070707" pitchFamily="18" charset="2"/>
              </a:rPr>
              <a:t> </a:t>
            </a:r>
            <a:r>
              <a:rPr lang="en-GB" altLang="en-US" sz="3200" dirty="0">
                <a:solidFill>
                  <a:prstClr val="white"/>
                </a:solidFill>
                <a:latin typeface="Arial" charset="0"/>
              </a:rPr>
              <a:t>Copy &amp; complete the ray diagram &amp; writing below:</a:t>
            </a:r>
          </a:p>
        </p:txBody>
      </p:sp>
      <p:pic>
        <p:nvPicPr>
          <p:cNvPr id="33801" name="Picture 17" descr="bul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6207"/>
            <a:ext cx="1144587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4" name="Group 12"/>
          <p:cNvGrpSpPr>
            <a:grpSpLocks/>
          </p:cNvGrpSpPr>
          <p:nvPr/>
        </p:nvGrpSpPr>
        <p:grpSpPr bwMode="auto">
          <a:xfrm>
            <a:off x="3600451" y="2305845"/>
            <a:ext cx="2016125" cy="1871663"/>
            <a:chOff x="2880" y="1570"/>
            <a:chExt cx="1678" cy="1179"/>
          </a:xfrm>
        </p:grpSpPr>
        <p:sp>
          <p:nvSpPr>
            <p:cNvPr id="33802" name="Rectangle 10"/>
            <p:cNvSpPr>
              <a:spLocks noChangeArrowheads="1"/>
            </p:cNvSpPr>
            <p:nvPr/>
          </p:nvSpPr>
          <p:spPr bwMode="auto">
            <a:xfrm>
              <a:off x="2925" y="1570"/>
              <a:ext cx="1633" cy="1179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3803" name="Oval 11"/>
            <p:cNvSpPr>
              <a:spLocks noChangeArrowheads="1"/>
            </p:cNvSpPr>
            <p:nvPr/>
          </p:nvSpPr>
          <p:spPr bwMode="auto">
            <a:xfrm>
              <a:off x="2880" y="2115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3800" name="Line 14"/>
          <p:cNvSpPr>
            <a:spLocks noChangeShapeType="1"/>
          </p:cNvSpPr>
          <p:nvPr/>
        </p:nvSpPr>
        <p:spPr bwMode="auto">
          <a:xfrm>
            <a:off x="647700" y="2810668"/>
            <a:ext cx="4968875" cy="719139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 flipV="1">
            <a:off x="647700" y="2882108"/>
            <a:ext cx="4968875" cy="93662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806" name="Picture 17" descr="bul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2737643"/>
            <a:ext cx="6477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280539" y="2027866"/>
            <a:ext cx="581431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77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image in a (pinhole) camera or formed on the ______ of your eye is upside down. The _____ allows you to see the image the right way up.</a:t>
            </a:r>
          </a:p>
        </p:txBody>
      </p:sp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858" y="972379"/>
            <a:ext cx="7397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5-Point Star 42">
            <a:extLst>
              <a:ext uri="{FF2B5EF4-FFF2-40B4-BE49-F238E27FC236}">
                <a16:creationId xmlns:a16="http://schemas.microsoft.com/office/drawing/2014/main" id="{17610970-3821-435E-A6C1-DC96A553FF45}"/>
              </a:ext>
            </a:extLst>
          </p:cNvPr>
          <p:cNvSpPr/>
          <p:nvPr/>
        </p:nvSpPr>
        <p:spPr>
          <a:xfrm>
            <a:off x="10573756" y="972379"/>
            <a:ext cx="382952" cy="374760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 sz="3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62B504-443D-4DCB-88B5-DAC7E18F231D}"/>
              </a:ext>
            </a:extLst>
          </p:cNvPr>
          <p:cNvSpPr txBox="1"/>
          <p:nvPr/>
        </p:nvSpPr>
        <p:spPr>
          <a:xfrm>
            <a:off x="6405251" y="3212981"/>
            <a:ext cx="173752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4267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35AF09-F0BE-4451-9EC1-E1680A343F7C}"/>
              </a:ext>
            </a:extLst>
          </p:cNvPr>
          <p:cNvSpPr txBox="1"/>
          <p:nvPr/>
        </p:nvSpPr>
        <p:spPr>
          <a:xfrm>
            <a:off x="10454480" y="3787657"/>
            <a:ext cx="173752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4267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E697E4DE-B472-41AB-BCAF-B6C7DADD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48" y="4494458"/>
            <a:ext cx="5736616" cy="1638612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82588" indent="-482588" defTabSz="914377">
              <a:tabLst>
                <a:tab pos="359824" algn="l"/>
              </a:tabLst>
            </a:pPr>
            <a:r>
              <a:rPr lang="en-GB" altLang="en-US" sz="3200" dirty="0">
                <a:solidFill>
                  <a:prstClr val="white"/>
                </a:solidFill>
                <a:latin typeface="Arial" charset="0"/>
                <a:sym typeface="Wingdings" panose="05000000000000000000" pitchFamily="2" charset="2"/>
              </a:rPr>
              <a:t> 	</a:t>
            </a:r>
            <a:r>
              <a:rPr lang="en-GB" altLang="en-US" sz="3200" dirty="0">
                <a:solidFill>
                  <a:prstClr val="white"/>
                </a:solidFill>
                <a:latin typeface="Arial" charset="0"/>
              </a:rPr>
              <a:t>Have a look at the shadow of a toy soldier formed on the “retina” of a model eye.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E489A1-C4A7-46EE-B402-D31620292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4" name="AutoShape 5">
            <a:extLst>
              <a:ext uri="{FF2B5EF4-FFF2-40B4-BE49-F238E27FC236}">
                <a16:creationId xmlns:a16="http://schemas.microsoft.com/office/drawing/2014/main" id="{9ABC005A-2ADB-4D90-AAE4-DC84FA284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751" y="182682"/>
            <a:ext cx="5736616" cy="1638612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82588" indent="-482588" defTabSz="914377">
              <a:tabLst>
                <a:tab pos="359824" algn="l"/>
              </a:tabLst>
            </a:pPr>
            <a:r>
              <a:rPr lang="en-GB" altLang="en-US" sz="3200" dirty="0">
                <a:solidFill>
                  <a:prstClr val="white"/>
                </a:solidFill>
                <a:latin typeface="Arial" charset="0"/>
                <a:sym typeface="Wingdings" panose="05000000000000000000" pitchFamily="2" charset="2"/>
              </a:rPr>
              <a:t> 	</a:t>
            </a:r>
            <a:r>
              <a:rPr lang="en-GB" altLang="en-US" sz="3200" dirty="0">
                <a:solidFill>
                  <a:prstClr val="white"/>
                </a:solidFill>
                <a:latin typeface="Arial" charset="0"/>
              </a:rPr>
              <a:t>Have a look at the shadow of a toy soldier formed on the “retina” of a model eye.</a:t>
            </a:r>
          </a:p>
        </p:txBody>
      </p:sp>
      <p:sp>
        <p:nvSpPr>
          <p:cNvPr id="5" name="Oval 29">
            <a:extLst>
              <a:ext uri="{FF2B5EF4-FFF2-40B4-BE49-F238E27FC236}">
                <a16:creationId xmlns:a16="http://schemas.microsoft.com/office/drawing/2014/main" id="{77D65DA8-E67F-4349-9E14-1CBFBA593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569" y="3597971"/>
            <a:ext cx="2069804" cy="1085703"/>
          </a:xfrm>
          <a:prstGeom prst="ellipse">
            <a:avLst/>
          </a:prstGeom>
          <a:noFill/>
          <a:ln w="349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/>
            <a:endParaRPr lang="en-GB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3C67AB56-8FD7-4B29-8D5F-ACE991785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982" y="1966949"/>
            <a:ext cx="4699172" cy="3215415"/>
          </a:xfrm>
          <a:prstGeom prst="cloudCallout">
            <a:avLst>
              <a:gd name="adj1" fmla="val 53328"/>
              <a:gd name="adj2" fmla="val 7024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defTabSz="914377"/>
            <a:r>
              <a:rPr lang="en-GB" altLang="en-US" sz="3733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causes this focusing?</a:t>
            </a:r>
          </a:p>
        </p:txBody>
      </p:sp>
    </p:spTree>
    <p:extLst>
      <p:ext uri="{BB962C8B-B14F-4D97-AF65-F5344CB8AC3E}">
        <p14:creationId xmlns:p14="http://schemas.microsoft.com/office/powerpoint/2010/main" val="360513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>
            <a:extLst>
              <a:ext uri="{FF2B5EF4-FFF2-40B4-BE49-F238E27FC236}">
                <a16:creationId xmlns:a16="http://schemas.microsoft.com/office/drawing/2014/main" id="{8F41A670-D4A9-4B51-8CFE-F516BEEA2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9741" y="1277015"/>
            <a:ext cx="4084847" cy="2796437"/>
          </a:xfrm>
          <a:prstGeom prst="cloudCallout">
            <a:avLst>
              <a:gd name="adj1" fmla="val -38874"/>
              <a:gd name="adj2" fmla="val 9660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defTabSz="914377"/>
            <a:r>
              <a:rPr lang="en-GB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the eye does too little or too much refraction?</a:t>
            </a:r>
          </a:p>
        </p:txBody>
      </p:sp>
      <p:pic>
        <p:nvPicPr>
          <p:cNvPr id="2050" name="Picture 2" descr="Refractive Errors - Stereo Optical">
            <a:extLst>
              <a:ext uri="{FF2B5EF4-FFF2-40B4-BE49-F238E27FC236}">
                <a16:creationId xmlns:a16="http://schemas.microsoft.com/office/drawing/2014/main" id="{B2C351C2-CF03-4BE9-879F-2D37BDF38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0"/>
          <a:stretch/>
        </p:blipFill>
        <p:spPr bwMode="auto">
          <a:xfrm>
            <a:off x="554665" y="389861"/>
            <a:ext cx="6858000" cy="607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40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11A96CF0-BA70-47C0-80BD-C7CEEC41B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44" y="575866"/>
            <a:ext cx="11726912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4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EDE965CF-088C-463A-9C4D-2D6CC238F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dirty="0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8E9D564F-DB7A-41D2-B917-E1CD48FC7C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36567" lvl="1" indent="-457189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IE" altLang="en-US" sz="3000" dirty="0"/>
              <a:t>Recall the primary colours for light. </a:t>
            </a:r>
          </a:p>
          <a:p>
            <a:pPr marL="636567" lvl="1" indent="-457189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IE" altLang="en-US" sz="3000" dirty="0"/>
              <a:t>Identify the parts of the eye (including rods and cones) and state their functions.</a:t>
            </a:r>
          </a:p>
          <a:p>
            <a:pPr marL="636567" lvl="1" indent="-457189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IE" altLang="en-US" sz="3000" dirty="0"/>
              <a:t>Identify the parts of a camera and state their functions.</a:t>
            </a:r>
          </a:p>
          <a:p>
            <a:pPr marL="636567" lvl="1" indent="-457189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IE" altLang="en-US" sz="3000" dirty="0"/>
              <a:t>Use ray diagrams to explain image formation in pinhole cameras.</a:t>
            </a:r>
          </a:p>
          <a:p>
            <a:pPr marL="636567" lvl="1" indent="-457189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IE" altLang="en-US" sz="3000" dirty="0"/>
              <a:t>Identify which parts of the eye cause refraction of light and describe how light is focussed on the retina. </a:t>
            </a:r>
          </a:p>
          <a:p>
            <a:pPr marL="636567" lvl="1" indent="-457189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IE" altLang="en-US" sz="3000" dirty="0"/>
              <a:t>Describe similarities and differences between cameras and eyes.</a:t>
            </a:r>
          </a:p>
          <a:p>
            <a:pPr marL="636567" lvl="1" indent="-457189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IE" altLang="en-US" sz="3000" dirty="0"/>
              <a:t>Describe some examples of the absorption of energy transferred by light leading to chemical or electrical effects (in the retina or in a camera sensor).</a:t>
            </a:r>
          </a:p>
          <a:p>
            <a:pPr marL="636567" lvl="1" indent="-457189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3000" dirty="0"/>
              <a:t> </a:t>
            </a:r>
            <a:r>
              <a:rPr lang="en-IE" altLang="en-US" sz="3000" dirty="0"/>
              <a:t>Describe the causes and effects of long sight and short sight.</a:t>
            </a:r>
          </a:p>
          <a:p>
            <a:pPr marL="636567" lvl="1" indent="-457189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IE" altLang="en-US" sz="3000" dirty="0"/>
              <a:t>Explain how different types of lens are used to correct long sight and short sight. </a:t>
            </a:r>
            <a:endParaRPr lang="en-GB" altLang="en-US" sz="3000" dirty="0"/>
          </a:p>
          <a:p>
            <a:pPr marL="788963" lvl="1" indent="-609585"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GB" altLang="en-US" sz="3600" dirty="0">
              <a:solidFill>
                <a:srgbClr val="934C74"/>
              </a:solidFill>
            </a:endParaRPr>
          </a:p>
          <a:p>
            <a:pPr marL="788963" lvl="1" indent="-609585"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GB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2523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E8A616AC-9C8B-4E7A-AB90-6E486E5E469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182354A4-060F-44B5-A643-74819B2C597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" y="1686535"/>
            <a:ext cx="12191999" cy="2266951"/>
          </a:xfrm>
        </p:spPr>
        <p:txBody>
          <a:bodyPr>
            <a:normAutofit fontScale="92500"/>
          </a:bodyPr>
          <a:lstStyle/>
          <a:p>
            <a:pPr marL="538149" lvl="1" indent="-358766">
              <a:spcBef>
                <a:spcPct val="40000"/>
              </a:spcBef>
            </a:pPr>
            <a:r>
              <a:rPr lang="en-GB" altLang="en-US" sz="3733" dirty="0"/>
              <a:t>Describe the causes and effects of long sight and short sight.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3733" dirty="0"/>
              <a:t>Explain how different types of lens are used to correct long sight and short sight. </a:t>
            </a: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A963213D-FCA4-4403-9AD7-0CEDA86805BE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" name="AutoShape 26">
            <a:extLst>
              <a:ext uri="{FF2B5EF4-FFF2-40B4-BE49-F238E27FC236}">
                <a16:creationId xmlns:a16="http://schemas.microsoft.com/office/drawing/2014/main" id="{15C8CC2F-E751-46DE-8C39-7CEA7112F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18" y="4485604"/>
            <a:ext cx="11708401" cy="1695457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92652" indent="-592652" defTabSz="914377">
              <a:tabLst>
                <a:tab pos="542912" algn="l"/>
              </a:tabLst>
            </a:pPr>
            <a:r>
              <a:rPr lang="en-GB" altLang="en-US" sz="2667" dirty="0">
                <a:latin typeface="+mj-lt"/>
                <a:sym typeface="Wingdings" panose="05000000000000000000" pitchFamily="2" charset="2"/>
              </a:rPr>
              <a:t>	</a:t>
            </a:r>
            <a:r>
              <a:rPr lang="en-GB" altLang="en-US" sz="3200" dirty="0">
                <a:latin typeface="+mj-lt"/>
                <a:sym typeface="Wingdings" panose="05000000000000000000" pitchFamily="2" charset="2"/>
              </a:rPr>
              <a:t>Use the previous animation to help you write a few sentences on each of these two final (challenging) learning objectives.</a:t>
            </a:r>
            <a:endParaRPr lang="en-US" altLang="en-US" sz="2667" dirty="0">
              <a:latin typeface="+mj-lt"/>
            </a:endParaRPr>
          </a:p>
        </p:txBody>
      </p:sp>
      <p:sp>
        <p:nvSpPr>
          <p:cNvPr id="6" name="5-Point Star 42">
            <a:extLst>
              <a:ext uri="{FF2B5EF4-FFF2-40B4-BE49-F238E27FC236}">
                <a16:creationId xmlns:a16="http://schemas.microsoft.com/office/drawing/2014/main" id="{34599B08-7C90-4389-A9C4-8308C982121D}"/>
              </a:ext>
            </a:extLst>
          </p:cNvPr>
          <p:cNvSpPr/>
          <p:nvPr/>
        </p:nvSpPr>
        <p:spPr>
          <a:xfrm>
            <a:off x="423207" y="4618565"/>
            <a:ext cx="382952" cy="374760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 sz="3200">
              <a:solidFill>
                <a:prstClr val="white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81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832BC-8EFF-48C4-B478-E4A279886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dirty="0"/>
              <a:t>Vision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5C544-DA4C-4A5C-A41D-7DA448D47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717619" cy="4525963"/>
          </a:xfrm>
        </p:spPr>
        <p:txBody>
          <a:bodyPr/>
          <a:lstStyle/>
          <a:p>
            <a:pPr marL="636572" lvl="1" indent="-457189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3200" dirty="0"/>
              <a:t>Long Sighted – light focuses behind the retina, making it hard to focus on near objects</a:t>
            </a:r>
          </a:p>
          <a:p>
            <a:pPr marL="636572" lvl="1" indent="-457189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3200" dirty="0"/>
              <a:t>Short Sighted – light focuses in front of the retina, making it hard to focus on far objects  </a:t>
            </a:r>
          </a:p>
          <a:p>
            <a:pPr marL="636572" lvl="1" indent="-457189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3200" dirty="0"/>
              <a:t>Lenses can be used to correct where the light is focusing </a:t>
            </a:r>
          </a:p>
          <a:p>
            <a:pPr marL="0" indent="0">
              <a:buNone/>
            </a:pPr>
            <a:endParaRPr lang="en-IE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CAC05C-1A26-43F1-A269-2C328B24E3F5}"/>
              </a:ext>
            </a:extLst>
          </p:cNvPr>
          <p:cNvGrpSpPr/>
          <p:nvPr/>
        </p:nvGrpSpPr>
        <p:grpSpPr>
          <a:xfrm>
            <a:off x="9016880" y="146649"/>
            <a:ext cx="3198125" cy="646331"/>
            <a:chOff x="8993875" y="93140"/>
            <a:chExt cx="3198125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04D777-3135-4AD6-A688-EEF1CDB4AE43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  <a:latin typeface="+mj-lt"/>
                </a:rPr>
                <a:t>Write Down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7ADC224-07C4-41F0-83E3-376099B0F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5343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urious Kids: How do glasses help you see?">
            <a:extLst>
              <a:ext uri="{FF2B5EF4-FFF2-40B4-BE49-F238E27FC236}">
                <a16:creationId xmlns:a16="http://schemas.microsoft.com/office/drawing/2014/main" id="{FB14B075-9831-4DE9-9253-C1610A34C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1" y="0"/>
            <a:ext cx="8648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620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532CB-FFDF-40C4-8323-05E5210E9095}"/>
              </a:ext>
            </a:extLst>
          </p:cNvPr>
          <p:cNvSpPr txBox="1"/>
          <p:nvPr/>
        </p:nvSpPr>
        <p:spPr>
          <a:xfrm>
            <a:off x="0" y="779170"/>
            <a:ext cx="1219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8400" dirty="0">
                <a:solidFill>
                  <a:srgbClr val="FFFFFF"/>
                </a:solidFill>
                <a:latin typeface="Arial"/>
              </a:rPr>
              <a:t>rods</a:t>
            </a:r>
            <a:endParaRPr lang="en-GB" sz="128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234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r>
              <a:rPr lang="en-GB" sz="3733">
                <a:solidFill>
                  <a:prstClr val="white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532CB-FFDF-40C4-8323-05E5210E9095}"/>
              </a:ext>
            </a:extLst>
          </p:cNvPr>
          <p:cNvSpPr txBox="1"/>
          <p:nvPr/>
        </p:nvSpPr>
        <p:spPr>
          <a:xfrm>
            <a:off x="0" y="779170"/>
            <a:ext cx="1219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18400" dirty="0">
                <a:solidFill>
                  <a:prstClr val="white"/>
                </a:solidFill>
                <a:latin typeface="Calibri Light"/>
              </a:rPr>
              <a:t>iris</a:t>
            </a:r>
            <a:endParaRPr lang="en-GB" sz="12800" dirty="0">
              <a:solidFill>
                <a:prstClr val="white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43644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r>
              <a:rPr lang="en-GB" sz="3733">
                <a:solidFill>
                  <a:prstClr val="white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532CB-FFDF-40C4-8323-05E5210E9095}"/>
              </a:ext>
            </a:extLst>
          </p:cNvPr>
          <p:cNvSpPr txBox="1"/>
          <p:nvPr/>
        </p:nvSpPr>
        <p:spPr>
          <a:xfrm>
            <a:off x="0" y="779170"/>
            <a:ext cx="1219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18400" dirty="0">
                <a:solidFill>
                  <a:prstClr val="white"/>
                </a:solidFill>
                <a:latin typeface="Calibri Light"/>
              </a:rPr>
              <a:t>cornea</a:t>
            </a:r>
            <a:endParaRPr lang="en-GB" sz="12800" dirty="0">
              <a:solidFill>
                <a:prstClr val="white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034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r>
              <a:rPr lang="en-GB" sz="3733">
                <a:solidFill>
                  <a:prstClr val="white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532CB-FFDF-40C4-8323-05E5210E9095}"/>
              </a:ext>
            </a:extLst>
          </p:cNvPr>
          <p:cNvSpPr txBox="1"/>
          <p:nvPr/>
        </p:nvSpPr>
        <p:spPr>
          <a:xfrm>
            <a:off x="0" y="779170"/>
            <a:ext cx="1219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18400" dirty="0">
                <a:solidFill>
                  <a:prstClr val="white"/>
                </a:solidFill>
                <a:latin typeface="Calibri Light"/>
              </a:rPr>
              <a:t>aperture</a:t>
            </a:r>
            <a:endParaRPr lang="en-GB" sz="12800" dirty="0">
              <a:solidFill>
                <a:prstClr val="white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8110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r>
              <a:rPr lang="en-GB" sz="3733">
                <a:solidFill>
                  <a:prstClr val="white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532CB-FFDF-40C4-8323-05E5210E9095}"/>
              </a:ext>
            </a:extLst>
          </p:cNvPr>
          <p:cNvSpPr txBox="1"/>
          <p:nvPr/>
        </p:nvSpPr>
        <p:spPr>
          <a:xfrm>
            <a:off x="0" y="779170"/>
            <a:ext cx="1219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18400" dirty="0">
                <a:solidFill>
                  <a:prstClr val="white"/>
                </a:solidFill>
                <a:latin typeface="Calibri Light"/>
              </a:rPr>
              <a:t>cones</a:t>
            </a:r>
            <a:endParaRPr lang="en-GB" sz="12800" dirty="0">
              <a:solidFill>
                <a:prstClr val="white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6150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r>
              <a:rPr lang="en-GB" sz="3733">
                <a:solidFill>
                  <a:prstClr val="white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532CB-FFDF-40C4-8323-05E5210E9095}"/>
              </a:ext>
            </a:extLst>
          </p:cNvPr>
          <p:cNvSpPr txBox="1"/>
          <p:nvPr/>
        </p:nvSpPr>
        <p:spPr>
          <a:xfrm>
            <a:off x="0" y="779170"/>
            <a:ext cx="1219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18400" dirty="0">
                <a:solidFill>
                  <a:prstClr val="white"/>
                </a:solidFill>
                <a:latin typeface="Calibri Light"/>
              </a:rPr>
              <a:t>retina</a:t>
            </a:r>
            <a:endParaRPr lang="en-GB" sz="12800" dirty="0">
              <a:solidFill>
                <a:prstClr val="white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513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r>
              <a:rPr lang="en-GB" sz="3733">
                <a:solidFill>
                  <a:prstClr val="white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532CB-FFDF-40C4-8323-05E5210E9095}"/>
              </a:ext>
            </a:extLst>
          </p:cNvPr>
          <p:cNvSpPr txBox="1"/>
          <p:nvPr/>
        </p:nvSpPr>
        <p:spPr>
          <a:xfrm>
            <a:off x="0" y="779170"/>
            <a:ext cx="1219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18400" dirty="0">
                <a:solidFill>
                  <a:prstClr val="white"/>
                </a:solidFill>
                <a:latin typeface="Calibri Light"/>
              </a:rPr>
              <a:t>pupil</a:t>
            </a:r>
            <a:endParaRPr lang="en-GB" sz="12800" dirty="0">
              <a:solidFill>
                <a:prstClr val="white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6872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29DC4A3F-8EA4-40CA-95E9-3FEF502E6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9" y="0"/>
            <a:ext cx="10712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52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r>
              <a:rPr lang="en-GB" sz="3733">
                <a:solidFill>
                  <a:prstClr val="white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532CB-FFDF-40C4-8323-05E5210E9095}"/>
              </a:ext>
            </a:extLst>
          </p:cNvPr>
          <p:cNvSpPr txBox="1"/>
          <p:nvPr/>
        </p:nvSpPr>
        <p:spPr>
          <a:xfrm>
            <a:off x="0" y="779169"/>
            <a:ext cx="1219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18400" dirty="0">
                <a:solidFill>
                  <a:prstClr val="white"/>
                </a:solidFill>
                <a:latin typeface="Calibri Light"/>
              </a:rPr>
              <a:t>short sight</a:t>
            </a:r>
            <a:endParaRPr lang="en-GB" sz="12800" dirty="0">
              <a:solidFill>
                <a:prstClr val="white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5126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r>
              <a:rPr lang="en-GB" sz="3733">
                <a:solidFill>
                  <a:prstClr val="white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532CB-FFDF-40C4-8323-05E5210E9095}"/>
              </a:ext>
            </a:extLst>
          </p:cNvPr>
          <p:cNvSpPr txBox="1"/>
          <p:nvPr/>
        </p:nvSpPr>
        <p:spPr>
          <a:xfrm>
            <a:off x="0" y="779169"/>
            <a:ext cx="1219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18400" dirty="0">
                <a:solidFill>
                  <a:prstClr val="white"/>
                </a:solidFill>
                <a:latin typeface="Calibri Light"/>
              </a:rPr>
              <a:t>optic nerve</a:t>
            </a:r>
            <a:endParaRPr lang="en-GB" sz="12800" dirty="0">
              <a:solidFill>
                <a:prstClr val="white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8851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r>
              <a:rPr lang="en-GB" sz="3733">
                <a:solidFill>
                  <a:prstClr val="white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532CB-FFDF-40C4-8323-05E5210E9095}"/>
              </a:ext>
            </a:extLst>
          </p:cNvPr>
          <p:cNvSpPr txBox="1"/>
          <p:nvPr/>
        </p:nvSpPr>
        <p:spPr>
          <a:xfrm>
            <a:off x="0" y="779169"/>
            <a:ext cx="1219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18400" dirty="0">
                <a:solidFill>
                  <a:prstClr val="white"/>
                </a:solidFill>
                <a:latin typeface="Calibri Light"/>
              </a:rPr>
              <a:t>long sight</a:t>
            </a:r>
            <a:endParaRPr lang="en-GB" sz="12800" dirty="0">
              <a:solidFill>
                <a:prstClr val="white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4484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r>
              <a:rPr lang="en-GB" sz="3733">
                <a:solidFill>
                  <a:prstClr val="white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532CB-FFDF-40C4-8323-05E5210E9095}"/>
              </a:ext>
            </a:extLst>
          </p:cNvPr>
          <p:cNvSpPr txBox="1"/>
          <p:nvPr/>
        </p:nvSpPr>
        <p:spPr>
          <a:xfrm>
            <a:off x="0" y="779169"/>
            <a:ext cx="1219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18400" dirty="0">
                <a:solidFill>
                  <a:prstClr val="white"/>
                </a:solidFill>
                <a:latin typeface="Calibri Light"/>
              </a:rPr>
              <a:t>blind spot</a:t>
            </a:r>
            <a:endParaRPr lang="en-GB" sz="12800" dirty="0">
              <a:solidFill>
                <a:prstClr val="white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8543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r>
              <a:rPr lang="en-GB" sz="3733">
                <a:solidFill>
                  <a:prstClr val="white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532CB-FFDF-40C4-8323-05E5210E9095}"/>
              </a:ext>
            </a:extLst>
          </p:cNvPr>
          <p:cNvSpPr txBox="1"/>
          <p:nvPr/>
        </p:nvSpPr>
        <p:spPr>
          <a:xfrm>
            <a:off x="0" y="779169"/>
            <a:ext cx="1219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18400" dirty="0">
                <a:solidFill>
                  <a:prstClr val="white"/>
                </a:solidFill>
                <a:latin typeface="Calibri Light"/>
              </a:rPr>
              <a:t>refraction</a:t>
            </a:r>
            <a:endParaRPr lang="en-GB" sz="12800" dirty="0">
              <a:solidFill>
                <a:prstClr val="white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8840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4D8B19-69B7-41CA-9B29-0B146D155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073" y="338554"/>
            <a:ext cx="9789497" cy="6180892"/>
          </a:xfrm>
          <a:prstGeom prst="rect">
            <a:avLst/>
          </a:prstGeom>
        </p:spPr>
      </p:pic>
      <p:sp>
        <p:nvSpPr>
          <p:cNvPr id="6" name="AutoShape 18">
            <a:extLst>
              <a:ext uri="{FF2B5EF4-FFF2-40B4-BE49-F238E27FC236}">
                <a16:creationId xmlns:a16="http://schemas.microsoft.com/office/drawing/2014/main" id="{55B91D08-27B4-4BD8-A4E6-FCDC58A52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544721"/>
            <a:ext cx="3184145" cy="2196452"/>
          </a:xfrm>
          <a:prstGeom prst="cloudCallout">
            <a:avLst>
              <a:gd name="adj1" fmla="val -45713"/>
              <a:gd name="adj2" fmla="val -9445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parts have equivalents in the eye?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BDA7C4-84F4-4196-B4D9-734D0A7E9457}"/>
              </a:ext>
            </a:extLst>
          </p:cNvPr>
          <p:cNvGrpSpPr/>
          <p:nvPr/>
        </p:nvGrpSpPr>
        <p:grpSpPr>
          <a:xfrm>
            <a:off x="9399181" y="116830"/>
            <a:ext cx="2792819" cy="679114"/>
            <a:chOff x="9399181" y="4056245"/>
            <a:chExt cx="2792819" cy="67911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A77B4B-40E6-436F-9068-A9F90AAF73AF}"/>
                </a:ext>
              </a:extLst>
            </p:cNvPr>
            <p:cNvSpPr txBox="1"/>
            <p:nvPr/>
          </p:nvSpPr>
          <p:spPr>
            <a:xfrm>
              <a:off x="9399181" y="4056245"/>
              <a:ext cx="2792819" cy="64633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GB" sz="3600" dirty="0">
                  <a:solidFill>
                    <a:prstClr val="white"/>
                  </a:solidFill>
                  <a:latin typeface="Calibri Light"/>
                </a:rPr>
                <a:t>Stick In</a:t>
              </a:r>
            </a:p>
          </p:txBody>
        </p:sp>
        <p:pic>
          <p:nvPicPr>
            <p:cNvPr id="8" name="Picture 2" descr="Glue Stick Icons - Download Free Vector Icons | Noun Project">
              <a:extLst>
                <a:ext uri="{FF2B5EF4-FFF2-40B4-BE49-F238E27FC236}">
                  <a16:creationId xmlns:a16="http://schemas.microsoft.com/office/drawing/2014/main" id="{431FFFF9-3B1A-4701-90F0-1FFDA6825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181" y="4056245"/>
              <a:ext cx="679113" cy="679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551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77D236-ACB0-458A-9BAC-AA3ECC53D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207" y="896033"/>
            <a:ext cx="5545261" cy="532804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8AC72CB-853F-416D-A8AA-F4B655B442C4}"/>
              </a:ext>
            </a:extLst>
          </p:cNvPr>
          <p:cNvGrpSpPr/>
          <p:nvPr/>
        </p:nvGrpSpPr>
        <p:grpSpPr>
          <a:xfrm>
            <a:off x="7660255" y="85869"/>
            <a:ext cx="4531744" cy="679114"/>
            <a:chOff x="7660255" y="4025284"/>
            <a:chExt cx="4531745" cy="67911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E04E68-7E5E-44D0-8890-B3125ED7C82A}"/>
                </a:ext>
              </a:extLst>
            </p:cNvPr>
            <p:cNvSpPr txBox="1"/>
            <p:nvPr/>
          </p:nvSpPr>
          <p:spPr>
            <a:xfrm>
              <a:off x="7660255" y="4056245"/>
              <a:ext cx="4531745" cy="64633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GB" sz="3600" dirty="0">
                  <a:solidFill>
                    <a:prstClr val="white"/>
                  </a:solidFill>
                  <a:latin typeface="Calibri Light"/>
                </a:rPr>
                <a:t>Stick In &amp; Label</a:t>
              </a:r>
            </a:p>
          </p:txBody>
        </p:sp>
        <p:pic>
          <p:nvPicPr>
            <p:cNvPr id="6" name="Picture 2" descr="Glue Stick Icons - Download Free Vector Icons | Noun Project">
              <a:extLst>
                <a:ext uri="{FF2B5EF4-FFF2-40B4-BE49-F238E27FC236}">
                  <a16:creationId xmlns:a16="http://schemas.microsoft.com/office/drawing/2014/main" id="{428FEF8D-9003-4543-A7FA-F84A80E3B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0255" y="4025284"/>
              <a:ext cx="679113" cy="679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DF10EB2-57F1-48DF-8936-FADDAE766A98}"/>
              </a:ext>
            </a:extLst>
          </p:cNvPr>
          <p:cNvSpPr txBox="1"/>
          <p:nvPr/>
        </p:nvSpPr>
        <p:spPr>
          <a:xfrm>
            <a:off x="5435883" y="307873"/>
            <a:ext cx="193231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IE" sz="3733" dirty="0">
                <a:solidFill>
                  <a:prstClr val="black"/>
                </a:solidFill>
                <a:latin typeface="Calibri Light"/>
              </a:rPr>
              <a:t>Muscles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8193E8-CB2D-4490-916A-9570CEAD485C}"/>
              </a:ext>
            </a:extLst>
          </p:cNvPr>
          <p:cNvSpPr txBox="1"/>
          <p:nvPr/>
        </p:nvSpPr>
        <p:spPr>
          <a:xfrm>
            <a:off x="81166" y="3398617"/>
            <a:ext cx="2331729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IE" sz="3733" dirty="0">
                <a:solidFill>
                  <a:prstClr val="black"/>
                </a:solidFill>
                <a:latin typeface="Calibri Light"/>
              </a:rPr>
              <a:t>Blood Vessels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E8230E-2E15-42CF-BC0C-4DECEEA977B2}"/>
              </a:ext>
            </a:extLst>
          </p:cNvPr>
          <p:cNvSpPr txBox="1"/>
          <p:nvPr/>
        </p:nvSpPr>
        <p:spPr>
          <a:xfrm>
            <a:off x="642934" y="1311895"/>
            <a:ext cx="312850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IE" sz="3733" dirty="0">
                <a:solidFill>
                  <a:prstClr val="black"/>
                </a:solidFill>
                <a:latin typeface="Calibri Light"/>
              </a:rPr>
              <a:t>Retina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AE06EC-46BD-42C5-92BE-239555A2DB1C}"/>
              </a:ext>
            </a:extLst>
          </p:cNvPr>
          <p:cNvSpPr txBox="1"/>
          <p:nvPr/>
        </p:nvSpPr>
        <p:spPr>
          <a:xfrm>
            <a:off x="1247030" y="5875263"/>
            <a:ext cx="312850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IE" sz="3733" dirty="0">
                <a:solidFill>
                  <a:prstClr val="black"/>
                </a:solidFill>
                <a:latin typeface="Calibri Light"/>
              </a:rPr>
              <a:t>Optic Nerve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AD099-C748-4EAC-9207-68ABD453D485}"/>
              </a:ext>
            </a:extLst>
          </p:cNvPr>
          <p:cNvSpPr txBox="1"/>
          <p:nvPr/>
        </p:nvSpPr>
        <p:spPr>
          <a:xfrm>
            <a:off x="7999811" y="4981780"/>
            <a:ext cx="312850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IE" sz="3733" dirty="0">
                <a:solidFill>
                  <a:prstClr val="black"/>
                </a:solidFill>
                <a:latin typeface="Calibri Light"/>
              </a:rPr>
              <a:t>Cornea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5B2EC1-B607-4E13-A1D1-2A04EEC197DE}"/>
              </a:ext>
            </a:extLst>
          </p:cNvPr>
          <p:cNvSpPr txBox="1"/>
          <p:nvPr/>
        </p:nvSpPr>
        <p:spPr>
          <a:xfrm>
            <a:off x="6498391" y="5770901"/>
            <a:ext cx="312850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IE" sz="3733" dirty="0">
                <a:solidFill>
                  <a:prstClr val="black"/>
                </a:solidFill>
                <a:latin typeface="Calibri Light"/>
              </a:rPr>
              <a:t>Lens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CEA780-1CB2-4E92-A08F-4C88F22D771D}"/>
              </a:ext>
            </a:extLst>
          </p:cNvPr>
          <p:cNvSpPr txBox="1"/>
          <p:nvPr/>
        </p:nvSpPr>
        <p:spPr>
          <a:xfrm>
            <a:off x="9251347" y="2200835"/>
            <a:ext cx="312850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IE" sz="3733" dirty="0">
                <a:solidFill>
                  <a:prstClr val="black"/>
                </a:solidFill>
                <a:latin typeface="Calibri Light"/>
              </a:rPr>
              <a:t>Pupil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2B2B07-8CA6-4AEF-B516-4887E99CAB37}"/>
              </a:ext>
            </a:extLst>
          </p:cNvPr>
          <p:cNvSpPr txBox="1"/>
          <p:nvPr/>
        </p:nvSpPr>
        <p:spPr>
          <a:xfrm>
            <a:off x="8385375" y="1005499"/>
            <a:ext cx="312850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IE" sz="3733" dirty="0">
                <a:solidFill>
                  <a:prstClr val="black"/>
                </a:solidFill>
                <a:latin typeface="Calibri Light"/>
              </a:rPr>
              <a:t>Iris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9A6605-3000-46C6-8402-047B6EE06456}"/>
              </a:ext>
            </a:extLst>
          </p:cNvPr>
          <p:cNvCxnSpPr>
            <a:cxnSpLocks/>
          </p:cNvCxnSpPr>
          <p:nvPr/>
        </p:nvCxnSpPr>
        <p:spPr>
          <a:xfrm>
            <a:off x="1851126" y="1895396"/>
            <a:ext cx="1767452" cy="91972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9664A3-BFC3-4551-86DD-CEEEEA5BB1D3}"/>
              </a:ext>
            </a:extLst>
          </p:cNvPr>
          <p:cNvCxnSpPr>
            <a:cxnSpLocks/>
          </p:cNvCxnSpPr>
          <p:nvPr/>
        </p:nvCxnSpPr>
        <p:spPr>
          <a:xfrm flipH="1">
            <a:off x="6096000" y="1005500"/>
            <a:ext cx="306040" cy="180961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D940B66-4296-444A-BAEE-D68810CDD2C7}"/>
              </a:ext>
            </a:extLst>
          </p:cNvPr>
          <p:cNvCxnSpPr>
            <a:cxnSpLocks/>
          </p:cNvCxnSpPr>
          <p:nvPr/>
        </p:nvCxnSpPr>
        <p:spPr>
          <a:xfrm flipV="1">
            <a:off x="2003990" y="3793596"/>
            <a:ext cx="1900319" cy="32422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92DA7D-FA40-4699-A7FB-B4E93404AE0B}"/>
              </a:ext>
            </a:extLst>
          </p:cNvPr>
          <p:cNvCxnSpPr>
            <a:cxnSpLocks/>
          </p:cNvCxnSpPr>
          <p:nvPr/>
        </p:nvCxnSpPr>
        <p:spPr>
          <a:xfrm flipH="1">
            <a:off x="2811284" y="5037544"/>
            <a:ext cx="432249" cy="9717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A30CA22-501B-41A6-8F35-3D87CBB176CD}"/>
              </a:ext>
            </a:extLst>
          </p:cNvPr>
          <p:cNvCxnSpPr>
            <a:cxnSpLocks/>
          </p:cNvCxnSpPr>
          <p:nvPr/>
        </p:nvCxnSpPr>
        <p:spPr>
          <a:xfrm flipH="1" flipV="1">
            <a:off x="6855126" y="4142410"/>
            <a:ext cx="1144685" cy="89513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3489A56-7316-4183-8EE5-7E13984FB5BF}"/>
              </a:ext>
            </a:extLst>
          </p:cNvPr>
          <p:cNvCxnSpPr>
            <a:cxnSpLocks/>
          </p:cNvCxnSpPr>
          <p:nvPr/>
        </p:nvCxnSpPr>
        <p:spPr>
          <a:xfrm flipH="1" flipV="1">
            <a:off x="6249021" y="3790022"/>
            <a:ext cx="606105" cy="188938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CA6DCA0-C496-40A5-BECD-A35BF7340D3C}"/>
              </a:ext>
            </a:extLst>
          </p:cNvPr>
          <p:cNvCxnSpPr>
            <a:cxnSpLocks/>
          </p:cNvCxnSpPr>
          <p:nvPr/>
        </p:nvCxnSpPr>
        <p:spPr>
          <a:xfrm flipH="1">
            <a:off x="6516200" y="2594686"/>
            <a:ext cx="2733809" cy="9653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C358048-B11A-49B7-9A64-4AC441717B5C}"/>
              </a:ext>
            </a:extLst>
          </p:cNvPr>
          <p:cNvCxnSpPr>
            <a:cxnSpLocks/>
          </p:cNvCxnSpPr>
          <p:nvPr/>
        </p:nvCxnSpPr>
        <p:spPr>
          <a:xfrm flipH="1">
            <a:off x="6539517" y="1367544"/>
            <a:ext cx="1845859" cy="169957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702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655DAC-4AA1-410F-BE95-F8591A58C7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6302" y="941429"/>
          <a:ext cx="11559396" cy="562864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3334580">
                  <a:extLst>
                    <a:ext uri="{9D8B030D-6E8A-4147-A177-3AD203B41FA5}">
                      <a16:colId xmlns:a16="http://schemas.microsoft.com/office/drawing/2014/main" val="737829611"/>
                    </a:ext>
                  </a:extLst>
                </a:gridCol>
                <a:gridCol w="8224816">
                  <a:extLst>
                    <a:ext uri="{9D8B030D-6E8A-4147-A177-3AD203B41FA5}">
                      <a16:colId xmlns:a16="http://schemas.microsoft.com/office/drawing/2014/main" val="2328763033"/>
                    </a:ext>
                  </a:extLst>
                </a:gridCol>
              </a:tblGrid>
              <a:tr h="1259840">
                <a:tc>
                  <a:txBody>
                    <a:bodyPr/>
                    <a:lstStyle/>
                    <a:p>
                      <a:r>
                        <a:rPr lang="en-IE" sz="4300" dirty="0"/>
                        <a:t>Muscles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IE" sz="3700" dirty="0"/>
                        <a:t>Change the shape of the lens to help focus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35328271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r>
                        <a:rPr lang="en-IE" sz="4300" dirty="0"/>
                        <a:t>Retina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IE" sz="3700" dirty="0"/>
                        <a:t>Changes light into electrical impulses 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66162942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r>
                        <a:rPr lang="en-IE" sz="4300" dirty="0"/>
                        <a:t>Optic Nerve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IE" sz="3700" dirty="0"/>
                        <a:t>Sends impulses to brain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11393971"/>
                  </a:ext>
                </a:extLst>
              </a:tr>
              <a:tr h="1259840">
                <a:tc>
                  <a:txBody>
                    <a:bodyPr/>
                    <a:lstStyle/>
                    <a:p>
                      <a:r>
                        <a:rPr lang="en-IE" sz="4300" dirty="0"/>
                        <a:t>Iris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IE" sz="3700" dirty="0"/>
                        <a:t>Coloured part of eye, protects from too much light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850838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r>
                        <a:rPr lang="en-IE" sz="4300" dirty="0"/>
                        <a:t>Lens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IE" sz="3700" dirty="0"/>
                        <a:t>Helps focus the light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48951766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r>
                        <a:rPr lang="en-IE" sz="4300" dirty="0"/>
                        <a:t>Cornea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IE" sz="3700" dirty="0"/>
                        <a:t>Helps focus the light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0261882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258CC88-AF6F-4407-9512-B6C2700757E7}"/>
              </a:ext>
            </a:extLst>
          </p:cNvPr>
          <p:cNvGrpSpPr/>
          <p:nvPr/>
        </p:nvGrpSpPr>
        <p:grpSpPr>
          <a:xfrm>
            <a:off x="9016880" y="146649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A03047-9CAD-43A5-A813-EA698A4AA2DF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 defTabSz="914377"/>
              <a:r>
                <a:rPr lang="en-GB" sz="3600" dirty="0">
                  <a:solidFill>
                    <a:prstClr val="white"/>
                  </a:solidFill>
                  <a:latin typeface="Calibri Light"/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8762D0F-1C84-4013-987D-52F83A32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7746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is a camera like the human eye?">
            <a:extLst>
              <a:ext uri="{FF2B5EF4-FFF2-40B4-BE49-F238E27FC236}">
                <a16:creationId xmlns:a16="http://schemas.microsoft.com/office/drawing/2014/main" id="{AAFC1AF2-388D-4D32-BCFF-A85CD0675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359" y="1616368"/>
            <a:ext cx="5445675" cy="362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D692FB63-F725-4C02-B958-F49706975723}"/>
              </a:ext>
            </a:extLst>
          </p:cNvPr>
          <p:cNvSpPr/>
          <p:nvPr/>
        </p:nvSpPr>
        <p:spPr>
          <a:xfrm>
            <a:off x="629497" y="532139"/>
            <a:ext cx="5267863" cy="5241632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IE" sz="4267">
                <a:solidFill>
                  <a:prstClr val="black"/>
                </a:solidFill>
                <a:latin typeface="Calibri Light"/>
              </a:rPr>
              <a:t>What can you now say about what cameras and eyes have in common? Think about the different parts of each</a:t>
            </a:r>
            <a:endParaRPr lang="en-IE" sz="4267" dirty="0">
              <a:solidFill>
                <a:prstClr val="black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97514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6BAFCC34-9DDB-4274-ABFD-CE8ED7E21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128" y="915258"/>
            <a:ext cx="6632645" cy="5027485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101A44A8-BFA6-4C44-81F8-08F55FE0E4AA}"/>
              </a:ext>
            </a:extLst>
          </p:cNvPr>
          <p:cNvSpPr/>
          <p:nvPr/>
        </p:nvSpPr>
        <p:spPr>
          <a:xfrm>
            <a:off x="813528" y="808184"/>
            <a:ext cx="3971257" cy="5241632"/>
          </a:xfrm>
          <a:prstGeom prst="wedgeRectCallout">
            <a:avLst>
              <a:gd name="adj1" fmla="val -20833"/>
              <a:gd name="adj2" fmla="val 576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IE" sz="3200" dirty="0">
                <a:solidFill>
                  <a:prstClr val="black"/>
                </a:solidFill>
                <a:latin typeface="Calibri Light"/>
              </a:rPr>
              <a:t>Watch up to 1:45</a:t>
            </a:r>
          </a:p>
          <a:p>
            <a:pPr algn="ctr" defTabSz="914377"/>
            <a:r>
              <a:rPr lang="en-IE" sz="4267" dirty="0">
                <a:solidFill>
                  <a:prstClr val="black"/>
                </a:solidFill>
                <a:latin typeface="Calibri Light"/>
              </a:rPr>
              <a:t>Make notes about the different types of cells in your retina</a:t>
            </a:r>
          </a:p>
        </p:txBody>
      </p:sp>
    </p:spTree>
    <p:extLst>
      <p:ext uri="{BB962C8B-B14F-4D97-AF65-F5344CB8AC3E}">
        <p14:creationId xmlns:p14="http://schemas.microsoft.com/office/powerpoint/2010/main" val="301068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8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DA8BEF-CFDF-41C8-9402-1EE407129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087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2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B3292F-37FF-4115-843A-973B0F91A2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04F732-C0CB-4770-8FE9-01D904CDB34A}">
  <ds:schemaRefs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b496163d-89a1-4d48-9d31-68cb6b4034b6"/>
    <ds:schemaRef ds:uri="http://purl.org/dc/elements/1.1/"/>
    <ds:schemaRef ds:uri="caa02d93-d17b-4249-a0c5-afeca33be5b7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D4655E0-B979-4436-9FC5-274CEB1490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680</TotalTime>
  <Words>985</Words>
  <Application>Microsoft Office PowerPoint</Application>
  <PresentationFormat>Widescreen</PresentationFormat>
  <Paragraphs>143</Paragraphs>
  <Slides>34</Slides>
  <Notes>6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Arial Black</vt:lpstr>
      <vt:lpstr>Book Antiqua</vt:lpstr>
      <vt:lpstr>Calibri</vt:lpstr>
      <vt:lpstr>Calibri Light</vt:lpstr>
      <vt:lpstr>Comic Sans MS</vt:lpstr>
      <vt:lpstr>Webdings</vt:lpstr>
      <vt:lpstr>Wingdings</vt:lpstr>
      <vt:lpstr>Wingdings 2</vt:lpstr>
      <vt:lpstr>1_Office Theme</vt:lpstr>
      <vt:lpstr>5_Default Design</vt:lpstr>
      <vt:lpstr>8_Default Design</vt:lpstr>
      <vt:lpstr>9_Default Design</vt:lpstr>
      <vt:lpstr>8Jd Cameras and Eyes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retina contains different types of specialised cells, which detect light:</vt:lpstr>
      <vt:lpstr>PowerPoint Presentation</vt:lpstr>
      <vt:lpstr>PowerPoint Presentation</vt:lpstr>
      <vt:lpstr>PowerPoint Presentation</vt:lpstr>
      <vt:lpstr>Seeing Upside Down</vt:lpstr>
      <vt:lpstr>PowerPoint Presentation</vt:lpstr>
      <vt:lpstr>PowerPoint Presentation</vt:lpstr>
      <vt:lpstr>PowerPoint Presentation</vt:lpstr>
      <vt:lpstr>PowerPoint Presentation</vt:lpstr>
      <vt:lpstr>Objectives</vt:lpstr>
      <vt:lpstr>Vision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8</cp:revision>
  <dcterms:created xsi:type="dcterms:W3CDTF">2021-11-18T08:07:27Z</dcterms:created>
  <dcterms:modified xsi:type="dcterms:W3CDTF">2022-07-13T13:47:19Z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