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393" r:id="rId5"/>
    <p:sldId id="391" r:id="rId6"/>
    <p:sldId id="394" r:id="rId7"/>
    <p:sldId id="395" r:id="rId8"/>
    <p:sldId id="396" r:id="rId9"/>
    <p:sldId id="430" r:id="rId10"/>
    <p:sldId id="397" r:id="rId11"/>
    <p:sldId id="398" r:id="rId12"/>
    <p:sldId id="399" r:id="rId13"/>
    <p:sldId id="400" r:id="rId14"/>
    <p:sldId id="40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 Callanan" initials="DC" lastIdx="1" clrIdx="0">
    <p:extLst>
      <p:ext uri="{19B8F6BF-5375-455C-9EA6-DF929625EA0E}">
        <p15:presenceInfo xmlns:p15="http://schemas.microsoft.com/office/powerpoint/2012/main" userId="S-1-5-21-1288509352-3796643876-1070938684-184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 Callanan" userId="951668ec-da26-491a-9b8a-af24bfeff26b" providerId="ADAL" clId="{2D150F89-60B7-49EE-9CF2-EAF1B11A45B7}"/>
    <pc:docChg chg="delSld modSld sldOrd">
      <pc:chgData name="D Callanan" userId="951668ec-da26-491a-9b8a-af24bfeff26b" providerId="ADAL" clId="{2D150F89-60B7-49EE-9CF2-EAF1B11A45B7}" dt="2022-07-13T11:58:10.784" v="137" actId="2696"/>
      <pc:docMkLst>
        <pc:docMk/>
      </pc:docMkLst>
      <pc:sldChg chg="del">
        <pc:chgData name="D Callanan" userId="951668ec-da26-491a-9b8a-af24bfeff26b" providerId="ADAL" clId="{2D150F89-60B7-49EE-9CF2-EAF1B11A45B7}" dt="2022-07-13T11:57:51.822" v="31" actId="2696"/>
        <pc:sldMkLst>
          <pc:docMk/>
          <pc:sldMk cId="3725783310" sldId="256"/>
        </pc:sldMkLst>
      </pc:sldChg>
      <pc:sldChg chg="del">
        <pc:chgData name="D Callanan" userId="951668ec-da26-491a-9b8a-af24bfeff26b" providerId="ADAL" clId="{2D150F89-60B7-49EE-9CF2-EAF1B11A45B7}" dt="2022-07-13T11:57:51.834" v="33" actId="2696"/>
        <pc:sldMkLst>
          <pc:docMk/>
          <pc:sldMk cId="1348374017" sldId="257"/>
        </pc:sldMkLst>
      </pc:sldChg>
      <pc:sldChg chg="del">
        <pc:chgData name="D Callanan" userId="951668ec-da26-491a-9b8a-af24bfeff26b" providerId="ADAL" clId="{2D150F89-60B7-49EE-9CF2-EAF1B11A45B7}" dt="2022-07-13T11:57:51.829" v="32" actId="2696"/>
        <pc:sldMkLst>
          <pc:docMk/>
          <pc:sldMk cId="1302646345" sldId="258"/>
        </pc:sldMkLst>
      </pc:sldChg>
      <pc:sldChg chg="del">
        <pc:chgData name="D Callanan" userId="951668ec-da26-491a-9b8a-af24bfeff26b" providerId="ADAL" clId="{2D150F89-60B7-49EE-9CF2-EAF1B11A45B7}" dt="2022-07-13T11:57:51.818" v="30" actId="2696"/>
        <pc:sldMkLst>
          <pc:docMk/>
          <pc:sldMk cId="0" sldId="259"/>
        </pc:sldMkLst>
      </pc:sldChg>
      <pc:sldChg chg="del">
        <pc:chgData name="D Callanan" userId="951668ec-da26-491a-9b8a-af24bfeff26b" providerId="ADAL" clId="{2D150F89-60B7-49EE-9CF2-EAF1B11A45B7}" dt="2022-07-13T11:57:51.806" v="28" actId="2696"/>
        <pc:sldMkLst>
          <pc:docMk/>
          <pc:sldMk cId="4144044180" sldId="260"/>
        </pc:sldMkLst>
      </pc:sldChg>
      <pc:sldChg chg="del">
        <pc:chgData name="D Callanan" userId="951668ec-da26-491a-9b8a-af24bfeff26b" providerId="ADAL" clId="{2D150F89-60B7-49EE-9CF2-EAF1B11A45B7}" dt="2022-07-13T11:57:51.812" v="29" actId="2696"/>
        <pc:sldMkLst>
          <pc:docMk/>
          <pc:sldMk cId="1397205634" sldId="261"/>
        </pc:sldMkLst>
      </pc:sldChg>
      <pc:sldChg chg="del">
        <pc:chgData name="D Callanan" userId="951668ec-da26-491a-9b8a-af24bfeff26b" providerId="ADAL" clId="{2D150F89-60B7-49EE-9CF2-EAF1B11A45B7}" dt="2022-07-13T11:57:51.800" v="27" actId="2696"/>
        <pc:sldMkLst>
          <pc:docMk/>
          <pc:sldMk cId="3796790021" sldId="262"/>
        </pc:sldMkLst>
      </pc:sldChg>
      <pc:sldChg chg="del">
        <pc:chgData name="D Callanan" userId="951668ec-da26-491a-9b8a-af24bfeff26b" providerId="ADAL" clId="{2D150F89-60B7-49EE-9CF2-EAF1B11A45B7}" dt="2022-07-13T11:57:51.789" v="25" actId="2696"/>
        <pc:sldMkLst>
          <pc:docMk/>
          <pc:sldMk cId="3911348551" sldId="263"/>
        </pc:sldMkLst>
      </pc:sldChg>
      <pc:sldChg chg="del">
        <pc:chgData name="D Callanan" userId="951668ec-da26-491a-9b8a-af24bfeff26b" providerId="ADAL" clId="{2D150F89-60B7-49EE-9CF2-EAF1B11A45B7}" dt="2022-07-13T11:57:51.784" v="24" actId="2696"/>
        <pc:sldMkLst>
          <pc:docMk/>
          <pc:sldMk cId="5328052" sldId="265"/>
        </pc:sldMkLst>
      </pc:sldChg>
      <pc:sldChg chg="del">
        <pc:chgData name="D Callanan" userId="951668ec-da26-491a-9b8a-af24bfeff26b" providerId="ADAL" clId="{2D150F89-60B7-49EE-9CF2-EAF1B11A45B7}" dt="2022-07-13T11:57:51.705" v="11" actId="2696"/>
        <pc:sldMkLst>
          <pc:docMk/>
          <pc:sldMk cId="495739553" sldId="335"/>
        </pc:sldMkLst>
      </pc:sldChg>
      <pc:sldChg chg="del">
        <pc:chgData name="D Callanan" userId="951668ec-da26-491a-9b8a-af24bfeff26b" providerId="ADAL" clId="{2D150F89-60B7-49EE-9CF2-EAF1B11A45B7}" dt="2022-07-13T11:57:51.701" v="10" actId="2696"/>
        <pc:sldMkLst>
          <pc:docMk/>
          <pc:sldMk cId="1267048268" sldId="336"/>
        </pc:sldMkLst>
      </pc:sldChg>
      <pc:sldChg chg="del">
        <pc:chgData name="D Callanan" userId="951668ec-da26-491a-9b8a-af24bfeff26b" providerId="ADAL" clId="{2D150F89-60B7-49EE-9CF2-EAF1B11A45B7}" dt="2022-07-13T11:57:51.680" v="7" actId="2696"/>
        <pc:sldMkLst>
          <pc:docMk/>
          <pc:sldMk cId="2169378179" sldId="366"/>
        </pc:sldMkLst>
      </pc:sldChg>
      <pc:sldChg chg="del">
        <pc:chgData name="D Callanan" userId="951668ec-da26-491a-9b8a-af24bfeff26b" providerId="ADAL" clId="{2D150F89-60B7-49EE-9CF2-EAF1B11A45B7}" dt="2022-07-13T11:57:51.685" v="8" actId="2696"/>
        <pc:sldMkLst>
          <pc:docMk/>
          <pc:sldMk cId="2527422655" sldId="367"/>
        </pc:sldMkLst>
      </pc:sldChg>
      <pc:sldChg chg="del">
        <pc:chgData name="D Callanan" userId="951668ec-da26-491a-9b8a-af24bfeff26b" providerId="ADAL" clId="{2D150F89-60B7-49EE-9CF2-EAF1B11A45B7}" dt="2022-07-13T11:57:51.674" v="6" actId="2696"/>
        <pc:sldMkLst>
          <pc:docMk/>
          <pc:sldMk cId="2012329550" sldId="368"/>
        </pc:sldMkLst>
      </pc:sldChg>
      <pc:sldChg chg="del">
        <pc:chgData name="D Callanan" userId="951668ec-da26-491a-9b8a-af24bfeff26b" providerId="ADAL" clId="{2D150F89-60B7-49EE-9CF2-EAF1B11A45B7}" dt="2022-07-13T11:57:51.667" v="5" actId="2696"/>
        <pc:sldMkLst>
          <pc:docMk/>
          <pc:sldMk cId="3626865698" sldId="369"/>
        </pc:sldMkLst>
      </pc:sldChg>
      <pc:sldChg chg="del">
        <pc:chgData name="D Callanan" userId="951668ec-da26-491a-9b8a-af24bfeff26b" providerId="ADAL" clId="{2D150F89-60B7-49EE-9CF2-EAF1B11A45B7}" dt="2022-07-13T11:57:51.696" v="9" actId="2696"/>
        <pc:sldMkLst>
          <pc:docMk/>
          <pc:sldMk cId="3338922268" sldId="370"/>
        </pc:sldMkLst>
      </pc:sldChg>
      <pc:sldChg chg="del">
        <pc:chgData name="D Callanan" userId="951668ec-da26-491a-9b8a-af24bfeff26b" providerId="ADAL" clId="{2D150F89-60B7-49EE-9CF2-EAF1B11A45B7}" dt="2022-07-13T11:57:59.984" v="38" actId="2696"/>
        <pc:sldMkLst>
          <pc:docMk/>
          <pc:sldMk cId="178900519" sldId="379"/>
        </pc:sldMkLst>
      </pc:sldChg>
      <pc:sldChg chg="del">
        <pc:chgData name="D Callanan" userId="951668ec-da26-491a-9b8a-af24bfeff26b" providerId="ADAL" clId="{2D150F89-60B7-49EE-9CF2-EAF1B11A45B7}" dt="2022-07-13T11:57:51.778" v="23" actId="2696"/>
        <pc:sldMkLst>
          <pc:docMk/>
          <pc:sldMk cId="3244162897" sldId="380"/>
        </pc:sldMkLst>
      </pc:sldChg>
      <pc:sldChg chg="del">
        <pc:chgData name="D Callanan" userId="951668ec-da26-491a-9b8a-af24bfeff26b" providerId="ADAL" clId="{2D150F89-60B7-49EE-9CF2-EAF1B11A45B7}" dt="2022-07-13T11:57:51.768" v="22" actId="2696"/>
        <pc:sldMkLst>
          <pc:docMk/>
          <pc:sldMk cId="2529450289" sldId="381"/>
        </pc:sldMkLst>
      </pc:sldChg>
      <pc:sldChg chg="del">
        <pc:chgData name="D Callanan" userId="951668ec-da26-491a-9b8a-af24bfeff26b" providerId="ADAL" clId="{2D150F89-60B7-49EE-9CF2-EAF1B11A45B7}" dt="2022-07-13T11:57:51.762" v="21" actId="2696"/>
        <pc:sldMkLst>
          <pc:docMk/>
          <pc:sldMk cId="2318814812" sldId="382"/>
        </pc:sldMkLst>
      </pc:sldChg>
      <pc:sldChg chg="del">
        <pc:chgData name="D Callanan" userId="951668ec-da26-491a-9b8a-af24bfeff26b" providerId="ADAL" clId="{2D150F89-60B7-49EE-9CF2-EAF1B11A45B7}" dt="2022-07-13T11:57:51.756" v="20" actId="2696"/>
        <pc:sldMkLst>
          <pc:docMk/>
          <pc:sldMk cId="2678965383" sldId="383"/>
        </pc:sldMkLst>
      </pc:sldChg>
      <pc:sldChg chg="del">
        <pc:chgData name="D Callanan" userId="951668ec-da26-491a-9b8a-af24bfeff26b" providerId="ADAL" clId="{2D150F89-60B7-49EE-9CF2-EAF1B11A45B7}" dt="2022-07-13T11:57:51.751" v="19" actId="2696"/>
        <pc:sldMkLst>
          <pc:docMk/>
          <pc:sldMk cId="2879668867" sldId="384"/>
        </pc:sldMkLst>
      </pc:sldChg>
      <pc:sldChg chg="del">
        <pc:chgData name="D Callanan" userId="951668ec-da26-491a-9b8a-af24bfeff26b" providerId="ADAL" clId="{2D150F89-60B7-49EE-9CF2-EAF1B11A45B7}" dt="2022-07-13T11:57:51.746" v="18" actId="2696"/>
        <pc:sldMkLst>
          <pc:docMk/>
          <pc:sldMk cId="4006167983" sldId="385"/>
        </pc:sldMkLst>
      </pc:sldChg>
      <pc:sldChg chg="del">
        <pc:chgData name="D Callanan" userId="951668ec-da26-491a-9b8a-af24bfeff26b" providerId="ADAL" clId="{2D150F89-60B7-49EE-9CF2-EAF1B11A45B7}" dt="2022-07-13T11:57:51.740" v="17" actId="2696"/>
        <pc:sldMkLst>
          <pc:docMk/>
          <pc:sldMk cId="3368127161" sldId="386"/>
        </pc:sldMkLst>
      </pc:sldChg>
      <pc:sldChg chg="del">
        <pc:chgData name="D Callanan" userId="951668ec-da26-491a-9b8a-af24bfeff26b" providerId="ADAL" clId="{2D150F89-60B7-49EE-9CF2-EAF1B11A45B7}" dt="2022-07-13T11:57:51.734" v="16" actId="2696"/>
        <pc:sldMkLst>
          <pc:docMk/>
          <pc:sldMk cId="1804813517" sldId="387"/>
        </pc:sldMkLst>
      </pc:sldChg>
      <pc:sldChg chg="del">
        <pc:chgData name="D Callanan" userId="951668ec-da26-491a-9b8a-af24bfeff26b" providerId="ADAL" clId="{2D150F89-60B7-49EE-9CF2-EAF1B11A45B7}" dt="2022-07-13T11:57:51.729" v="15" actId="2696"/>
        <pc:sldMkLst>
          <pc:docMk/>
          <pc:sldMk cId="485819253" sldId="388"/>
        </pc:sldMkLst>
      </pc:sldChg>
      <pc:sldChg chg="del">
        <pc:chgData name="D Callanan" userId="951668ec-da26-491a-9b8a-af24bfeff26b" providerId="ADAL" clId="{2D150F89-60B7-49EE-9CF2-EAF1B11A45B7}" dt="2022-07-13T11:57:51.717" v="13" actId="2696"/>
        <pc:sldMkLst>
          <pc:docMk/>
          <pc:sldMk cId="588594571" sldId="389"/>
        </pc:sldMkLst>
      </pc:sldChg>
      <pc:sldChg chg="del">
        <pc:chgData name="D Callanan" userId="951668ec-da26-491a-9b8a-af24bfeff26b" providerId="ADAL" clId="{2D150F89-60B7-49EE-9CF2-EAF1B11A45B7}" dt="2022-07-13T11:57:51.712" v="12" actId="2696"/>
        <pc:sldMkLst>
          <pc:docMk/>
          <pc:sldMk cId="2749791676" sldId="390"/>
        </pc:sldMkLst>
      </pc:sldChg>
      <pc:sldChg chg="modSp ord modTransition">
        <pc:chgData name="D Callanan" userId="951668ec-da26-491a-9b8a-af24bfeff26b" providerId="ADAL" clId="{2D150F89-60B7-49EE-9CF2-EAF1B11A45B7}" dt="2022-07-13T11:57:48.253" v="4" actId="1076"/>
        <pc:sldMkLst>
          <pc:docMk/>
          <pc:sldMk cId="3726275829" sldId="391"/>
        </pc:sldMkLst>
        <pc:graphicFrameChg chg="mod modGraphic">
          <ac:chgData name="D Callanan" userId="951668ec-da26-491a-9b8a-af24bfeff26b" providerId="ADAL" clId="{2D150F89-60B7-49EE-9CF2-EAF1B11A45B7}" dt="2022-07-13T11:57:48.253" v="4" actId="1076"/>
          <ac:graphicFrameMkLst>
            <pc:docMk/>
            <pc:sldMk cId="3726275829" sldId="391"/>
            <ac:graphicFrameMk id="5" creationId="{EA102F2E-962C-4540-B7AB-3CD9865BC2A3}"/>
          </ac:graphicFrameMkLst>
        </pc:graphicFrameChg>
      </pc:sldChg>
      <pc:sldChg chg="del">
        <pc:chgData name="D Callanan" userId="951668ec-da26-491a-9b8a-af24bfeff26b" providerId="ADAL" clId="{2D150F89-60B7-49EE-9CF2-EAF1B11A45B7}" dt="2022-07-13T11:57:59.972" v="37" actId="2696"/>
        <pc:sldMkLst>
          <pc:docMk/>
          <pc:sldMk cId="535747086" sldId="392"/>
        </pc:sldMkLst>
      </pc:sldChg>
      <pc:sldChg chg="del">
        <pc:chgData name="D Callanan" userId="951668ec-da26-491a-9b8a-af24bfeff26b" providerId="ADAL" clId="{2D150F89-60B7-49EE-9CF2-EAF1B11A45B7}" dt="2022-07-13T11:58:10.746" v="131" actId="2696"/>
        <pc:sldMkLst>
          <pc:docMk/>
          <pc:sldMk cId="2014462693" sldId="402"/>
        </pc:sldMkLst>
      </pc:sldChg>
      <pc:sldChg chg="del">
        <pc:chgData name="D Callanan" userId="951668ec-da26-491a-9b8a-af24bfeff26b" providerId="ADAL" clId="{2D150F89-60B7-49EE-9CF2-EAF1B11A45B7}" dt="2022-07-13T11:58:10.752" v="132" actId="2696"/>
        <pc:sldMkLst>
          <pc:docMk/>
          <pc:sldMk cId="811562844" sldId="403"/>
        </pc:sldMkLst>
      </pc:sldChg>
      <pc:sldChg chg="del">
        <pc:chgData name="D Callanan" userId="951668ec-da26-491a-9b8a-af24bfeff26b" providerId="ADAL" clId="{2D150F89-60B7-49EE-9CF2-EAF1B11A45B7}" dt="2022-07-13T11:58:10.760" v="133" actId="2696"/>
        <pc:sldMkLst>
          <pc:docMk/>
          <pc:sldMk cId="2611698153" sldId="404"/>
        </pc:sldMkLst>
      </pc:sldChg>
      <pc:sldChg chg="del">
        <pc:chgData name="D Callanan" userId="951668ec-da26-491a-9b8a-af24bfeff26b" providerId="ADAL" clId="{2D150F89-60B7-49EE-9CF2-EAF1B11A45B7}" dt="2022-07-13T11:58:10.767" v="134" actId="2696"/>
        <pc:sldMkLst>
          <pc:docMk/>
          <pc:sldMk cId="954054128" sldId="405"/>
        </pc:sldMkLst>
      </pc:sldChg>
      <pc:sldChg chg="del">
        <pc:chgData name="D Callanan" userId="951668ec-da26-491a-9b8a-af24bfeff26b" providerId="ADAL" clId="{2D150F89-60B7-49EE-9CF2-EAF1B11A45B7}" dt="2022-07-13T11:58:10.773" v="135" actId="2696"/>
        <pc:sldMkLst>
          <pc:docMk/>
          <pc:sldMk cId="1837219051" sldId="406"/>
        </pc:sldMkLst>
      </pc:sldChg>
      <pc:sldChg chg="del">
        <pc:chgData name="D Callanan" userId="951668ec-da26-491a-9b8a-af24bfeff26b" providerId="ADAL" clId="{2D150F89-60B7-49EE-9CF2-EAF1B11A45B7}" dt="2022-07-13T11:58:10.780" v="136" actId="2696"/>
        <pc:sldMkLst>
          <pc:docMk/>
          <pc:sldMk cId="540484543" sldId="407"/>
        </pc:sldMkLst>
      </pc:sldChg>
      <pc:sldChg chg="del">
        <pc:chgData name="D Callanan" userId="951668ec-da26-491a-9b8a-af24bfeff26b" providerId="ADAL" clId="{2D150F89-60B7-49EE-9CF2-EAF1B11A45B7}" dt="2022-07-13T11:58:10.784" v="137" actId="2696"/>
        <pc:sldMkLst>
          <pc:docMk/>
          <pc:sldMk cId="768592637" sldId="408"/>
        </pc:sldMkLst>
      </pc:sldChg>
      <pc:sldChg chg="del">
        <pc:chgData name="D Callanan" userId="951668ec-da26-491a-9b8a-af24bfeff26b" providerId="ADAL" clId="{2D150F89-60B7-49EE-9CF2-EAF1B11A45B7}" dt="2022-07-13T11:57:59.933" v="34" actId="2696"/>
        <pc:sldMkLst>
          <pc:docMk/>
          <pc:sldMk cId="230098920" sldId="409"/>
        </pc:sldMkLst>
      </pc:sldChg>
      <pc:sldChg chg="del">
        <pc:chgData name="D Callanan" userId="951668ec-da26-491a-9b8a-af24bfeff26b" providerId="ADAL" clId="{2D150F89-60B7-49EE-9CF2-EAF1B11A45B7}" dt="2022-07-13T11:58:00.852" v="120" actId="2696"/>
        <pc:sldMkLst>
          <pc:docMk/>
          <pc:sldMk cId="319632774" sldId="410"/>
        </pc:sldMkLst>
      </pc:sldChg>
      <pc:sldChg chg="del">
        <pc:chgData name="D Callanan" userId="951668ec-da26-491a-9b8a-af24bfeff26b" providerId="ADAL" clId="{2D150F89-60B7-49EE-9CF2-EAF1B11A45B7}" dt="2022-07-13T11:57:59.998" v="39" actId="2696"/>
        <pc:sldMkLst>
          <pc:docMk/>
          <pc:sldMk cId="2968551252" sldId="411"/>
        </pc:sldMkLst>
      </pc:sldChg>
      <pc:sldChg chg="del">
        <pc:chgData name="D Callanan" userId="951668ec-da26-491a-9b8a-af24bfeff26b" providerId="ADAL" clId="{2D150F89-60B7-49EE-9CF2-EAF1B11A45B7}" dt="2022-07-13T11:58:00.007" v="40" actId="2696"/>
        <pc:sldMkLst>
          <pc:docMk/>
          <pc:sldMk cId="1214491010" sldId="412"/>
        </pc:sldMkLst>
      </pc:sldChg>
      <pc:sldChg chg="del">
        <pc:chgData name="D Callanan" userId="951668ec-da26-491a-9b8a-af24bfeff26b" providerId="ADAL" clId="{2D150F89-60B7-49EE-9CF2-EAF1B11A45B7}" dt="2022-07-13T11:58:00.019" v="41" actId="2696"/>
        <pc:sldMkLst>
          <pc:docMk/>
          <pc:sldMk cId="3586890635" sldId="413"/>
        </pc:sldMkLst>
      </pc:sldChg>
      <pc:sldChg chg="del">
        <pc:chgData name="D Callanan" userId="951668ec-da26-491a-9b8a-af24bfeff26b" providerId="ADAL" clId="{2D150F89-60B7-49EE-9CF2-EAF1B11A45B7}" dt="2022-07-13T11:58:00.067" v="45" actId="2696"/>
        <pc:sldMkLst>
          <pc:docMk/>
          <pc:sldMk cId="169840727" sldId="415"/>
        </pc:sldMkLst>
      </pc:sldChg>
      <pc:sldChg chg="del">
        <pc:chgData name="D Callanan" userId="951668ec-da26-491a-9b8a-af24bfeff26b" providerId="ADAL" clId="{2D150F89-60B7-49EE-9CF2-EAF1B11A45B7}" dt="2022-07-13T11:58:00.074" v="46" actId="2696"/>
        <pc:sldMkLst>
          <pc:docMk/>
          <pc:sldMk cId="3138303272" sldId="416"/>
        </pc:sldMkLst>
      </pc:sldChg>
      <pc:sldChg chg="del">
        <pc:chgData name="D Callanan" userId="951668ec-da26-491a-9b8a-af24bfeff26b" providerId="ADAL" clId="{2D150F89-60B7-49EE-9CF2-EAF1B11A45B7}" dt="2022-07-13T11:58:00.084" v="47" actId="2696"/>
        <pc:sldMkLst>
          <pc:docMk/>
          <pc:sldMk cId="1637371852" sldId="417"/>
        </pc:sldMkLst>
      </pc:sldChg>
      <pc:sldChg chg="del">
        <pc:chgData name="D Callanan" userId="951668ec-da26-491a-9b8a-af24bfeff26b" providerId="ADAL" clId="{2D150F89-60B7-49EE-9CF2-EAF1B11A45B7}" dt="2022-07-13T11:58:00.091" v="48" actId="2696"/>
        <pc:sldMkLst>
          <pc:docMk/>
          <pc:sldMk cId="1964963595" sldId="418"/>
        </pc:sldMkLst>
      </pc:sldChg>
      <pc:sldChg chg="del">
        <pc:chgData name="D Callanan" userId="951668ec-da26-491a-9b8a-af24bfeff26b" providerId="ADAL" clId="{2D150F89-60B7-49EE-9CF2-EAF1B11A45B7}" dt="2022-07-13T11:58:00.102" v="49" actId="2696"/>
        <pc:sldMkLst>
          <pc:docMk/>
          <pc:sldMk cId="3271236520" sldId="419"/>
        </pc:sldMkLst>
      </pc:sldChg>
      <pc:sldChg chg="del">
        <pc:chgData name="D Callanan" userId="951668ec-da26-491a-9b8a-af24bfeff26b" providerId="ADAL" clId="{2D150F89-60B7-49EE-9CF2-EAF1B11A45B7}" dt="2022-07-13T11:58:00.129" v="50" actId="2696"/>
        <pc:sldMkLst>
          <pc:docMk/>
          <pc:sldMk cId="1371059291" sldId="420"/>
        </pc:sldMkLst>
      </pc:sldChg>
      <pc:sldChg chg="del">
        <pc:chgData name="D Callanan" userId="951668ec-da26-491a-9b8a-af24bfeff26b" providerId="ADAL" clId="{2D150F89-60B7-49EE-9CF2-EAF1B11A45B7}" dt="2022-07-13T11:58:00.140" v="51" actId="2696"/>
        <pc:sldMkLst>
          <pc:docMk/>
          <pc:sldMk cId="2614648091" sldId="421"/>
        </pc:sldMkLst>
      </pc:sldChg>
      <pc:sldChg chg="del">
        <pc:chgData name="D Callanan" userId="951668ec-da26-491a-9b8a-af24bfeff26b" providerId="ADAL" clId="{2D150F89-60B7-49EE-9CF2-EAF1B11A45B7}" dt="2022-07-13T11:58:00.149" v="52" actId="2696"/>
        <pc:sldMkLst>
          <pc:docMk/>
          <pc:sldMk cId="2001450969" sldId="422"/>
        </pc:sldMkLst>
      </pc:sldChg>
      <pc:sldChg chg="del">
        <pc:chgData name="D Callanan" userId="951668ec-da26-491a-9b8a-af24bfeff26b" providerId="ADAL" clId="{2D150F89-60B7-49EE-9CF2-EAF1B11A45B7}" dt="2022-07-13T11:58:00.158" v="53" actId="2696"/>
        <pc:sldMkLst>
          <pc:docMk/>
          <pc:sldMk cId="2366567456" sldId="423"/>
        </pc:sldMkLst>
      </pc:sldChg>
      <pc:sldChg chg="del">
        <pc:chgData name="D Callanan" userId="951668ec-da26-491a-9b8a-af24bfeff26b" providerId="ADAL" clId="{2D150F89-60B7-49EE-9CF2-EAF1B11A45B7}" dt="2022-07-13T11:58:00.167" v="54" actId="2696"/>
        <pc:sldMkLst>
          <pc:docMk/>
          <pc:sldMk cId="1972315268" sldId="424"/>
        </pc:sldMkLst>
      </pc:sldChg>
      <pc:sldChg chg="del">
        <pc:chgData name="D Callanan" userId="951668ec-da26-491a-9b8a-af24bfeff26b" providerId="ADAL" clId="{2D150F89-60B7-49EE-9CF2-EAF1B11A45B7}" dt="2022-07-13T11:58:00.178" v="55" actId="2696"/>
        <pc:sldMkLst>
          <pc:docMk/>
          <pc:sldMk cId="146190203" sldId="425"/>
        </pc:sldMkLst>
      </pc:sldChg>
      <pc:sldChg chg="del">
        <pc:chgData name="D Callanan" userId="951668ec-da26-491a-9b8a-af24bfeff26b" providerId="ADAL" clId="{2D150F89-60B7-49EE-9CF2-EAF1B11A45B7}" dt="2022-07-13T11:58:00.193" v="56" actId="2696"/>
        <pc:sldMkLst>
          <pc:docMk/>
          <pc:sldMk cId="3929512531" sldId="426"/>
        </pc:sldMkLst>
      </pc:sldChg>
      <pc:sldChg chg="del">
        <pc:chgData name="D Callanan" userId="951668ec-da26-491a-9b8a-af24bfeff26b" providerId="ADAL" clId="{2D150F89-60B7-49EE-9CF2-EAF1B11A45B7}" dt="2022-07-13T11:57:59.940" v="35" actId="2696"/>
        <pc:sldMkLst>
          <pc:docMk/>
          <pc:sldMk cId="829535119" sldId="427"/>
        </pc:sldMkLst>
      </pc:sldChg>
      <pc:sldChg chg="del">
        <pc:chgData name="D Callanan" userId="951668ec-da26-491a-9b8a-af24bfeff26b" providerId="ADAL" clId="{2D150F89-60B7-49EE-9CF2-EAF1B11A45B7}" dt="2022-07-13T11:57:59.958" v="36" actId="2696"/>
        <pc:sldMkLst>
          <pc:docMk/>
          <pc:sldMk cId="3389985487" sldId="428"/>
        </pc:sldMkLst>
      </pc:sldChg>
      <pc:sldChg chg="del">
        <pc:chgData name="D Callanan" userId="951668ec-da26-491a-9b8a-af24bfeff26b" providerId="ADAL" clId="{2D150F89-60B7-49EE-9CF2-EAF1B11A45B7}" dt="2022-07-13T11:58:00.027" v="42" actId="2696"/>
        <pc:sldMkLst>
          <pc:docMk/>
          <pc:sldMk cId="522873679" sldId="432"/>
        </pc:sldMkLst>
      </pc:sldChg>
      <pc:sldChg chg="del">
        <pc:chgData name="D Callanan" userId="951668ec-da26-491a-9b8a-af24bfeff26b" providerId="ADAL" clId="{2D150F89-60B7-49EE-9CF2-EAF1B11A45B7}" dt="2022-07-13T11:58:00.046" v="43" actId="2696"/>
        <pc:sldMkLst>
          <pc:docMk/>
          <pc:sldMk cId="2562154662" sldId="433"/>
        </pc:sldMkLst>
      </pc:sldChg>
      <pc:sldChg chg="del">
        <pc:chgData name="D Callanan" userId="951668ec-da26-491a-9b8a-af24bfeff26b" providerId="ADAL" clId="{2D150F89-60B7-49EE-9CF2-EAF1B11A45B7}" dt="2022-07-13T11:58:00.055" v="44" actId="2696"/>
        <pc:sldMkLst>
          <pc:docMk/>
          <pc:sldMk cId="3626722839" sldId="434"/>
        </pc:sldMkLst>
      </pc:sldChg>
      <pc:sldChg chg="del">
        <pc:chgData name="D Callanan" userId="951668ec-da26-491a-9b8a-af24bfeff26b" providerId="ADAL" clId="{2D150F89-60B7-49EE-9CF2-EAF1B11A45B7}" dt="2022-07-13T11:58:00.222" v="58" actId="2696"/>
        <pc:sldMkLst>
          <pc:docMk/>
          <pc:sldMk cId="2677166687" sldId="435"/>
        </pc:sldMkLst>
      </pc:sldChg>
      <pc:sldChg chg="del">
        <pc:chgData name="D Callanan" userId="951668ec-da26-491a-9b8a-af24bfeff26b" providerId="ADAL" clId="{2D150F89-60B7-49EE-9CF2-EAF1B11A45B7}" dt="2022-07-13T11:58:00.205" v="57" actId="2696"/>
        <pc:sldMkLst>
          <pc:docMk/>
          <pc:sldMk cId="940137718" sldId="436"/>
        </pc:sldMkLst>
      </pc:sldChg>
      <pc:sldChg chg="del">
        <pc:chgData name="D Callanan" userId="951668ec-da26-491a-9b8a-af24bfeff26b" providerId="ADAL" clId="{2D150F89-60B7-49EE-9CF2-EAF1B11A45B7}" dt="2022-07-13T11:58:00.231" v="59" actId="2696"/>
        <pc:sldMkLst>
          <pc:docMk/>
          <pc:sldMk cId="0" sldId="437"/>
        </pc:sldMkLst>
      </pc:sldChg>
      <pc:sldChg chg="del">
        <pc:chgData name="D Callanan" userId="951668ec-da26-491a-9b8a-af24bfeff26b" providerId="ADAL" clId="{2D150F89-60B7-49EE-9CF2-EAF1B11A45B7}" dt="2022-07-13T11:58:00.269" v="62" actId="2696"/>
        <pc:sldMkLst>
          <pc:docMk/>
          <pc:sldMk cId="745874012" sldId="439"/>
        </pc:sldMkLst>
      </pc:sldChg>
      <pc:sldChg chg="del">
        <pc:chgData name="D Callanan" userId="951668ec-da26-491a-9b8a-af24bfeff26b" providerId="ADAL" clId="{2D150F89-60B7-49EE-9CF2-EAF1B11A45B7}" dt="2022-07-13T11:58:00.275" v="63" actId="2696"/>
        <pc:sldMkLst>
          <pc:docMk/>
          <pc:sldMk cId="974297655" sldId="440"/>
        </pc:sldMkLst>
      </pc:sldChg>
      <pc:sldChg chg="del">
        <pc:chgData name="D Callanan" userId="951668ec-da26-491a-9b8a-af24bfeff26b" providerId="ADAL" clId="{2D150F89-60B7-49EE-9CF2-EAF1B11A45B7}" dt="2022-07-13T11:58:00.287" v="64" actId="2696"/>
        <pc:sldMkLst>
          <pc:docMk/>
          <pc:sldMk cId="3137207530" sldId="441"/>
        </pc:sldMkLst>
      </pc:sldChg>
      <pc:sldChg chg="del">
        <pc:chgData name="D Callanan" userId="951668ec-da26-491a-9b8a-af24bfeff26b" providerId="ADAL" clId="{2D150F89-60B7-49EE-9CF2-EAF1B11A45B7}" dt="2022-07-13T11:58:00.302" v="65" actId="2696"/>
        <pc:sldMkLst>
          <pc:docMk/>
          <pc:sldMk cId="372414341" sldId="442"/>
        </pc:sldMkLst>
      </pc:sldChg>
      <pc:sldChg chg="del">
        <pc:chgData name="D Callanan" userId="951668ec-da26-491a-9b8a-af24bfeff26b" providerId="ADAL" clId="{2D150F89-60B7-49EE-9CF2-EAF1B11A45B7}" dt="2022-07-13T11:58:00.315" v="66" actId="2696"/>
        <pc:sldMkLst>
          <pc:docMk/>
          <pc:sldMk cId="2003241999" sldId="443"/>
        </pc:sldMkLst>
      </pc:sldChg>
      <pc:sldChg chg="del">
        <pc:chgData name="D Callanan" userId="951668ec-da26-491a-9b8a-af24bfeff26b" providerId="ADAL" clId="{2D150F89-60B7-49EE-9CF2-EAF1B11A45B7}" dt="2022-07-13T11:58:00.322" v="67" actId="2696"/>
        <pc:sldMkLst>
          <pc:docMk/>
          <pc:sldMk cId="271938748" sldId="444"/>
        </pc:sldMkLst>
      </pc:sldChg>
      <pc:sldChg chg="del">
        <pc:chgData name="D Callanan" userId="951668ec-da26-491a-9b8a-af24bfeff26b" providerId="ADAL" clId="{2D150F89-60B7-49EE-9CF2-EAF1B11A45B7}" dt="2022-07-13T11:58:00.344" v="69" actId="2696"/>
        <pc:sldMkLst>
          <pc:docMk/>
          <pc:sldMk cId="3176639847" sldId="445"/>
        </pc:sldMkLst>
      </pc:sldChg>
      <pc:sldChg chg="del">
        <pc:chgData name="D Callanan" userId="951668ec-da26-491a-9b8a-af24bfeff26b" providerId="ADAL" clId="{2D150F89-60B7-49EE-9CF2-EAF1B11A45B7}" dt="2022-07-13T11:58:00.366" v="71" actId="2696"/>
        <pc:sldMkLst>
          <pc:docMk/>
          <pc:sldMk cId="2567837364" sldId="446"/>
        </pc:sldMkLst>
      </pc:sldChg>
      <pc:sldChg chg="del">
        <pc:chgData name="D Callanan" userId="951668ec-da26-491a-9b8a-af24bfeff26b" providerId="ADAL" clId="{2D150F89-60B7-49EE-9CF2-EAF1B11A45B7}" dt="2022-07-13T11:58:00.382" v="73" actId="2696"/>
        <pc:sldMkLst>
          <pc:docMk/>
          <pc:sldMk cId="1107871217" sldId="447"/>
        </pc:sldMkLst>
      </pc:sldChg>
      <pc:sldChg chg="del">
        <pc:chgData name="D Callanan" userId="951668ec-da26-491a-9b8a-af24bfeff26b" providerId="ADAL" clId="{2D150F89-60B7-49EE-9CF2-EAF1B11A45B7}" dt="2022-07-13T11:58:00.405" v="76" actId="2696"/>
        <pc:sldMkLst>
          <pc:docMk/>
          <pc:sldMk cId="2111592202" sldId="448"/>
        </pc:sldMkLst>
      </pc:sldChg>
      <pc:sldChg chg="del">
        <pc:chgData name="D Callanan" userId="951668ec-da26-491a-9b8a-af24bfeff26b" providerId="ADAL" clId="{2D150F89-60B7-49EE-9CF2-EAF1B11A45B7}" dt="2022-07-13T11:58:00.414" v="77" actId="2696"/>
        <pc:sldMkLst>
          <pc:docMk/>
          <pc:sldMk cId="4648682" sldId="449"/>
        </pc:sldMkLst>
      </pc:sldChg>
      <pc:sldChg chg="del">
        <pc:chgData name="D Callanan" userId="951668ec-da26-491a-9b8a-af24bfeff26b" providerId="ADAL" clId="{2D150F89-60B7-49EE-9CF2-EAF1B11A45B7}" dt="2022-07-13T11:58:00.422" v="78" actId="2696"/>
        <pc:sldMkLst>
          <pc:docMk/>
          <pc:sldMk cId="3456215800" sldId="450"/>
        </pc:sldMkLst>
      </pc:sldChg>
      <pc:sldChg chg="del">
        <pc:chgData name="D Callanan" userId="951668ec-da26-491a-9b8a-af24bfeff26b" providerId="ADAL" clId="{2D150F89-60B7-49EE-9CF2-EAF1B11A45B7}" dt="2022-07-13T11:58:00.432" v="79" actId="2696"/>
        <pc:sldMkLst>
          <pc:docMk/>
          <pc:sldMk cId="4100923112" sldId="451"/>
        </pc:sldMkLst>
      </pc:sldChg>
      <pc:sldChg chg="del">
        <pc:chgData name="D Callanan" userId="951668ec-da26-491a-9b8a-af24bfeff26b" providerId="ADAL" clId="{2D150F89-60B7-49EE-9CF2-EAF1B11A45B7}" dt="2022-07-13T11:58:00.441" v="80" actId="2696"/>
        <pc:sldMkLst>
          <pc:docMk/>
          <pc:sldMk cId="972797319" sldId="452"/>
        </pc:sldMkLst>
      </pc:sldChg>
      <pc:sldChg chg="del">
        <pc:chgData name="D Callanan" userId="951668ec-da26-491a-9b8a-af24bfeff26b" providerId="ADAL" clId="{2D150F89-60B7-49EE-9CF2-EAF1B11A45B7}" dt="2022-07-13T11:58:00.451" v="81" actId="2696"/>
        <pc:sldMkLst>
          <pc:docMk/>
          <pc:sldMk cId="2253350627" sldId="453"/>
        </pc:sldMkLst>
      </pc:sldChg>
      <pc:sldChg chg="del">
        <pc:chgData name="D Callanan" userId="951668ec-da26-491a-9b8a-af24bfeff26b" providerId="ADAL" clId="{2D150F89-60B7-49EE-9CF2-EAF1B11A45B7}" dt="2022-07-13T11:58:00.459" v="82" actId="2696"/>
        <pc:sldMkLst>
          <pc:docMk/>
          <pc:sldMk cId="3218589834" sldId="454"/>
        </pc:sldMkLst>
      </pc:sldChg>
      <pc:sldChg chg="del">
        <pc:chgData name="D Callanan" userId="951668ec-da26-491a-9b8a-af24bfeff26b" providerId="ADAL" clId="{2D150F89-60B7-49EE-9CF2-EAF1B11A45B7}" dt="2022-07-13T11:58:00.474" v="83" actId="2696"/>
        <pc:sldMkLst>
          <pc:docMk/>
          <pc:sldMk cId="3948880355" sldId="455"/>
        </pc:sldMkLst>
      </pc:sldChg>
      <pc:sldChg chg="del">
        <pc:chgData name="D Callanan" userId="951668ec-da26-491a-9b8a-af24bfeff26b" providerId="ADAL" clId="{2D150F89-60B7-49EE-9CF2-EAF1B11A45B7}" dt="2022-07-13T11:58:00.239" v="60" actId="2696"/>
        <pc:sldMkLst>
          <pc:docMk/>
          <pc:sldMk cId="4084375342" sldId="456"/>
        </pc:sldMkLst>
      </pc:sldChg>
      <pc:sldChg chg="del">
        <pc:chgData name="D Callanan" userId="951668ec-da26-491a-9b8a-af24bfeff26b" providerId="ADAL" clId="{2D150F89-60B7-49EE-9CF2-EAF1B11A45B7}" dt="2022-07-13T11:58:00.255" v="61" actId="2696"/>
        <pc:sldMkLst>
          <pc:docMk/>
          <pc:sldMk cId="3344398993" sldId="457"/>
        </pc:sldMkLst>
      </pc:sldChg>
      <pc:sldChg chg="del">
        <pc:chgData name="D Callanan" userId="951668ec-da26-491a-9b8a-af24bfeff26b" providerId="ADAL" clId="{2D150F89-60B7-49EE-9CF2-EAF1B11A45B7}" dt="2022-07-13T11:58:00.336" v="68" actId="2696"/>
        <pc:sldMkLst>
          <pc:docMk/>
          <pc:sldMk cId="1200723365" sldId="458"/>
        </pc:sldMkLst>
      </pc:sldChg>
      <pc:sldChg chg="del">
        <pc:chgData name="D Callanan" userId="951668ec-da26-491a-9b8a-af24bfeff26b" providerId="ADAL" clId="{2D150F89-60B7-49EE-9CF2-EAF1B11A45B7}" dt="2022-07-13T11:58:00.358" v="70" actId="2696"/>
        <pc:sldMkLst>
          <pc:docMk/>
          <pc:sldMk cId="1726373609" sldId="459"/>
        </pc:sldMkLst>
      </pc:sldChg>
      <pc:sldChg chg="del">
        <pc:chgData name="D Callanan" userId="951668ec-da26-491a-9b8a-af24bfeff26b" providerId="ADAL" clId="{2D150F89-60B7-49EE-9CF2-EAF1B11A45B7}" dt="2022-07-13T11:58:00.375" v="72" actId="2696"/>
        <pc:sldMkLst>
          <pc:docMk/>
          <pc:sldMk cId="683667423" sldId="460"/>
        </pc:sldMkLst>
      </pc:sldChg>
      <pc:sldChg chg="del">
        <pc:chgData name="D Callanan" userId="951668ec-da26-491a-9b8a-af24bfeff26b" providerId="ADAL" clId="{2D150F89-60B7-49EE-9CF2-EAF1B11A45B7}" dt="2022-07-13T11:58:00.388" v="74" actId="2696"/>
        <pc:sldMkLst>
          <pc:docMk/>
          <pc:sldMk cId="1134472710" sldId="461"/>
        </pc:sldMkLst>
      </pc:sldChg>
      <pc:sldChg chg="del">
        <pc:chgData name="D Callanan" userId="951668ec-da26-491a-9b8a-af24bfeff26b" providerId="ADAL" clId="{2D150F89-60B7-49EE-9CF2-EAF1B11A45B7}" dt="2022-07-13T11:58:00.396" v="75" actId="2696"/>
        <pc:sldMkLst>
          <pc:docMk/>
          <pc:sldMk cId="2671671016" sldId="462"/>
        </pc:sldMkLst>
      </pc:sldChg>
      <pc:sldChg chg="del">
        <pc:chgData name="D Callanan" userId="951668ec-da26-491a-9b8a-af24bfeff26b" providerId="ADAL" clId="{2D150F89-60B7-49EE-9CF2-EAF1B11A45B7}" dt="2022-07-13T11:57:51.722" v="14" actId="2696"/>
        <pc:sldMkLst>
          <pc:docMk/>
          <pc:sldMk cId="1724713557" sldId="463"/>
        </pc:sldMkLst>
      </pc:sldChg>
      <pc:sldChg chg="del">
        <pc:chgData name="D Callanan" userId="951668ec-da26-491a-9b8a-af24bfeff26b" providerId="ADAL" clId="{2D150F89-60B7-49EE-9CF2-EAF1B11A45B7}" dt="2022-07-13T11:58:00.502" v="85" actId="2696"/>
        <pc:sldMkLst>
          <pc:docMk/>
          <pc:sldMk cId="3368002061" sldId="464"/>
        </pc:sldMkLst>
      </pc:sldChg>
      <pc:sldChg chg="del">
        <pc:chgData name="D Callanan" userId="951668ec-da26-491a-9b8a-af24bfeff26b" providerId="ADAL" clId="{2D150F89-60B7-49EE-9CF2-EAF1B11A45B7}" dt="2022-07-13T11:58:00.516" v="86" actId="2696"/>
        <pc:sldMkLst>
          <pc:docMk/>
          <pc:sldMk cId="0" sldId="466"/>
        </pc:sldMkLst>
      </pc:sldChg>
      <pc:sldChg chg="del">
        <pc:chgData name="D Callanan" userId="951668ec-da26-491a-9b8a-af24bfeff26b" providerId="ADAL" clId="{2D150F89-60B7-49EE-9CF2-EAF1B11A45B7}" dt="2022-07-13T11:58:00.534" v="87" actId="2696"/>
        <pc:sldMkLst>
          <pc:docMk/>
          <pc:sldMk cId="717018366" sldId="468"/>
        </pc:sldMkLst>
      </pc:sldChg>
      <pc:sldChg chg="del">
        <pc:chgData name="D Callanan" userId="951668ec-da26-491a-9b8a-af24bfeff26b" providerId="ADAL" clId="{2D150F89-60B7-49EE-9CF2-EAF1B11A45B7}" dt="2022-07-13T11:58:00.584" v="92" actId="2696"/>
        <pc:sldMkLst>
          <pc:docMk/>
          <pc:sldMk cId="2820846403" sldId="473"/>
        </pc:sldMkLst>
      </pc:sldChg>
      <pc:sldChg chg="del">
        <pc:chgData name="D Callanan" userId="951668ec-da26-491a-9b8a-af24bfeff26b" providerId="ADAL" clId="{2D150F89-60B7-49EE-9CF2-EAF1B11A45B7}" dt="2022-07-13T11:58:00.593" v="93" actId="2696"/>
        <pc:sldMkLst>
          <pc:docMk/>
          <pc:sldMk cId="2149748741" sldId="474"/>
        </pc:sldMkLst>
      </pc:sldChg>
      <pc:sldChg chg="del">
        <pc:chgData name="D Callanan" userId="951668ec-da26-491a-9b8a-af24bfeff26b" providerId="ADAL" clId="{2D150F89-60B7-49EE-9CF2-EAF1B11A45B7}" dt="2022-07-13T11:58:00.600" v="94" actId="2696"/>
        <pc:sldMkLst>
          <pc:docMk/>
          <pc:sldMk cId="1110447169" sldId="475"/>
        </pc:sldMkLst>
      </pc:sldChg>
      <pc:sldChg chg="del">
        <pc:chgData name="D Callanan" userId="951668ec-da26-491a-9b8a-af24bfeff26b" providerId="ADAL" clId="{2D150F89-60B7-49EE-9CF2-EAF1B11A45B7}" dt="2022-07-13T11:58:00.617" v="96" actId="2696"/>
        <pc:sldMkLst>
          <pc:docMk/>
          <pc:sldMk cId="3473949262" sldId="476"/>
        </pc:sldMkLst>
      </pc:sldChg>
      <pc:sldChg chg="del">
        <pc:chgData name="D Callanan" userId="951668ec-da26-491a-9b8a-af24bfeff26b" providerId="ADAL" clId="{2D150F89-60B7-49EE-9CF2-EAF1B11A45B7}" dt="2022-07-13T11:58:00.673" v="99" actId="2696"/>
        <pc:sldMkLst>
          <pc:docMk/>
          <pc:sldMk cId="2236801321" sldId="477"/>
        </pc:sldMkLst>
      </pc:sldChg>
      <pc:sldChg chg="del">
        <pc:chgData name="D Callanan" userId="951668ec-da26-491a-9b8a-af24bfeff26b" providerId="ADAL" clId="{2D150F89-60B7-49EE-9CF2-EAF1B11A45B7}" dt="2022-07-13T11:58:00.681" v="100" actId="2696"/>
        <pc:sldMkLst>
          <pc:docMk/>
          <pc:sldMk cId="377586881" sldId="478"/>
        </pc:sldMkLst>
      </pc:sldChg>
      <pc:sldChg chg="del">
        <pc:chgData name="D Callanan" userId="951668ec-da26-491a-9b8a-af24bfeff26b" providerId="ADAL" clId="{2D150F89-60B7-49EE-9CF2-EAF1B11A45B7}" dt="2022-07-13T11:58:00.689" v="101" actId="2696"/>
        <pc:sldMkLst>
          <pc:docMk/>
          <pc:sldMk cId="3653438571" sldId="479"/>
        </pc:sldMkLst>
      </pc:sldChg>
      <pc:sldChg chg="del">
        <pc:chgData name="D Callanan" userId="951668ec-da26-491a-9b8a-af24bfeff26b" providerId="ADAL" clId="{2D150F89-60B7-49EE-9CF2-EAF1B11A45B7}" dt="2022-07-13T11:58:00.697" v="102" actId="2696"/>
        <pc:sldMkLst>
          <pc:docMk/>
          <pc:sldMk cId="1766278470" sldId="480"/>
        </pc:sldMkLst>
      </pc:sldChg>
      <pc:sldChg chg="del">
        <pc:chgData name="D Callanan" userId="951668ec-da26-491a-9b8a-af24bfeff26b" providerId="ADAL" clId="{2D150F89-60B7-49EE-9CF2-EAF1B11A45B7}" dt="2022-07-13T11:58:00.706" v="103" actId="2696"/>
        <pc:sldMkLst>
          <pc:docMk/>
          <pc:sldMk cId="4064682644" sldId="481"/>
        </pc:sldMkLst>
      </pc:sldChg>
      <pc:sldChg chg="del">
        <pc:chgData name="D Callanan" userId="951668ec-da26-491a-9b8a-af24bfeff26b" providerId="ADAL" clId="{2D150F89-60B7-49EE-9CF2-EAF1B11A45B7}" dt="2022-07-13T11:58:00.713" v="104" actId="2696"/>
        <pc:sldMkLst>
          <pc:docMk/>
          <pc:sldMk cId="4090437657" sldId="482"/>
        </pc:sldMkLst>
      </pc:sldChg>
      <pc:sldChg chg="del">
        <pc:chgData name="D Callanan" userId="951668ec-da26-491a-9b8a-af24bfeff26b" providerId="ADAL" clId="{2D150F89-60B7-49EE-9CF2-EAF1B11A45B7}" dt="2022-07-13T11:58:00.719" v="105" actId="2696"/>
        <pc:sldMkLst>
          <pc:docMk/>
          <pc:sldMk cId="1956513872" sldId="483"/>
        </pc:sldMkLst>
      </pc:sldChg>
      <pc:sldChg chg="del">
        <pc:chgData name="D Callanan" userId="951668ec-da26-491a-9b8a-af24bfeff26b" providerId="ADAL" clId="{2D150F89-60B7-49EE-9CF2-EAF1B11A45B7}" dt="2022-07-13T11:58:00.726" v="106" actId="2696"/>
        <pc:sldMkLst>
          <pc:docMk/>
          <pc:sldMk cId="594124644" sldId="484"/>
        </pc:sldMkLst>
      </pc:sldChg>
      <pc:sldChg chg="del">
        <pc:chgData name="D Callanan" userId="951668ec-da26-491a-9b8a-af24bfeff26b" providerId="ADAL" clId="{2D150F89-60B7-49EE-9CF2-EAF1B11A45B7}" dt="2022-07-13T11:58:00.734" v="107" actId="2696"/>
        <pc:sldMkLst>
          <pc:docMk/>
          <pc:sldMk cId="2339022986" sldId="485"/>
        </pc:sldMkLst>
      </pc:sldChg>
      <pc:sldChg chg="del">
        <pc:chgData name="D Callanan" userId="951668ec-da26-491a-9b8a-af24bfeff26b" providerId="ADAL" clId="{2D150F89-60B7-49EE-9CF2-EAF1B11A45B7}" dt="2022-07-13T11:58:00.744" v="108" actId="2696"/>
        <pc:sldMkLst>
          <pc:docMk/>
          <pc:sldMk cId="3825354305" sldId="486"/>
        </pc:sldMkLst>
      </pc:sldChg>
      <pc:sldChg chg="del">
        <pc:chgData name="D Callanan" userId="951668ec-da26-491a-9b8a-af24bfeff26b" providerId="ADAL" clId="{2D150F89-60B7-49EE-9CF2-EAF1B11A45B7}" dt="2022-07-13T11:58:00.752" v="109" actId="2696"/>
        <pc:sldMkLst>
          <pc:docMk/>
          <pc:sldMk cId="3440324540" sldId="487"/>
        </pc:sldMkLst>
      </pc:sldChg>
      <pc:sldChg chg="del">
        <pc:chgData name="D Callanan" userId="951668ec-da26-491a-9b8a-af24bfeff26b" providerId="ADAL" clId="{2D150F89-60B7-49EE-9CF2-EAF1B11A45B7}" dt="2022-07-13T11:58:00.760" v="110" actId="2696"/>
        <pc:sldMkLst>
          <pc:docMk/>
          <pc:sldMk cId="3862005005" sldId="488"/>
        </pc:sldMkLst>
      </pc:sldChg>
      <pc:sldChg chg="del">
        <pc:chgData name="D Callanan" userId="951668ec-da26-491a-9b8a-af24bfeff26b" providerId="ADAL" clId="{2D150F89-60B7-49EE-9CF2-EAF1B11A45B7}" dt="2022-07-13T11:58:00.768" v="111" actId="2696"/>
        <pc:sldMkLst>
          <pc:docMk/>
          <pc:sldMk cId="2294087666" sldId="489"/>
        </pc:sldMkLst>
      </pc:sldChg>
      <pc:sldChg chg="del">
        <pc:chgData name="D Callanan" userId="951668ec-da26-491a-9b8a-af24bfeff26b" providerId="ADAL" clId="{2D150F89-60B7-49EE-9CF2-EAF1B11A45B7}" dt="2022-07-13T11:58:00.776" v="112" actId="2696"/>
        <pc:sldMkLst>
          <pc:docMk/>
          <pc:sldMk cId="2708719641" sldId="490"/>
        </pc:sldMkLst>
      </pc:sldChg>
      <pc:sldChg chg="del">
        <pc:chgData name="D Callanan" userId="951668ec-da26-491a-9b8a-af24bfeff26b" providerId="ADAL" clId="{2D150F89-60B7-49EE-9CF2-EAF1B11A45B7}" dt="2022-07-13T11:58:00.790" v="113" actId="2696"/>
        <pc:sldMkLst>
          <pc:docMk/>
          <pc:sldMk cId="3429662975" sldId="491"/>
        </pc:sldMkLst>
      </pc:sldChg>
      <pc:sldChg chg="del">
        <pc:chgData name="D Callanan" userId="951668ec-da26-491a-9b8a-af24bfeff26b" providerId="ADAL" clId="{2D150F89-60B7-49EE-9CF2-EAF1B11A45B7}" dt="2022-07-13T11:58:00.485" v="84" actId="2696"/>
        <pc:sldMkLst>
          <pc:docMk/>
          <pc:sldMk cId="3322585357" sldId="492"/>
        </pc:sldMkLst>
      </pc:sldChg>
      <pc:sldChg chg="del">
        <pc:chgData name="D Callanan" userId="951668ec-da26-491a-9b8a-af24bfeff26b" providerId="ADAL" clId="{2D150F89-60B7-49EE-9CF2-EAF1B11A45B7}" dt="2022-07-13T11:58:00.546" v="88" actId="2696"/>
        <pc:sldMkLst>
          <pc:docMk/>
          <pc:sldMk cId="3112594999" sldId="493"/>
        </pc:sldMkLst>
      </pc:sldChg>
      <pc:sldChg chg="del">
        <pc:chgData name="D Callanan" userId="951668ec-da26-491a-9b8a-af24bfeff26b" providerId="ADAL" clId="{2D150F89-60B7-49EE-9CF2-EAF1B11A45B7}" dt="2022-07-13T11:58:00.555" v="89" actId="2696"/>
        <pc:sldMkLst>
          <pc:docMk/>
          <pc:sldMk cId="2913744409" sldId="494"/>
        </pc:sldMkLst>
      </pc:sldChg>
      <pc:sldChg chg="del">
        <pc:chgData name="D Callanan" userId="951668ec-da26-491a-9b8a-af24bfeff26b" providerId="ADAL" clId="{2D150F89-60B7-49EE-9CF2-EAF1B11A45B7}" dt="2022-07-13T11:58:00.566" v="90" actId="2696"/>
        <pc:sldMkLst>
          <pc:docMk/>
          <pc:sldMk cId="1732632923" sldId="495"/>
        </pc:sldMkLst>
      </pc:sldChg>
      <pc:sldChg chg="del">
        <pc:chgData name="D Callanan" userId="951668ec-da26-491a-9b8a-af24bfeff26b" providerId="ADAL" clId="{2D150F89-60B7-49EE-9CF2-EAF1B11A45B7}" dt="2022-07-13T11:58:00.574" v="91" actId="2696"/>
        <pc:sldMkLst>
          <pc:docMk/>
          <pc:sldMk cId="1485037641" sldId="496"/>
        </pc:sldMkLst>
      </pc:sldChg>
      <pc:sldChg chg="del">
        <pc:chgData name="D Callanan" userId="951668ec-da26-491a-9b8a-af24bfeff26b" providerId="ADAL" clId="{2D150F89-60B7-49EE-9CF2-EAF1B11A45B7}" dt="2022-07-13T11:58:00.610" v="95" actId="2696"/>
        <pc:sldMkLst>
          <pc:docMk/>
          <pc:sldMk cId="462432671" sldId="497"/>
        </pc:sldMkLst>
      </pc:sldChg>
      <pc:sldChg chg="del">
        <pc:chgData name="D Callanan" userId="951668ec-da26-491a-9b8a-af24bfeff26b" providerId="ADAL" clId="{2D150F89-60B7-49EE-9CF2-EAF1B11A45B7}" dt="2022-07-13T11:58:00.806" v="115" actId="2696"/>
        <pc:sldMkLst>
          <pc:docMk/>
          <pc:sldMk cId="3133389288" sldId="498"/>
        </pc:sldMkLst>
      </pc:sldChg>
      <pc:sldChg chg="del">
        <pc:chgData name="D Callanan" userId="951668ec-da26-491a-9b8a-af24bfeff26b" providerId="ADAL" clId="{2D150F89-60B7-49EE-9CF2-EAF1B11A45B7}" dt="2022-07-13T11:58:00.832" v="117" actId="2696"/>
        <pc:sldMkLst>
          <pc:docMk/>
          <pc:sldMk cId="151525298" sldId="499"/>
        </pc:sldMkLst>
      </pc:sldChg>
      <pc:sldChg chg="del">
        <pc:chgData name="D Callanan" userId="951668ec-da26-491a-9b8a-af24bfeff26b" providerId="ADAL" clId="{2D150F89-60B7-49EE-9CF2-EAF1B11A45B7}" dt="2022-07-13T11:58:00.839" v="118" actId="2696"/>
        <pc:sldMkLst>
          <pc:docMk/>
          <pc:sldMk cId="3796124684" sldId="500"/>
        </pc:sldMkLst>
      </pc:sldChg>
      <pc:sldChg chg="del">
        <pc:chgData name="D Callanan" userId="951668ec-da26-491a-9b8a-af24bfeff26b" providerId="ADAL" clId="{2D150F89-60B7-49EE-9CF2-EAF1B11A45B7}" dt="2022-07-13T11:58:00.820" v="116" actId="2696"/>
        <pc:sldMkLst>
          <pc:docMk/>
          <pc:sldMk cId="2330485350" sldId="501"/>
        </pc:sldMkLst>
      </pc:sldChg>
      <pc:sldChg chg="del">
        <pc:chgData name="D Callanan" userId="951668ec-da26-491a-9b8a-af24bfeff26b" providerId="ADAL" clId="{2D150F89-60B7-49EE-9CF2-EAF1B11A45B7}" dt="2022-07-13T11:58:00.845" v="119" actId="2696"/>
        <pc:sldMkLst>
          <pc:docMk/>
          <pc:sldMk cId="1510227804" sldId="502"/>
        </pc:sldMkLst>
      </pc:sldChg>
      <pc:sldChg chg="del">
        <pc:chgData name="D Callanan" userId="951668ec-da26-491a-9b8a-af24bfeff26b" providerId="ADAL" clId="{2D150F89-60B7-49EE-9CF2-EAF1B11A45B7}" dt="2022-07-13T11:58:00.879" v="123" actId="2696"/>
        <pc:sldMkLst>
          <pc:docMk/>
          <pc:sldMk cId="1637418814" sldId="503"/>
        </pc:sldMkLst>
      </pc:sldChg>
      <pc:sldChg chg="del">
        <pc:chgData name="D Callanan" userId="951668ec-da26-491a-9b8a-af24bfeff26b" providerId="ADAL" clId="{2D150F89-60B7-49EE-9CF2-EAF1B11A45B7}" dt="2022-07-13T11:58:00.858" v="121" actId="2696"/>
        <pc:sldMkLst>
          <pc:docMk/>
          <pc:sldMk cId="214529594" sldId="504"/>
        </pc:sldMkLst>
      </pc:sldChg>
      <pc:sldChg chg="del">
        <pc:chgData name="D Callanan" userId="951668ec-da26-491a-9b8a-af24bfeff26b" providerId="ADAL" clId="{2D150F89-60B7-49EE-9CF2-EAF1B11A45B7}" dt="2022-07-13T11:58:00.870" v="122" actId="2696"/>
        <pc:sldMkLst>
          <pc:docMk/>
          <pc:sldMk cId="2894225414" sldId="505"/>
        </pc:sldMkLst>
      </pc:sldChg>
      <pc:sldChg chg="del">
        <pc:chgData name="D Callanan" userId="951668ec-da26-491a-9b8a-af24bfeff26b" providerId="ADAL" clId="{2D150F89-60B7-49EE-9CF2-EAF1B11A45B7}" dt="2022-07-13T11:58:00.888" v="124" actId="2696"/>
        <pc:sldMkLst>
          <pc:docMk/>
          <pc:sldMk cId="3565579695" sldId="506"/>
        </pc:sldMkLst>
      </pc:sldChg>
      <pc:sldChg chg="del">
        <pc:chgData name="D Callanan" userId="951668ec-da26-491a-9b8a-af24bfeff26b" providerId="ADAL" clId="{2D150F89-60B7-49EE-9CF2-EAF1B11A45B7}" dt="2022-07-13T11:58:00.900" v="125" actId="2696"/>
        <pc:sldMkLst>
          <pc:docMk/>
          <pc:sldMk cId="357782013" sldId="507"/>
        </pc:sldMkLst>
      </pc:sldChg>
      <pc:sldChg chg="del">
        <pc:chgData name="D Callanan" userId="951668ec-da26-491a-9b8a-af24bfeff26b" providerId="ADAL" clId="{2D150F89-60B7-49EE-9CF2-EAF1B11A45B7}" dt="2022-07-13T11:58:00.904" v="126" actId="2696"/>
        <pc:sldMkLst>
          <pc:docMk/>
          <pc:sldMk cId="920251322" sldId="508"/>
        </pc:sldMkLst>
      </pc:sldChg>
      <pc:sldChg chg="del">
        <pc:chgData name="D Callanan" userId="951668ec-da26-491a-9b8a-af24bfeff26b" providerId="ADAL" clId="{2D150F89-60B7-49EE-9CF2-EAF1B11A45B7}" dt="2022-07-13T11:58:00.910" v="127" actId="2696"/>
        <pc:sldMkLst>
          <pc:docMk/>
          <pc:sldMk cId="550569279" sldId="509"/>
        </pc:sldMkLst>
      </pc:sldChg>
      <pc:sldChg chg="del">
        <pc:chgData name="D Callanan" userId="951668ec-da26-491a-9b8a-af24bfeff26b" providerId="ADAL" clId="{2D150F89-60B7-49EE-9CF2-EAF1B11A45B7}" dt="2022-07-13T11:58:00.801" v="114" actId="2696"/>
        <pc:sldMkLst>
          <pc:docMk/>
          <pc:sldMk cId="1889061277" sldId="510"/>
        </pc:sldMkLst>
      </pc:sldChg>
      <pc:sldChg chg="del">
        <pc:chgData name="D Callanan" userId="951668ec-da26-491a-9b8a-af24bfeff26b" providerId="ADAL" clId="{2D150F89-60B7-49EE-9CF2-EAF1B11A45B7}" dt="2022-07-13T11:58:00.915" v="128" actId="2696"/>
        <pc:sldMkLst>
          <pc:docMk/>
          <pc:sldMk cId="3769321602" sldId="511"/>
        </pc:sldMkLst>
      </pc:sldChg>
      <pc:sldChg chg="del">
        <pc:chgData name="D Callanan" userId="951668ec-da26-491a-9b8a-af24bfeff26b" providerId="ADAL" clId="{2D150F89-60B7-49EE-9CF2-EAF1B11A45B7}" dt="2022-07-13T11:58:00.925" v="129" actId="2696"/>
        <pc:sldMkLst>
          <pc:docMk/>
          <pc:sldMk cId="835046863" sldId="512"/>
        </pc:sldMkLst>
      </pc:sldChg>
      <pc:sldChg chg="del">
        <pc:chgData name="D Callanan" userId="951668ec-da26-491a-9b8a-af24bfeff26b" providerId="ADAL" clId="{2D150F89-60B7-49EE-9CF2-EAF1B11A45B7}" dt="2022-07-13T11:58:00.622" v="97" actId="2696"/>
        <pc:sldMkLst>
          <pc:docMk/>
          <pc:sldMk cId="4045902167" sldId="513"/>
        </pc:sldMkLst>
      </pc:sldChg>
      <pc:sldChg chg="del">
        <pc:chgData name="D Callanan" userId="951668ec-da26-491a-9b8a-af24bfeff26b" providerId="ADAL" clId="{2D150F89-60B7-49EE-9CF2-EAF1B11A45B7}" dt="2022-07-13T11:58:00.661" v="98" actId="2696"/>
        <pc:sldMkLst>
          <pc:docMk/>
          <pc:sldMk cId="4203776289" sldId="514"/>
        </pc:sldMkLst>
      </pc:sldChg>
      <pc:sldChg chg="del">
        <pc:chgData name="D Callanan" userId="951668ec-da26-491a-9b8a-af24bfeff26b" providerId="ADAL" clId="{2D150F89-60B7-49EE-9CF2-EAF1B11A45B7}" dt="2022-07-13T11:58:00.933" v="130" actId="2696"/>
        <pc:sldMkLst>
          <pc:docMk/>
          <pc:sldMk cId="248669997" sldId="515"/>
        </pc:sldMkLst>
      </pc:sldChg>
      <pc:sldChg chg="del">
        <pc:chgData name="D Callanan" userId="951668ec-da26-491a-9b8a-af24bfeff26b" providerId="ADAL" clId="{2D150F89-60B7-49EE-9CF2-EAF1B11A45B7}" dt="2022-07-13T11:57:51.795" v="26" actId="2696"/>
        <pc:sldMkLst>
          <pc:docMk/>
          <pc:sldMk cId="2854750099" sldId="5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04AC6-3678-4072-9C73-9398BCAF536A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421A2-B3F0-443F-9F44-E93F6ECCE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1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032FD-E5D9-4C9D-A578-9A124EFDB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31593-E28B-44B4-AAE0-092B93B33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37BE8-6425-4996-8CF6-D459CEB2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88642-341E-4EAF-8936-7F2C9ADD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1A0C5-DB9F-40C9-AC55-213D323E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758D8-7005-47E0-AE67-23BED7997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DEEBE-D4D0-40F3-9494-8721A72E7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4039B-BB0D-4B02-AD18-98875939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B5608-393A-4B68-A0CA-F599E700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A2B12-2A70-41C6-89A8-AA99D780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6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3D72C6-D1FC-4889-8D99-5F3A4BAF0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CD1DE-EFBF-4F79-8950-930C2562B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1096B-80A5-4ED9-9F18-9713F391B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29DE3-83F9-4E04-B1FC-370A522B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18D4A-C16F-4F5A-BB57-4ADAFFEA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06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7372-F647-4B1A-AF8D-E2DA05867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9D25E-B202-4867-8A5F-B1DE4771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61A1D-748F-48CE-95FF-2060A4509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30B22-6976-43B9-B864-E1033EF2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4A1EF-B7B8-4770-9345-814CE91B9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3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67925-8571-4492-A0B3-E40CF23C9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094CB-04EF-44D8-95E2-FC61D3FC4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EEBAA-1806-4A03-A439-4E61DE9B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91D89-EB10-43AE-BC64-15CD3FDE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D6D9D-552B-4C9E-A09F-DC78C961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7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782E-C6EA-4526-939F-06D62260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A6650-33E1-4106-8DB5-27CAB321A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0975BB-949D-4E2B-B327-BB0212D7A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4114E-3A32-4D02-9E79-555F7B28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D5FA8-C9DD-479E-BE7F-1D508A9F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F24FC-6D13-46B7-9533-CEBD4068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6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86DB7-51C3-400D-976E-2CAB38DAF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38175-A98D-454D-A814-087AA9EED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44AE7-6907-4F95-B1FB-FC59B4670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02204-443D-4891-ABCC-417AFD5A3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F1A3E-8D74-4B41-9442-048174657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C22755-201E-4C3F-871F-AED595CC7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852D4-21DE-4BB9-990E-A16A8A672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7E9391-C437-47B2-826E-5BFED874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07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05D65-DD67-4F45-88C5-AA81D55C4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300D4C-CEBC-449F-B081-CCA204EA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9EFB92-15E3-471B-8A4D-A43E86C3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20774-04E8-4C31-8C6C-3822C138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1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3E7192-DBBD-4D8C-9E33-7A818F25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609C40-EC44-4A82-8253-9B49DEBB4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B95EA-F8CD-4805-9CF6-FBC64FF42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0027-69C1-43D5-8F15-496AFC572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A6121-A3EC-4033-894D-5FD424C32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C6E883-D39C-44FB-BE7E-79ED0A003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9A3E3-EB8B-4C56-8034-05FD1D05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5DAD1-42CD-4B97-B001-665B6B1D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B82FA-28AC-4162-A61C-A1608A6D9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7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A7C66-D551-4F15-9821-21E6925C1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17D030-6DF7-4B2E-B98B-A90AA854E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658F2-273B-4091-AC53-B6D2A08E9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6BBE5-E189-4ACF-822E-6C8E48DE7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FA4110-76E3-4387-8F4E-666BD12A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F121B-EED1-4764-A6B2-BBC206F1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80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C408BD-3591-454B-AC8C-22CAB3ECC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6380D-FF8B-4D8A-9C12-D52E1BA21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ECE30-2C3E-45C3-95B8-6E379478DF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53E08-0DC0-44F5-86AA-13B30064690D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DC2BF-63EE-43C7-8FE6-4449117A6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65FC1-9785-4DD2-9F2F-FFEB3DC3F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C13EB-9D30-4991-AC00-09191254F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65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39995-A441-43E3-9FF7-F709A67C7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695" y="814812"/>
            <a:ext cx="11006610" cy="1947886"/>
          </a:xfrm>
        </p:spPr>
        <p:txBody>
          <a:bodyPr>
            <a:normAutofit/>
          </a:bodyPr>
          <a:lstStyle/>
          <a:p>
            <a:r>
              <a:rPr lang="en-IE" dirty="0">
                <a:latin typeface="Book Antiqua"/>
              </a:rPr>
              <a:t>8Ha2 Permeable Rock Investigation</a:t>
            </a:r>
            <a:r>
              <a:rPr lang="en-IE" sz="7200" dirty="0">
                <a:latin typeface="Book Antiqua"/>
              </a:rPr>
              <a:t>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6DBF2-AA2B-4147-AEE7-A07FF8175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035" y="3065456"/>
            <a:ext cx="4555522" cy="3363918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IE" sz="3600"/>
              <a:t>Do Now: </a:t>
            </a:r>
          </a:p>
          <a:p>
            <a:r>
              <a:rPr lang="en-IE" sz="3600"/>
              <a:t> Examine the samples carefully using the hand lens</a:t>
            </a:r>
          </a:p>
          <a:p>
            <a:r>
              <a:rPr lang="en-IE" sz="3600"/>
              <a:t>Choose three rocks you are going to test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5593C-727B-44E4-B07D-586F5F612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28043" y="339863"/>
            <a:ext cx="2743200" cy="365125"/>
          </a:xfrm>
        </p:spPr>
        <p:txBody>
          <a:bodyPr/>
          <a:lstStyle/>
          <a:p>
            <a:pPr algn="ctr"/>
            <a:fld id="{2A6A278D-FBDF-410C-8ABB-48CDFB3D7D2E}" type="datetime1">
              <a:rPr lang="en-IE" sz="3600" smtClean="0"/>
              <a:pPr algn="ctr"/>
              <a:t>13/07/2022</a:t>
            </a:fld>
            <a:endParaRPr lang="en-I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C5C08-C570-4164-9741-5B9D508427EA}"/>
              </a:ext>
            </a:extLst>
          </p:cNvPr>
          <p:cNvSpPr txBox="1"/>
          <p:nvPr/>
        </p:nvSpPr>
        <p:spPr>
          <a:xfrm>
            <a:off x="420757" y="230037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>
                <a:solidFill>
                  <a:schemeClr val="bg1">
                    <a:lumMod val="50000"/>
                  </a:schemeClr>
                </a:solidFill>
              </a:rPr>
              <a:t>CW</a:t>
            </a:r>
            <a:endParaRPr lang="en-IE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4" name="Picture 2" descr="183 photos of Black Lava Porous Rocks – Photo Reference – Fotoref">
            <a:extLst>
              <a:ext uri="{FF2B5EF4-FFF2-40B4-BE49-F238E27FC236}">
                <a16:creationId xmlns:a16="http://schemas.microsoft.com/office/drawing/2014/main" id="{7B0715A8-490A-4304-B350-2D1C4A8DC8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80"/>
          <a:stretch/>
        </p:blipFill>
        <p:spPr bwMode="auto">
          <a:xfrm>
            <a:off x="5927557" y="3065456"/>
            <a:ext cx="5460408" cy="336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257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08C837B6-31FD-4E7A-BF36-8DBD471287AD}"/>
              </a:ext>
            </a:extLst>
          </p:cNvPr>
          <p:cNvSpPr>
            <a:spLocks/>
          </p:cNvSpPr>
          <p:nvPr/>
        </p:nvSpPr>
        <p:spPr bwMode="auto">
          <a:xfrm>
            <a:off x="914400" y="160867"/>
            <a:ext cx="103632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rgbClr val="006786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rgbClr val="006786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rgbClr val="006786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rgbClr val="006786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rgbClr val="006786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786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786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786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78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4800" u="sng"/>
              <a:t>Extension/ H/W</a:t>
            </a:r>
          </a:p>
          <a:p>
            <a:r>
              <a:rPr lang="en-GB" altLang="en-US" sz="4800" u="sng"/>
              <a:t>Complete W/S 8Ha6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FF460C-E127-4E35-A514-DFA9BF0398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97" t="13072" r="35073" b="4445"/>
          <a:stretch/>
        </p:blipFill>
        <p:spPr>
          <a:xfrm>
            <a:off x="4228455" y="1398538"/>
            <a:ext cx="3735091" cy="516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30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936D666-1D91-40C8-B573-047373E95DAD}"/>
              </a:ext>
            </a:extLst>
          </p:cNvPr>
          <p:cNvGrpSpPr/>
          <p:nvPr/>
        </p:nvGrpSpPr>
        <p:grpSpPr>
          <a:xfrm>
            <a:off x="4186516" y="382439"/>
            <a:ext cx="3558989" cy="5848035"/>
            <a:chOff x="2985246" y="1983441"/>
            <a:chExt cx="1526241" cy="250787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B488B4E-31D8-440C-AFCD-120889A909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0000" t="21569" r="33309" b="54510"/>
            <a:stretch/>
          </p:blipFill>
          <p:spPr>
            <a:xfrm>
              <a:off x="2985246" y="1983441"/>
              <a:ext cx="1526241" cy="1230406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B40C65-F473-479F-9B56-E3AE0BF5DD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647" t="62484" r="51029" b="12680"/>
            <a:stretch/>
          </p:blipFill>
          <p:spPr>
            <a:xfrm>
              <a:off x="2985246" y="3213847"/>
              <a:ext cx="1492625" cy="12774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9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102F2E-962C-4540-B7AB-3CD9865BC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845660"/>
              </p:ext>
            </p:extLst>
          </p:nvPr>
        </p:nvGraphicFramePr>
        <p:xfrm>
          <a:off x="949741" y="1544198"/>
          <a:ext cx="10292518" cy="3769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6259">
                  <a:extLst>
                    <a:ext uri="{9D8B030D-6E8A-4147-A177-3AD203B41FA5}">
                      <a16:colId xmlns:a16="http://schemas.microsoft.com/office/drawing/2014/main" val="2015881620"/>
                    </a:ext>
                  </a:extLst>
                </a:gridCol>
                <a:gridCol w="5146259">
                  <a:extLst>
                    <a:ext uri="{9D8B030D-6E8A-4147-A177-3AD203B41FA5}">
                      <a16:colId xmlns:a16="http://schemas.microsoft.com/office/drawing/2014/main" val="1352724215"/>
                    </a:ext>
                  </a:extLst>
                </a:gridCol>
              </a:tblGrid>
              <a:tr h="630164">
                <a:tc>
                  <a:txBody>
                    <a:bodyPr/>
                    <a:lstStyle/>
                    <a:p>
                      <a:r>
                        <a:rPr lang="en-GB" sz="2800"/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/>
                        <a:t>Worksheets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092688"/>
                  </a:ext>
                </a:extLst>
              </a:tr>
              <a:tr h="2024139">
                <a:tc>
                  <a:txBody>
                    <a:bodyPr/>
                    <a:lstStyle/>
                    <a:p>
                      <a:r>
                        <a:rPr lang="en-GB" sz="2800" dirty="0"/>
                        <a:t>Permeable Rock Practical</a:t>
                      </a:r>
                    </a:p>
                    <a:p>
                      <a:r>
                        <a:rPr lang="en-US" sz="2400" dirty="0"/>
                        <a:t>Various small rock samples</a:t>
                      </a:r>
                    </a:p>
                    <a:p>
                      <a:r>
                        <a:rPr lang="en-US" sz="2400" dirty="0"/>
                        <a:t>Hand lens</a:t>
                      </a:r>
                    </a:p>
                    <a:p>
                      <a:r>
                        <a:rPr lang="en-US" sz="2400" dirty="0"/>
                        <a:t>Beakers</a:t>
                      </a:r>
                    </a:p>
                    <a:p>
                      <a:r>
                        <a:rPr lang="en-US" sz="2400" dirty="0"/>
                        <a:t>Mass Balances</a:t>
                      </a:r>
                    </a:p>
                    <a:p>
                      <a:r>
                        <a:rPr lang="en-US" sz="2400" dirty="0"/>
                        <a:t>Paper towels </a:t>
                      </a:r>
                    </a:p>
                    <a:p>
                      <a:r>
                        <a:rPr lang="en-US" sz="2400" dirty="0"/>
                        <a:t>Stop Watches</a:t>
                      </a:r>
                    </a:p>
                    <a:p>
                      <a:r>
                        <a:rPr lang="en-GB" sz="2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8Ha1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237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F7FF9E-889B-4A05-A054-084D01FEF515}"/>
              </a:ext>
            </a:extLst>
          </p:cNvPr>
          <p:cNvSpPr txBox="1"/>
          <p:nvPr/>
        </p:nvSpPr>
        <p:spPr>
          <a:xfrm>
            <a:off x="460827" y="587476"/>
            <a:ext cx="6375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Requisitions</a:t>
            </a:r>
          </a:p>
        </p:txBody>
      </p:sp>
    </p:spTree>
    <p:extLst>
      <p:ext uri="{BB962C8B-B14F-4D97-AF65-F5344CB8AC3E}">
        <p14:creationId xmlns:p14="http://schemas.microsoft.com/office/powerpoint/2010/main" val="372627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8732301D-2947-48D9-B414-B352C5203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Objectives</a:t>
            </a:r>
          </a:p>
        </p:txBody>
      </p:sp>
      <p:sp>
        <p:nvSpPr>
          <p:cNvPr id="56322" name="Rectangle 3">
            <a:extLst>
              <a:ext uri="{FF2B5EF4-FFF2-40B4-BE49-F238E27FC236}">
                <a16:creationId xmlns:a16="http://schemas.microsoft.com/office/drawing/2014/main" id="{43C584BE-0929-4697-BE0F-78370329F7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36572" lvl="1" indent="-457189">
              <a:spcBef>
                <a:spcPct val="40000"/>
              </a:spcBef>
            </a:pPr>
            <a:r>
              <a:rPr lang="en-US" altLang="ja-JP" sz="3600">
                <a:ea typeface="MS PGothic" panose="020B0600070205080204" pitchFamily="34" charset="-128"/>
              </a:rPr>
              <a:t>Recall some uses for rocks and some products made from limestone.</a:t>
            </a:r>
            <a:r>
              <a:rPr lang="en-GB" altLang="ja-JP" sz="3600">
                <a:ea typeface="MS PGothic" panose="020B0600070205080204" pitchFamily="34" charset="-128"/>
              </a:rPr>
              <a:t> </a:t>
            </a:r>
            <a:endParaRPr lang="en-GB" altLang="en-US" sz="3600">
              <a:solidFill>
                <a:srgbClr val="006786"/>
              </a:solidFill>
            </a:endParaRPr>
          </a:p>
          <a:p>
            <a:pPr marL="636572" lvl="1" indent="-457189">
              <a:spcBef>
                <a:spcPct val="40000"/>
              </a:spcBef>
            </a:pPr>
            <a:r>
              <a:rPr lang="en-US" altLang="ja-JP" sz="3600">
                <a:ea typeface="MS PGothic" panose="020B0600070205080204" pitchFamily="34" charset="-128"/>
              </a:rPr>
              <a:t>State what rocks are made of.</a:t>
            </a:r>
            <a:r>
              <a:rPr lang="en-GB" altLang="ja-JP" sz="3600">
                <a:ea typeface="MS PGothic" panose="020B0600070205080204" pitchFamily="34" charset="-128"/>
              </a:rPr>
              <a:t> </a:t>
            </a:r>
            <a:endParaRPr lang="en-GB" altLang="en-US" sz="3600">
              <a:solidFill>
                <a:srgbClr val="006786"/>
              </a:solidFill>
            </a:endParaRPr>
          </a:p>
          <a:p>
            <a:pPr marL="636572" lvl="1" indent="-457189">
              <a:spcBef>
                <a:spcPct val="40000"/>
              </a:spcBef>
            </a:pPr>
            <a:r>
              <a:rPr lang="en-US" altLang="ja-JP" sz="3600">
                <a:ea typeface="MS PGothic" panose="020B0600070205080204" pitchFamily="34" charset="-128"/>
              </a:rPr>
              <a:t>Recall why different rocks have different properties.</a:t>
            </a:r>
          </a:p>
          <a:p>
            <a:pPr marL="636572" lvl="1" indent="-457189"/>
            <a:r>
              <a:rPr lang="en-US" altLang="ja-JP" sz="3600">
                <a:ea typeface="MS PGothic" panose="020B0600070205080204" pitchFamily="34" charset="-128"/>
              </a:rPr>
              <a:t>Recall some examples of rocks with different textures.</a:t>
            </a:r>
          </a:p>
          <a:p>
            <a:pPr marL="636572" lvl="1" indent="-457189"/>
            <a:r>
              <a:rPr lang="en-US" altLang="ja-JP" sz="3600">
                <a:ea typeface="MS PGothic" panose="020B0600070205080204" pitchFamily="34" charset="-128"/>
              </a:rPr>
              <a:t>Explain why certain rocks are porous and/or permeable.</a:t>
            </a:r>
          </a:p>
          <a:p>
            <a:pPr marL="636572" lvl="1" indent="-457189">
              <a:spcBef>
                <a:spcPct val="40000"/>
              </a:spcBef>
            </a:pPr>
            <a:endParaRPr lang="en-US" altLang="ja-JP">
              <a:ea typeface="MS PGothic" panose="020B0600070205080204" pitchFamily="34" charset="-128"/>
            </a:endParaRPr>
          </a:p>
        </p:txBody>
      </p:sp>
      <p:sp>
        <p:nvSpPr>
          <p:cNvPr id="56323" name="Rectangle 5">
            <a:extLst>
              <a:ext uri="{FF2B5EF4-FFF2-40B4-BE49-F238E27FC236}">
                <a16:creationId xmlns:a16="http://schemas.microsoft.com/office/drawing/2014/main" id="{76070403-E8DB-4B6E-868F-EF6042B188D7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356350"/>
            <a:ext cx="2743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32" indent="-28574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49" indent="-22859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537" indent="-2285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726" indent="-2285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914" indent="-2285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103" indent="-22859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8DD21-8CAE-4A38-B3B7-9B458E97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Practical – Permeable Rocks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D9CC8-CF84-4A35-AFA5-A7C1E3F3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878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/>
              <a:t>Write your aim and prediction for the experiment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4D9214-B602-4346-8305-C2DFC8FEA302}"/>
              </a:ext>
            </a:extLst>
          </p:cNvPr>
          <p:cNvSpPr txBox="1"/>
          <p:nvPr/>
        </p:nvSpPr>
        <p:spPr>
          <a:xfrm>
            <a:off x="1491343" y="2921724"/>
            <a:ext cx="13484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/>
              <a:t>Aim: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F14AD3-5CFC-4666-93F8-648EC305E925}"/>
              </a:ext>
            </a:extLst>
          </p:cNvPr>
          <p:cNvSpPr txBox="1"/>
          <p:nvPr/>
        </p:nvSpPr>
        <p:spPr>
          <a:xfrm>
            <a:off x="1491343" y="4397871"/>
            <a:ext cx="26362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/>
              <a:t>Prediction: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2BD145-E828-4664-A78E-289826D4C97D}"/>
              </a:ext>
            </a:extLst>
          </p:cNvPr>
          <p:cNvSpPr txBox="1"/>
          <p:nvPr/>
        </p:nvSpPr>
        <p:spPr>
          <a:xfrm>
            <a:off x="3039798" y="2890391"/>
            <a:ext cx="82704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/>
              <a:t>To find out how permeable different rocks are by finding how much water they will absorb.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F57BAF-0013-4038-89C2-C488B1E056B3}"/>
              </a:ext>
            </a:extLst>
          </p:cNvPr>
          <p:cNvSpPr txBox="1"/>
          <p:nvPr/>
        </p:nvSpPr>
        <p:spPr>
          <a:xfrm>
            <a:off x="4267927" y="4397871"/>
            <a:ext cx="7042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/>
              <a:t>Which rock do you think will absorb the most water? Explain your prediction. </a:t>
            </a:r>
          </a:p>
        </p:txBody>
      </p:sp>
    </p:spTree>
    <p:extLst>
      <p:ext uri="{BB962C8B-B14F-4D97-AF65-F5344CB8AC3E}">
        <p14:creationId xmlns:p14="http://schemas.microsoft.com/office/powerpoint/2010/main" val="133897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C29FD-7D0E-410D-9F11-BE776D0F0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51"/>
            <a:ext cx="10515600" cy="1325563"/>
          </a:xfrm>
        </p:spPr>
        <p:txBody>
          <a:bodyPr/>
          <a:lstStyle/>
          <a:p>
            <a:r>
              <a:rPr lang="en-GB"/>
              <a:t>Results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822D79-2256-4A48-9A85-31C893CFE6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768161"/>
              </p:ext>
            </p:extLst>
          </p:nvPr>
        </p:nvGraphicFramePr>
        <p:xfrm>
          <a:off x="838200" y="1203960"/>
          <a:ext cx="10515600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91343">
                  <a:extLst>
                    <a:ext uri="{9D8B030D-6E8A-4147-A177-3AD203B41FA5}">
                      <a16:colId xmlns:a16="http://schemas.microsoft.com/office/drawing/2014/main" val="1415040413"/>
                    </a:ext>
                  </a:extLst>
                </a:gridCol>
                <a:gridCol w="1719943">
                  <a:extLst>
                    <a:ext uri="{9D8B030D-6E8A-4147-A177-3AD203B41FA5}">
                      <a16:colId xmlns:a16="http://schemas.microsoft.com/office/drawing/2014/main" val="376603805"/>
                    </a:ext>
                  </a:extLst>
                </a:gridCol>
                <a:gridCol w="2046514">
                  <a:extLst>
                    <a:ext uri="{9D8B030D-6E8A-4147-A177-3AD203B41FA5}">
                      <a16:colId xmlns:a16="http://schemas.microsoft.com/office/drawing/2014/main" val="4195680047"/>
                    </a:ext>
                  </a:extLst>
                </a:gridCol>
                <a:gridCol w="1937657">
                  <a:extLst>
                    <a:ext uri="{9D8B030D-6E8A-4147-A177-3AD203B41FA5}">
                      <a16:colId xmlns:a16="http://schemas.microsoft.com/office/drawing/2014/main" val="85896965"/>
                    </a:ext>
                  </a:extLst>
                </a:gridCol>
                <a:gridCol w="3320143">
                  <a:extLst>
                    <a:ext uri="{9D8B030D-6E8A-4147-A177-3AD203B41FA5}">
                      <a16:colId xmlns:a16="http://schemas.microsoft.com/office/drawing/2014/main" val="180105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>
                          <a:solidFill>
                            <a:schemeClr val="tx1"/>
                          </a:solidFill>
                        </a:rPr>
                        <a:t>Rock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>
                          <a:solidFill>
                            <a:schemeClr val="tx1"/>
                          </a:solidFill>
                        </a:rPr>
                        <a:t>Dry Mass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>
                          <a:solidFill>
                            <a:schemeClr val="tx1"/>
                          </a:solidFill>
                        </a:rPr>
                        <a:t>Mass after soaking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>
                          <a:solidFill>
                            <a:schemeClr val="tx1"/>
                          </a:solidFill>
                        </a:rPr>
                        <a:t>Mass of water absorbed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>
                          <a:solidFill>
                            <a:schemeClr val="tx1"/>
                          </a:solidFill>
                        </a:rPr>
                        <a:t>Mass of water absorbed per gram of dry rock (g)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849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Chalk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339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Sandstone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566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Pumice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475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Limestone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994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Granite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266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71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C29FD-7D0E-410D-9F11-BE776D0F0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51"/>
            <a:ext cx="10515600" cy="1325563"/>
          </a:xfrm>
        </p:spPr>
        <p:txBody>
          <a:bodyPr/>
          <a:lstStyle/>
          <a:p>
            <a:r>
              <a:rPr lang="en-GB"/>
              <a:t>Results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822D79-2256-4A48-9A85-31C893CFE6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038354"/>
              </p:ext>
            </p:extLst>
          </p:nvPr>
        </p:nvGraphicFramePr>
        <p:xfrm>
          <a:off x="838200" y="1203960"/>
          <a:ext cx="10515600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91343">
                  <a:extLst>
                    <a:ext uri="{9D8B030D-6E8A-4147-A177-3AD203B41FA5}">
                      <a16:colId xmlns:a16="http://schemas.microsoft.com/office/drawing/2014/main" val="1415040413"/>
                    </a:ext>
                  </a:extLst>
                </a:gridCol>
                <a:gridCol w="1719943">
                  <a:extLst>
                    <a:ext uri="{9D8B030D-6E8A-4147-A177-3AD203B41FA5}">
                      <a16:colId xmlns:a16="http://schemas.microsoft.com/office/drawing/2014/main" val="376603805"/>
                    </a:ext>
                  </a:extLst>
                </a:gridCol>
                <a:gridCol w="2046514">
                  <a:extLst>
                    <a:ext uri="{9D8B030D-6E8A-4147-A177-3AD203B41FA5}">
                      <a16:colId xmlns:a16="http://schemas.microsoft.com/office/drawing/2014/main" val="4195680047"/>
                    </a:ext>
                  </a:extLst>
                </a:gridCol>
                <a:gridCol w="1937657">
                  <a:extLst>
                    <a:ext uri="{9D8B030D-6E8A-4147-A177-3AD203B41FA5}">
                      <a16:colId xmlns:a16="http://schemas.microsoft.com/office/drawing/2014/main" val="85896965"/>
                    </a:ext>
                  </a:extLst>
                </a:gridCol>
                <a:gridCol w="3320143">
                  <a:extLst>
                    <a:ext uri="{9D8B030D-6E8A-4147-A177-3AD203B41FA5}">
                      <a16:colId xmlns:a16="http://schemas.microsoft.com/office/drawing/2014/main" val="180105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>
                          <a:solidFill>
                            <a:schemeClr val="tx1"/>
                          </a:solidFill>
                        </a:rPr>
                        <a:t>Rock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>
                          <a:solidFill>
                            <a:schemeClr val="tx1"/>
                          </a:solidFill>
                        </a:rPr>
                        <a:t>Dry Mass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>
                          <a:solidFill>
                            <a:schemeClr val="tx1"/>
                          </a:solidFill>
                        </a:rPr>
                        <a:t>Mass after soaking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>
                          <a:solidFill>
                            <a:schemeClr val="tx1"/>
                          </a:solidFill>
                        </a:rPr>
                        <a:t>Mass of water absorbed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>
                          <a:solidFill>
                            <a:schemeClr val="tx1"/>
                          </a:solidFill>
                        </a:rPr>
                        <a:t>Mass of water absorbed per gram of dry rock (g)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849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Chalk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87.72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90.49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2.77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339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Sandstone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49.63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50.17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0.54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0.01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566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Pumice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7.86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0.36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475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Limestone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58.2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58.29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0.09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0.0002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994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Granite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19.32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19.34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/>
                        <a:t>0.0005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266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586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BC6F6-5453-47A2-9F7B-08DE77EA7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071" y="169182"/>
            <a:ext cx="10515600" cy="1325563"/>
          </a:xfrm>
        </p:spPr>
        <p:txBody>
          <a:bodyPr/>
          <a:lstStyle/>
          <a:p>
            <a:r>
              <a:rPr lang="en-GB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F1E56-9B82-45AF-8CF7-27707D576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071" y="1494745"/>
            <a:ext cx="11157857" cy="50323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400">
                <a:latin typeface="+mj-lt"/>
                <a:cs typeface="Arial" panose="020B0604020202020204" pitchFamily="34" charset="0"/>
              </a:rPr>
              <a:t>Find the mass of each rock sample. Write the masses in the ‘dry mass’ column in the table.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400">
                <a:latin typeface="+mj-lt"/>
                <a:cs typeface="Arial"/>
              </a:rPr>
              <a:t>Put the rock samples into a beaker of water. Leave them for 10 minutes. </a:t>
            </a:r>
            <a:br>
              <a:rPr lang="en-GB" sz="3400">
                <a:latin typeface="+mj-lt"/>
                <a:cs typeface="Arial"/>
              </a:rPr>
            </a:br>
            <a:r>
              <a:rPr lang="en-GB" sz="3400" u="sng">
                <a:latin typeface="+mj-lt"/>
                <a:cs typeface="Arial"/>
              </a:rPr>
              <a:t>While you are waiting complete W/S 8Ha1 rocks and their uses. </a:t>
            </a:r>
            <a:endParaRPr lang="en-GB" sz="3400">
              <a:latin typeface="+mj-lt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400">
                <a:latin typeface="+mj-lt"/>
                <a:cs typeface="Arial"/>
              </a:rPr>
              <a:t>After 10 minutes the rocks out of the water and dry them using paper towels. Find the masses again, and write them in the table.</a:t>
            </a:r>
            <a:endParaRPr lang="en-GB" sz="3400">
              <a:latin typeface="+mj-lt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400">
                <a:latin typeface="+mj-lt"/>
                <a:cs typeface="Arial" panose="020B0604020202020204" pitchFamily="34" charset="0"/>
              </a:rPr>
              <a:t>Work out how much water each rock has absorbed by subtracting the dry mass from the mass after soaking.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400">
                <a:latin typeface="+mj-lt"/>
                <a:cs typeface="Arial" panose="020B0604020202020204" pitchFamily="34" charset="0"/>
              </a:rPr>
              <a:t>Now divide the mass of water by the dry mass of the rock. This will give you the mass of water absorbed per gram of dry rock.</a:t>
            </a:r>
          </a:p>
          <a:p>
            <a:endParaRPr lang="en-GB"/>
          </a:p>
        </p:txBody>
      </p:sp>
      <p:sp>
        <p:nvSpPr>
          <p:cNvPr id="4" name="AutoShape 26">
            <a:extLst>
              <a:ext uri="{FF2B5EF4-FFF2-40B4-BE49-F238E27FC236}">
                <a16:creationId xmlns:a16="http://schemas.microsoft.com/office/drawing/2014/main" id="{6C8726DC-7AD4-46B5-A5E5-AC69815F2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1087" y="185964"/>
            <a:ext cx="6770914" cy="532493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50850" indent="-4508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07194" indent="-407194">
              <a:buFont typeface="Wingdings 2" pitchFamily="2" charset="2"/>
              <a:buChar char="!"/>
              <a:tabLst>
                <a:tab pos="407194" algn="l"/>
              </a:tabLst>
            </a:pPr>
            <a:r>
              <a:rPr lang="en-GB" sz="28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Make a copy of this table for your results.</a:t>
            </a:r>
            <a:endParaRPr lang="en-US" altLang="en-US" sz="28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8900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89A4A-4DB4-450D-8C97-D9D631A0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8813C-5B59-4E56-B3E2-30E5E0955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/>
              <a:t>Which rock absorbs the most water?</a:t>
            </a:r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r>
              <a:rPr lang="en-US" sz="4000"/>
              <a:t>Why does this rock absorb the most water?</a:t>
            </a:r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r>
              <a:rPr lang="en-US" sz="4000"/>
              <a:t>Was your prediction correct? 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4" name="AutoShape 26">
            <a:extLst>
              <a:ext uri="{FF2B5EF4-FFF2-40B4-BE49-F238E27FC236}">
                <a16:creationId xmlns:a16="http://schemas.microsoft.com/office/drawing/2014/main" id="{D6EDFD20-6F3B-42AB-B492-D54D022BB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5770" y="216607"/>
            <a:ext cx="6836231" cy="632480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50850" indent="-4508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07194" indent="-407194">
              <a:buFont typeface="Wingdings 2" pitchFamily="2" charset="2"/>
              <a:buChar char="!"/>
              <a:tabLst>
                <a:tab pos="407194" algn="l"/>
              </a:tabLst>
            </a:pPr>
            <a:r>
              <a:rPr lang="en-GB" sz="32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Answer the following in full sentences</a:t>
            </a:r>
            <a:endParaRPr lang="en-US" altLang="en-US" sz="32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5357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56314-821E-4A0D-A286-E9F8C606C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EA149-AF63-4F73-89A0-18471E5FB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/>
              <a:t>Why did you have to divide the mass of water absorbed by the dry mass of the rock?</a:t>
            </a:r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r>
              <a:rPr lang="en-US" sz="4000"/>
              <a:t>Could you have just used readings for the mass of water absorbed?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4" name="AutoShape 26">
            <a:extLst>
              <a:ext uri="{FF2B5EF4-FFF2-40B4-BE49-F238E27FC236}">
                <a16:creationId xmlns:a16="http://schemas.microsoft.com/office/drawing/2014/main" id="{AB4715B8-9B13-47D8-B534-4FD80CA17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713" y="230188"/>
            <a:ext cx="7402287" cy="640669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50850" indent="-4508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07194" indent="-407194">
              <a:buFont typeface="Wingdings 2" pitchFamily="2" charset="2"/>
              <a:buChar char="!"/>
              <a:tabLst>
                <a:tab pos="407194" algn="l"/>
              </a:tabLst>
            </a:pPr>
            <a:r>
              <a:rPr lang="en-GB" sz="32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Make a copy of this table for your results.</a:t>
            </a:r>
            <a:endParaRPr lang="en-US" altLang="en-US" sz="32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0592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ustom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sson Template" id="{2DA26071-B6C7-420D-B94C-F2D93899AA9E}" vid="{EDE5C54A-3DAC-4F44-9F76-F1C5A8DBC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5BDED5D8F65547B3DEAB243A920A54" ma:contentTypeVersion="13" ma:contentTypeDescription="Create a new document." ma:contentTypeScope="" ma:versionID="3533871b204e0c38ba7cd6a94589e673">
  <xsd:schema xmlns:xsd="http://www.w3.org/2001/XMLSchema" xmlns:xs="http://www.w3.org/2001/XMLSchema" xmlns:p="http://schemas.microsoft.com/office/2006/metadata/properties" xmlns:ns3="caa02d93-d17b-4249-a0c5-afeca33be5b7" xmlns:ns4="b496163d-89a1-4d48-9d31-68cb6b4034b6" targetNamespace="http://schemas.microsoft.com/office/2006/metadata/properties" ma:root="true" ma:fieldsID="170aa816f38de3316155cc5a1cf245dd" ns3:_="" ns4:_="">
    <xsd:import namespace="caa02d93-d17b-4249-a0c5-afeca33be5b7"/>
    <xsd:import namespace="b496163d-89a1-4d48-9d31-68cb6b4034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02d93-d17b-4249-a0c5-afeca33be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6163d-89a1-4d48-9d31-68cb6b4034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9EB8D4-FB46-4D70-93EB-9CD0E10689B6}">
  <ds:schemaRefs>
    <ds:schemaRef ds:uri="http://www.w3.org/XML/1998/namespace"/>
    <ds:schemaRef ds:uri="http://purl.org/dc/dcmitype/"/>
    <ds:schemaRef ds:uri="http://schemas.microsoft.com/office/infopath/2007/PartnerControls"/>
    <ds:schemaRef ds:uri="b496163d-89a1-4d48-9d31-68cb6b4034b6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caa02d93-d17b-4249-a0c5-afeca33be5b7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8E76B4A-76CC-4CD6-AA6B-F0D430E5AA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BBFDFF-A946-461A-8208-3E732D874D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02d93-d17b-4249-a0c5-afeca33be5b7"/>
    <ds:schemaRef ds:uri="b496163d-89a1-4d48-9d31-68cb6b4034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1</TotalTime>
  <Words>478</Words>
  <Application>Microsoft Office PowerPoint</Application>
  <PresentationFormat>Widescreen</PresentationFormat>
  <Paragraphs>95</Paragraphs>
  <Slides>11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Book Antiqua</vt:lpstr>
      <vt:lpstr>Calibri</vt:lpstr>
      <vt:lpstr>Calibri Light</vt:lpstr>
      <vt:lpstr>Wingdings 2</vt:lpstr>
      <vt:lpstr>Office Theme</vt:lpstr>
      <vt:lpstr>8Ha2 Permeable Rock Investigation </vt:lpstr>
      <vt:lpstr>PowerPoint Presentation</vt:lpstr>
      <vt:lpstr>Objectives</vt:lpstr>
      <vt:lpstr>Practical – Permeable Rocks</vt:lpstr>
      <vt:lpstr>Results</vt:lpstr>
      <vt:lpstr>Results</vt:lpstr>
      <vt:lpstr>Method</vt:lpstr>
      <vt:lpstr>Conclusion</vt:lpstr>
      <vt:lpstr>Evaluation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Callanan</dc:creator>
  <cp:lastModifiedBy>D Callanan</cp:lastModifiedBy>
  <cp:revision>2</cp:revision>
  <dcterms:created xsi:type="dcterms:W3CDTF">2021-03-01T08:06:48Z</dcterms:created>
  <dcterms:modified xsi:type="dcterms:W3CDTF">2022-07-13T11:58:12Z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0x010100D85BDED5D8F65547B3DEAB243A920A54</vt:lpwstr>
  </property>
</Properties>
</file>