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97" r:id="rId5"/>
    <p:sldId id="256" r:id="rId6"/>
    <p:sldId id="298" r:id="rId7"/>
    <p:sldId id="299" r:id="rId8"/>
    <p:sldId id="300" r:id="rId9"/>
    <p:sldId id="301" r:id="rId10"/>
    <p:sldId id="302" r:id="rId11"/>
    <p:sldId id="309" r:id="rId12"/>
    <p:sldId id="303" r:id="rId13"/>
    <p:sldId id="305" r:id="rId14"/>
    <p:sldId id="306" r:id="rId15"/>
    <p:sldId id="307" r:id="rId16"/>
    <p:sldId id="314" r:id="rId17"/>
    <p:sldId id="312" r:id="rId18"/>
    <p:sldId id="31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E71AD66A-8362-4E3A-A399-8472E2D5CCA3}"/>
    <pc:docChg chg="custSel delSld modSld sldOrd">
      <pc:chgData name="D Callanan" userId="951668ec-da26-491a-9b8a-af24bfeff26b" providerId="ADAL" clId="{E71AD66A-8362-4E3A-A399-8472E2D5CCA3}" dt="2022-07-08T09:30:36.120" v="83" actId="2696"/>
      <pc:docMkLst>
        <pc:docMk/>
      </pc:docMkLst>
      <pc:sldChg chg="modSp ord modTransition">
        <pc:chgData name="D Callanan" userId="951668ec-da26-491a-9b8a-af24bfeff26b" providerId="ADAL" clId="{E71AD66A-8362-4E3A-A399-8472E2D5CCA3}" dt="2022-07-08T09:30:04.025" v="58"/>
        <pc:sldMkLst>
          <pc:docMk/>
          <pc:sldMk cId="3725783310" sldId="256"/>
        </pc:sldMkLst>
        <pc:graphicFrameChg chg="mod modGraphic">
          <ac:chgData name="D Callanan" userId="951668ec-da26-491a-9b8a-af24bfeff26b" providerId="ADAL" clId="{E71AD66A-8362-4E3A-A399-8472E2D5CCA3}" dt="2022-07-08T09:29:48.490" v="57" actId="1076"/>
          <ac:graphicFrameMkLst>
            <pc:docMk/>
            <pc:sldMk cId="3725783310" sldId="256"/>
            <ac:graphicFrameMk id="5" creationId="{EA102F2E-962C-4540-B7AB-3CD9865BC2A3}"/>
          </ac:graphicFrameMkLst>
        </pc:graphicFrameChg>
      </pc:sldChg>
      <pc:sldChg chg="del">
        <pc:chgData name="D Callanan" userId="951668ec-da26-491a-9b8a-af24bfeff26b" providerId="ADAL" clId="{E71AD66A-8362-4E3A-A399-8472E2D5CCA3}" dt="2022-07-08T09:30:36.120" v="83" actId="2696"/>
        <pc:sldMkLst>
          <pc:docMk/>
          <pc:sldMk cId="1348374017" sldId="257"/>
        </pc:sldMkLst>
      </pc:sldChg>
      <pc:sldChg chg="del">
        <pc:chgData name="D Callanan" userId="951668ec-da26-491a-9b8a-af24bfeff26b" providerId="ADAL" clId="{E71AD66A-8362-4E3A-A399-8472E2D5CCA3}" dt="2022-07-08T09:29:25.901" v="52" actId="2696"/>
        <pc:sldMkLst>
          <pc:docMk/>
          <pc:sldMk cId="1302646345" sldId="258"/>
        </pc:sldMkLst>
      </pc:sldChg>
      <pc:sldChg chg="del">
        <pc:chgData name="D Callanan" userId="951668ec-da26-491a-9b8a-af24bfeff26b" providerId="ADAL" clId="{E71AD66A-8362-4E3A-A399-8472E2D5CCA3}" dt="2022-07-08T09:29:25.900" v="51" actId="2696"/>
        <pc:sldMkLst>
          <pc:docMk/>
          <pc:sldMk cId="109857222" sldId="259"/>
        </pc:sldMkLst>
      </pc:sldChg>
      <pc:sldChg chg="del">
        <pc:chgData name="D Callanan" userId="951668ec-da26-491a-9b8a-af24bfeff26b" providerId="ADAL" clId="{E71AD66A-8362-4E3A-A399-8472E2D5CCA3}" dt="2022-07-08T09:29:25.897" v="49" actId="2696"/>
        <pc:sldMkLst>
          <pc:docMk/>
          <pc:sldMk cId="1159652429" sldId="260"/>
        </pc:sldMkLst>
      </pc:sldChg>
      <pc:sldChg chg="del">
        <pc:chgData name="D Callanan" userId="951668ec-da26-491a-9b8a-af24bfeff26b" providerId="ADAL" clId="{E71AD66A-8362-4E3A-A399-8472E2D5CCA3}" dt="2022-07-08T09:29:25.881" v="39" actId="2696"/>
        <pc:sldMkLst>
          <pc:docMk/>
          <pc:sldMk cId="3444008611" sldId="261"/>
        </pc:sldMkLst>
      </pc:sldChg>
      <pc:sldChg chg="del">
        <pc:chgData name="D Callanan" userId="951668ec-da26-491a-9b8a-af24bfeff26b" providerId="ADAL" clId="{E71AD66A-8362-4E3A-A399-8472E2D5CCA3}" dt="2022-07-08T09:29:25.825" v="29" actId="2696"/>
        <pc:sldMkLst>
          <pc:docMk/>
          <pc:sldMk cId="2803629336" sldId="262"/>
        </pc:sldMkLst>
      </pc:sldChg>
      <pc:sldChg chg="del">
        <pc:chgData name="D Callanan" userId="951668ec-da26-491a-9b8a-af24bfeff26b" providerId="ADAL" clId="{E71AD66A-8362-4E3A-A399-8472E2D5CCA3}" dt="2022-07-08T09:29:25.807" v="28" actId="2696"/>
        <pc:sldMkLst>
          <pc:docMk/>
          <pc:sldMk cId="3431933654" sldId="263"/>
        </pc:sldMkLst>
      </pc:sldChg>
      <pc:sldChg chg="del">
        <pc:chgData name="D Callanan" userId="951668ec-da26-491a-9b8a-af24bfeff26b" providerId="ADAL" clId="{E71AD66A-8362-4E3A-A399-8472E2D5CCA3}" dt="2022-07-08T09:29:25.789" v="27" actId="2696"/>
        <pc:sldMkLst>
          <pc:docMk/>
          <pc:sldMk cId="3974886780" sldId="264"/>
        </pc:sldMkLst>
      </pc:sldChg>
      <pc:sldChg chg="del">
        <pc:chgData name="D Callanan" userId="951668ec-da26-491a-9b8a-af24bfeff26b" providerId="ADAL" clId="{E71AD66A-8362-4E3A-A399-8472E2D5CCA3}" dt="2022-07-08T09:29:25.829" v="31" actId="2696"/>
        <pc:sldMkLst>
          <pc:docMk/>
          <pc:sldMk cId="2413853578" sldId="265"/>
        </pc:sldMkLst>
      </pc:sldChg>
      <pc:sldChg chg="del">
        <pc:chgData name="D Callanan" userId="951668ec-da26-491a-9b8a-af24bfeff26b" providerId="ADAL" clId="{E71AD66A-8362-4E3A-A399-8472E2D5CCA3}" dt="2022-07-08T09:29:25.893" v="46" actId="2696"/>
        <pc:sldMkLst>
          <pc:docMk/>
          <pc:sldMk cId="3860622619" sldId="266"/>
        </pc:sldMkLst>
      </pc:sldChg>
      <pc:sldChg chg="del">
        <pc:chgData name="D Callanan" userId="951668ec-da26-491a-9b8a-af24bfeff26b" providerId="ADAL" clId="{E71AD66A-8362-4E3A-A399-8472E2D5CCA3}" dt="2022-07-08T09:29:25.882" v="40" actId="2696"/>
        <pc:sldMkLst>
          <pc:docMk/>
          <pc:sldMk cId="818563520" sldId="267"/>
        </pc:sldMkLst>
      </pc:sldChg>
      <pc:sldChg chg="del">
        <pc:chgData name="D Callanan" userId="951668ec-da26-491a-9b8a-af24bfeff26b" providerId="ADAL" clId="{E71AD66A-8362-4E3A-A399-8472E2D5CCA3}" dt="2022-07-08T09:29:25.887" v="42" actId="2696"/>
        <pc:sldMkLst>
          <pc:docMk/>
          <pc:sldMk cId="2396847716" sldId="268"/>
        </pc:sldMkLst>
      </pc:sldChg>
      <pc:sldChg chg="del">
        <pc:chgData name="D Callanan" userId="951668ec-da26-491a-9b8a-af24bfeff26b" providerId="ADAL" clId="{E71AD66A-8362-4E3A-A399-8472E2D5CCA3}" dt="2022-07-08T09:29:25.875" v="36" actId="2696"/>
        <pc:sldMkLst>
          <pc:docMk/>
          <pc:sldMk cId="2217861169" sldId="269"/>
        </pc:sldMkLst>
      </pc:sldChg>
      <pc:sldChg chg="del">
        <pc:chgData name="D Callanan" userId="951668ec-da26-491a-9b8a-af24bfeff26b" providerId="ADAL" clId="{E71AD66A-8362-4E3A-A399-8472E2D5CCA3}" dt="2022-07-08T09:29:25.827" v="30" actId="2696"/>
        <pc:sldMkLst>
          <pc:docMk/>
          <pc:sldMk cId="2240092180" sldId="270"/>
        </pc:sldMkLst>
      </pc:sldChg>
      <pc:sldChg chg="del">
        <pc:chgData name="D Callanan" userId="951668ec-da26-491a-9b8a-af24bfeff26b" providerId="ADAL" clId="{E71AD66A-8362-4E3A-A399-8472E2D5CCA3}" dt="2022-07-08T09:29:25.879" v="38" actId="2696"/>
        <pc:sldMkLst>
          <pc:docMk/>
          <pc:sldMk cId="2537634977" sldId="271"/>
        </pc:sldMkLst>
      </pc:sldChg>
      <pc:sldChg chg="modSp del mod">
        <pc:chgData name="D Callanan" userId="951668ec-da26-491a-9b8a-af24bfeff26b" providerId="ADAL" clId="{E71AD66A-8362-4E3A-A399-8472E2D5CCA3}" dt="2022-07-08T09:29:25.767" v="26" actId="2696"/>
        <pc:sldMkLst>
          <pc:docMk/>
          <pc:sldMk cId="3827939025" sldId="273"/>
        </pc:sldMkLst>
        <pc:graphicFrameChg chg="mod">
          <ac:chgData name="D Callanan" userId="951668ec-da26-491a-9b8a-af24bfeff26b" providerId="ADAL" clId="{E71AD66A-8362-4E3A-A399-8472E2D5CCA3}" dt="2022-07-08T09:29:25.767" v="26" actId="2696"/>
          <ac:graphicFrameMkLst>
            <pc:docMk/>
            <pc:sldMk cId="3827939025" sldId="273"/>
            <ac:graphicFrameMk id="50178" creationId="{00000000-0000-0000-0000-000000000000}"/>
          </ac:graphicFrameMkLst>
        </pc:graphicFrameChg>
      </pc:sldChg>
      <pc:sldChg chg="del">
        <pc:chgData name="D Callanan" userId="951668ec-da26-491a-9b8a-af24bfeff26b" providerId="ADAL" clId="{E71AD66A-8362-4E3A-A399-8472E2D5CCA3}" dt="2022-07-08T09:29:25.194" v="25" actId="2696"/>
        <pc:sldMkLst>
          <pc:docMk/>
          <pc:sldMk cId="2203464524" sldId="274"/>
        </pc:sldMkLst>
      </pc:sldChg>
      <pc:sldChg chg="del">
        <pc:chgData name="D Callanan" userId="951668ec-da26-491a-9b8a-af24bfeff26b" providerId="ADAL" clId="{E71AD66A-8362-4E3A-A399-8472E2D5CCA3}" dt="2022-07-08T09:29:25.192" v="24" actId="2696"/>
        <pc:sldMkLst>
          <pc:docMk/>
          <pc:sldMk cId="3331122604" sldId="275"/>
        </pc:sldMkLst>
      </pc:sldChg>
      <pc:sldChg chg="del">
        <pc:chgData name="D Callanan" userId="951668ec-da26-491a-9b8a-af24bfeff26b" providerId="ADAL" clId="{E71AD66A-8362-4E3A-A399-8472E2D5CCA3}" dt="2022-07-08T09:29:25.190" v="23" actId="2696"/>
        <pc:sldMkLst>
          <pc:docMk/>
          <pc:sldMk cId="1860143499" sldId="276"/>
        </pc:sldMkLst>
      </pc:sldChg>
      <pc:sldChg chg="del">
        <pc:chgData name="D Callanan" userId="951668ec-da26-491a-9b8a-af24bfeff26b" providerId="ADAL" clId="{E71AD66A-8362-4E3A-A399-8472E2D5CCA3}" dt="2022-07-08T09:29:25.181" v="22" actId="2696"/>
        <pc:sldMkLst>
          <pc:docMk/>
          <pc:sldMk cId="3970912090" sldId="277"/>
        </pc:sldMkLst>
      </pc:sldChg>
      <pc:sldChg chg="del">
        <pc:chgData name="D Callanan" userId="951668ec-da26-491a-9b8a-af24bfeff26b" providerId="ADAL" clId="{E71AD66A-8362-4E3A-A399-8472E2D5CCA3}" dt="2022-07-08T09:29:25.178" v="21" actId="2696"/>
        <pc:sldMkLst>
          <pc:docMk/>
          <pc:sldMk cId="132075491" sldId="278"/>
        </pc:sldMkLst>
      </pc:sldChg>
      <pc:sldChg chg="del">
        <pc:chgData name="D Callanan" userId="951668ec-da26-491a-9b8a-af24bfeff26b" providerId="ADAL" clId="{E71AD66A-8362-4E3A-A399-8472E2D5CCA3}" dt="2022-07-08T09:29:25.176" v="20" actId="2696"/>
        <pc:sldMkLst>
          <pc:docMk/>
          <pc:sldMk cId="1361654593" sldId="279"/>
        </pc:sldMkLst>
      </pc:sldChg>
      <pc:sldChg chg="del">
        <pc:chgData name="D Callanan" userId="951668ec-da26-491a-9b8a-af24bfeff26b" providerId="ADAL" clId="{E71AD66A-8362-4E3A-A399-8472E2D5CCA3}" dt="2022-07-08T09:29:25.173" v="19" actId="2696"/>
        <pc:sldMkLst>
          <pc:docMk/>
          <pc:sldMk cId="2082095584" sldId="280"/>
        </pc:sldMkLst>
      </pc:sldChg>
      <pc:sldChg chg="del">
        <pc:chgData name="D Callanan" userId="951668ec-da26-491a-9b8a-af24bfeff26b" providerId="ADAL" clId="{E71AD66A-8362-4E3A-A399-8472E2D5CCA3}" dt="2022-07-08T09:29:25.157" v="18" actId="2696"/>
        <pc:sldMkLst>
          <pc:docMk/>
          <pc:sldMk cId="936967718" sldId="281"/>
        </pc:sldMkLst>
      </pc:sldChg>
      <pc:sldChg chg="del">
        <pc:chgData name="D Callanan" userId="951668ec-da26-491a-9b8a-af24bfeff26b" providerId="ADAL" clId="{E71AD66A-8362-4E3A-A399-8472E2D5CCA3}" dt="2022-07-08T09:29:25.143" v="17" actId="2696"/>
        <pc:sldMkLst>
          <pc:docMk/>
          <pc:sldMk cId="382670033" sldId="282"/>
        </pc:sldMkLst>
      </pc:sldChg>
      <pc:sldChg chg="del">
        <pc:chgData name="D Callanan" userId="951668ec-da26-491a-9b8a-af24bfeff26b" providerId="ADAL" clId="{E71AD66A-8362-4E3A-A399-8472E2D5CCA3}" dt="2022-07-08T09:29:25.141" v="16" actId="2696"/>
        <pc:sldMkLst>
          <pc:docMk/>
          <pc:sldMk cId="1356333105" sldId="283"/>
        </pc:sldMkLst>
      </pc:sldChg>
      <pc:sldChg chg="del">
        <pc:chgData name="D Callanan" userId="951668ec-da26-491a-9b8a-af24bfeff26b" providerId="ADAL" clId="{E71AD66A-8362-4E3A-A399-8472E2D5CCA3}" dt="2022-07-08T09:29:25.138" v="15" actId="2696"/>
        <pc:sldMkLst>
          <pc:docMk/>
          <pc:sldMk cId="4061640331" sldId="284"/>
        </pc:sldMkLst>
      </pc:sldChg>
      <pc:sldChg chg="del">
        <pc:chgData name="D Callanan" userId="951668ec-da26-491a-9b8a-af24bfeff26b" providerId="ADAL" clId="{E71AD66A-8362-4E3A-A399-8472E2D5CCA3}" dt="2022-07-08T09:29:25.136" v="14" actId="2696"/>
        <pc:sldMkLst>
          <pc:docMk/>
          <pc:sldMk cId="1354129381" sldId="285"/>
        </pc:sldMkLst>
      </pc:sldChg>
      <pc:sldChg chg="del">
        <pc:chgData name="D Callanan" userId="951668ec-da26-491a-9b8a-af24bfeff26b" providerId="ADAL" clId="{E71AD66A-8362-4E3A-A399-8472E2D5CCA3}" dt="2022-07-08T09:29:25.134" v="13" actId="2696"/>
        <pc:sldMkLst>
          <pc:docMk/>
          <pc:sldMk cId="1443881562" sldId="286"/>
        </pc:sldMkLst>
      </pc:sldChg>
      <pc:sldChg chg="del">
        <pc:chgData name="D Callanan" userId="951668ec-da26-491a-9b8a-af24bfeff26b" providerId="ADAL" clId="{E71AD66A-8362-4E3A-A399-8472E2D5CCA3}" dt="2022-07-08T09:29:25.129" v="11" actId="2696"/>
        <pc:sldMkLst>
          <pc:docMk/>
          <pc:sldMk cId="572109462" sldId="287"/>
        </pc:sldMkLst>
      </pc:sldChg>
      <pc:sldChg chg="del">
        <pc:chgData name="D Callanan" userId="951668ec-da26-491a-9b8a-af24bfeff26b" providerId="ADAL" clId="{E71AD66A-8362-4E3A-A399-8472E2D5CCA3}" dt="2022-07-08T09:29:25.112" v="8" actId="2696"/>
        <pc:sldMkLst>
          <pc:docMk/>
          <pc:sldMk cId="613069159" sldId="288"/>
        </pc:sldMkLst>
      </pc:sldChg>
      <pc:sldChg chg="del">
        <pc:chgData name="D Callanan" userId="951668ec-da26-491a-9b8a-af24bfeff26b" providerId="ADAL" clId="{E71AD66A-8362-4E3A-A399-8472E2D5CCA3}" dt="2022-07-08T09:29:25.109" v="7" actId="2696"/>
        <pc:sldMkLst>
          <pc:docMk/>
          <pc:sldMk cId="2516825145" sldId="289"/>
        </pc:sldMkLst>
      </pc:sldChg>
      <pc:sldChg chg="del">
        <pc:chgData name="D Callanan" userId="951668ec-da26-491a-9b8a-af24bfeff26b" providerId="ADAL" clId="{E71AD66A-8362-4E3A-A399-8472E2D5CCA3}" dt="2022-07-08T09:29:25.085" v="2" actId="2696"/>
        <pc:sldMkLst>
          <pc:docMk/>
          <pc:sldMk cId="26514801" sldId="290"/>
        </pc:sldMkLst>
      </pc:sldChg>
      <pc:sldChg chg="del">
        <pc:chgData name="D Callanan" userId="951668ec-da26-491a-9b8a-af24bfeff26b" providerId="ADAL" clId="{E71AD66A-8362-4E3A-A399-8472E2D5CCA3}" dt="2022-07-08T09:29:25.084" v="1" actId="2696"/>
        <pc:sldMkLst>
          <pc:docMk/>
          <pc:sldMk cId="3574313487" sldId="291"/>
        </pc:sldMkLst>
      </pc:sldChg>
      <pc:sldChg chg="del">
        <pc:chgData name="D Callanan" userId="951668ec-da26-491a-9b8a-af24bfeff26b" providerId="ADAL" clId="{E71AD66A-8362-4E3A-A399-8472E2D5CCA3}" dt="2022-07-08T09:29:25.081" v="0" actId="2696"/>
        <pc:sldMkLst>
          <pc:docMk/>
          <pc:sldMk cId="2990527889" sldId="292"/>
        </pc:sldMkLst>
      </pc:sldChg>
      <pc:sldChg chg="del">
        <pc:chgData name="D Callanan" userId="951668ec-da26-491a-9b8a-af24bfeff26b" providerId="ADAL" clId="{E71AD66A-8362-4E3A-A399-8472E2D5CCA3}" dt="2022-07-08T09:29:25.124" v="9" actId="2696"/>
        <pc:sldMkLst>
          <pc:docMk/>
          <pc:sldMk cId="2356531387" sldId="293"/>
        </pc:sldMkLst>
      </pc:sldChg>
      <pc:sldChg chg="del">
        <pc:chgData name="D Callanan" userId="951668ec-da26-491a-9b8a-af24bfeff26b" providerId="ADAL" clId="{E71AD66A-8362-4E3A-A399-8472E2D5CCA3}" dt="2022-07-08T09:29:25.106" v="6" actId="2696"/>
        <pc:sldMkLst>
          <pc:docMk/>
          <pc:sldMk cId="735147293" sldId="294"/>
        </pc:sldMkLst>
      </pc:sldChg>
      <pc:sldChg chg="del">
        <pc:chgData name="D Callanan" userId="951668ec-da26-491a-9b8a-af24bfeff26b" providerId="ADAL" clId="{E71AD66A-8362-4E3A-A399-8472E2D5CCA3}" dt="2022-07-08T09:29:25.094" v="5" actId="2696"/>
        <pc:sldMkLst>
          <pc:docMk/>
          <pc:sldMk cId="2094362689" sldId="295"/>
        </pc:sldMkLst>
      </pc:sldChg>
      <pc:sldChg chg="del">
        <pc:chgData name="D Callanan" userId="951668ec-da26-491a-9b8a-af24bfeff26b" providerId="ADAL" clId="{E71AD66A-8362-4E3A-A399-8472E2D5CCA3}" dt="2022-07-08T09:29:25.092" v="4" actId="2696"/>
        <pc:sldMkLst>
          <pc:docMk/>
          <pc:sldMk cId="3288313422" sldId="296"/>
        </pc:sldMkLst>
      </pc:sldChg>
      <pc:sldChg chg="modSp">
        <pc:chgData name="D Callanan" userId="951668ec-da26-491a-9b8a-af24bfeff26b" providerId="ADAL" clId="{E71AD66A-8362-4E3A-A399-8472E2D5CCA3}" dt="2022-07-08T09:30:22.472" v="61" actId="313"/>
        <pc:sldMkLst>
          <pc:docMk/>
          <pc:sldMk cId="1843478830" sldId="298"/>
        </pc:sldMkLst>
        <pc:spChg chg="mod">
          <ac:chgData name="D Callanan" userId="951668ec-da26-491a-9b8a-af24bfeff26b" providerId="ADAL" clId="{E71AD66A-8362-4E3A-A399-8472E2D5CCA3}" dt="2022-07-08T09:30:22.472" v="61" actId="313"/>
          <ac:spMkLst>
            <pc:docMk/>
            <pc:sldMk cId="1843478830" sldId="298"/>
            <ac:spMk id="3" creationId="{00000000-0000-0000-0000-000000000000}"/>
          </ac:spMkLst>
        </pc:spChg>
      </pc:sldChg>
      <pc:sldChg chg="del">
        <pc:chgData name="D Callanan" userId="951668ec-da26-491a-9b8a-af24bfeff26b" providerId="ADAL" clId="{E71AD66A-8362-4E3A-A399-8472E2D5CCA3}" dt="2022-07-08T09:29:30.306" v="53" actId="2696"/>
        <pc:sldMkLst>
          <pc:docMk/>
          <pc:sldMk cId="1018899453" sldId="308"/>
        </pc:sldMkLst>
      </pc:sldChg>
      <pc:sldChg chg="del">
        <pc:chgData name="D Callanan" userId="951668ec-da26-491a-9b8a-af24bfeff26b" providerId="ADAL" clId="{E71AD66A-8362-4E3A-A399-8472E2D5CCA3}" dt="2022-07-08T09:29:25.892" v="45" actId="2696"/>
        <pc:sldMkLst>
          <pc:docMk/>
          <pc:sldMk cId="1986718484" sldId="310"/>
        </pc:sldMkLst>
      </pc:sldChg>
      <pc:sldChg chg="del">
        <pc:chgData name="D Callanan" userId="951668ec-da26-491a-9b8a-af24bfeff26b" providerId="ADAL" clId="{E71AD66A-8362-4E3A-A399-8472E2D5CCA3}" dt="2022-07-08T09:29:25.890" v="44" actId="2696"/>
        <pc:sldMkLst>
          <pc:docMk/>
          <pc:sldMk cId="2528229239" sldId="311"/>
        </pc:sldMkLst>
      </pc:sldChg>
      <pc:sldChg chg="del">
        <pc:chgData name="D Callanan" userId="951668ec-da26-491a-9b8a-af24bfeff26b" providerId="ADAL" clId="{E71AD66A-8362-4E3A-A399-8472E2D5CCA3}" dt="2022-07-08T09:30:32.757" v="62" actId="2696"/>
        <pc:sldMkLst>
          <pc:docMk/>
          <pc:sldMk cId="2439853309" sldId="315"/>
        </pc:sldMkLst>
      </pc:sldChg>
      <pc:sldChg chg="del">
        <pc:chgData name="D Callanan" userId="951668ec-da26-491a-9b8a-af24bfeff26b" providerId="ADAL" clId="{E71AD66A-8362-4E3A-A399-8472E2D5CCA3}" dt="2022-07-08T09:30:32.762" v="63" actId="2696"/>
        <pc:sldMkLst>
          <pc:docMk/>
          <pc:sldMk cId="1735089011" sldId="316"/>
        </pc:sldMkLst>
      </pc:sldChg>
      <pc:sldChg chg="del">
        <pc:chgData name="D Callanan" userId="951668ec-da26-491a-9b8a-af24bfeff26b" providerId="ADAL" clId="{E71AD66A-8362-4E3A-A399-8472E2D5CCA3}" dt="2022-07-08T09:30:32.769" v="64" actId="2696"/>
        <pc:sldMkLst>
          <pc:docMk/>
          <pc:sldMk cId="2682254589" sldId="317"/>
        </pc:sldMkLst>
      </pc:sldChg>
      <pc:sldChg chg="del">
        <pc:chgData name="D Callanan" userId="951668ec-da26-491a-9b8a-af24bfeff26b" providerId="ADAL" clId="{E71AD66A-8362-4E3A-A399-8472E2D5CCA3}" dt="2022-07-08T09:30:32.774" v="65" actId="2696"/>
        <pc:sldMkLst>
          <pc:docMk/>
          <pc:sldMk cId="2831474030" sldId="318"/>
        </pc:sldMkLst>
      </pc:sldChg>
      <pc:sldChg chg="del">
        <pc:chgData name="D Callanan" userId="951668ec-da26-491a-9b8a-af24bfeff26b" providerId="ADAL" clId="{E71AD66A-8362-4E3A-A399-8472E2D5CCA3}" dt="2022-07-08T09:30:32.778" v="66" actId="2696"/>
        <pc:sldMkLst>
          <pc:docMk/>
          <pc:sldMk cId="4032372459" sldId="319"/>
        </pc:sldMkLst>
      </pc:sldChg>
      <pc:sldChg chg="del">
        <pc:chgData name="D Callanan" userId="951668ec-da26-491a-9b8a-af24bfeff26b" providerId="ADAL" clId="{E71AD66A-8362-4E3A-A399-8472E2D5CCA3}" dt="2022-07-08T09:30:32.781" v="67" actId="2696"/>
        <pc:sldMkLst>
          <pc:docMk/>
          <pc:sldMk cId="1432177478" sldId="320"/>
        </pc:sldMkLst>
      </pc:sldChg>
      <pc:sldChg chg="del">
        <pc:chgData name="D Callanan" userId="951668ec-da26-491a-9b8a-af24bfeff26b" providerId="ADAL" clId="{E71AD66A-8362-4E3A-A399-8472E2D5CCA3}" dt="2022-07-08T09:30:32.787" v="68" actId="2696"/>
        <pc:sldMkLst>
          <pc:docMk/>
          <pc:sldMk cId="2712232033" sldId="321"/>
        </pc:sldMkLst>
      </pc:sldChg>
      <pc:sldChg chg="del">
        <pc:chgData name="D Callanan" userId="951668ec-da26-491a-9b8a-af24bfeff26b" providerId="ADAL" clId="{E71AD66A-8362-4E3A-A399-8472E2D5CCA3}" dt="2022-07-08T09:30:32.793" v="69" actId="2696"/>
        <pc:sldMkLst>
          <pc:docMk/>
          <pc:sldMk cId="977536834" sldId="322"/>
        </pc:sldMkLst>
      </pc:sldChg>
      <pc:sldChg chg="del">
        <pc:chgData name="D Callanan" userId="951668ec-da26-491a-9b8a-af24bfeff26b" providerId="ADAL" clId="{E71AD66A-8362-4E3A-A399-8472E2D5CCA3}" dt="2022-07-08T09:30:32.798" v="70" actId="2696"/>
        <pc:sldMkLst>
          <pc:docMk/>
          <pc:sldMk cId="2157573931" sldId="323"/>
        </pc:sldMkLst>
      </pc:sldChg>
      <pc:sldChg chg="del">
        <pc:chgData name="D Callanan" userId="951668ec-da26-491a-9b8a-af24bfeff26b" providerId="ADAL" clId="{E71AD66A-8362-4E3A-A399-8472E2D5CCA3}" dt="2022-07-08T09:30:32.805" v="71" actId="2696"/>
        <pc:sldMkLst>
          <pc:docMk/>
          <pc:sldMk cId="3058129690" sldId="324"/>
        </pc:sldMkLst>
      </pc:sldChg>
      <pc:sldChg chg="del">
        <pc:chgData name="D Callanan" userId="951668ec-da26-491a-9b8a-af24bfeff26b" providerId="ADAL" clId="{E71AD66A-8362-4E3A-A399-8472E2D5CCA3}" dt="2022-07-08T09:30:32.811" v="72" actId="2696"/>
        <pc:sldMkLst>
          <pc:docMk/>
          <pc:sldMk cId="994860450" sldId="325"/>
        </pc:sldMkLst>
      </pc:sldChg>
      <pc:sldChg chg="del">
        <pc:chgData name="D Callanan" userId="951668ec-da26-491a-9b8a-af24bfeff26b" providerId="ADAL" clId="{E71AD66A-8362-4E3A-A399-8472E2D5CCA3}" dt="2022-07-08T09:30:32.816" v="73" actId="2696"/>
        <pc:sldMkLst>
          <pc:docMk/>
          <pc:sldMk cId="606243666" sldId="326"/>
        </pc:sldMkLst>
      </pc:sldChg>
      <pc:sldChg chg="del">
        <pc:chgData name="D Callanan" userId="951668ec-da26-491a-9b8a-af24bfeff26b" providerId="ADAL" clId="{E71AD66A-8362-4E3A-A399-8472E2D5CCA3}" dt="2022-07-08T09:30:32.820" v="74" actId="2696"/>
        <pc:sldMkLst>
          <pc:docMk/>
          <pc:sldMk cId="1380043157" sldId="327"/>
        </pc:sldMkLst>
      </pc:sldChg>
      <pc:sldChg chg="del">
        <pc:chgData name="D Callanan" userId="951668ec-da26-491a-9b8a-af24bfeff26b" providerId="ADAL" clId="{E71AD66A-8362-4E3A-A399-8472E2D5CCA3}" dt="2022-07-08T09:30:32.829" v="75" actId="2696"/>
        <pc:sldMkLst>
          <pc:docMk/>
          <pc:sldMk cId="2913085391" sldId="328"/>
        </pc:sldMkLst>
      </pc:sldChg>
      <pc:sldChg chg="del">
        <pc:chgData name="D Callanan" userId="951668ec-da26-491a-9b8a-af24bfeff26b" providerId="ADAL" clId="{E71AD66A-8362-4E3A-A399-8472E2D5CCA3}" dt="2022-07-08T09:30:32.836" v="76" actId="2696"/>
        <pc:sldMkLst>
          <pc:docMk/>
          <pc:sldMk cId="828948057" sldId="329"/>
        </pc:sldMkLst>
      </pc:sldChg>
      <pc:sldChg chg="del">
        <pc:chgData name="D Callanan" userId="951668ec-da26-491a-9b8a-af24bfeff26b" providerId="ADAL" clId="{E71AD66A-8362-4E3A-A399-8472E2D5CCA3}" dt="2022-07-08T09:30:32.841" v="77" actId="2696"/>
        <pc:sldMkLst>
          <pc:docMk/>
          <pc:sldMk cId="3202383744" sldId="330"/>
        </pc:sldMkLst>
      </pc:sldChg>
      <pc:sldChg chg="del">
        <pc:chgData name="D Callanan" userId="951668ec-da26-491a-9b8a-af24bfeff26b" providerId="ADAL" clId="{E71AD66A-8362-4E3A-A399-8472E2D5CCA3}" dt="2022-07-08T09:30:32.846" v="78" actId="2696"/>
        <pc:sldMkLst>
          <pc:docMk/>
          <pc:sldMk cId="3733901293" sldId="331"/>
        </pc:sldMkLst>
      </pc:sldChg>
      <pc:sldChg chg="del">
        <pc:chgData name="D Callanan" userId="951668ec-da26-491a-9b8a-af24bfeff26b" providerId="ADAL" clId="{E71AD66A-8362-4E3A-A399-8472E2D5CCA3}" dt="2022-07-08T09:30:32.852" v="79" actId="2696"/>
        <pc:sldMkLst>
          <pc:docMk/>
          <pc:sldMk cId="1361254750" sldId="332"/>
        </pc:sldMkLst>
      </pc:sldChg>
      <pc:sldChg chg="del">
        <pc:chgData name="D Callanan" userId="951668ec-da26-491a-9b8a-af24bfeff26b" providerId="ADAL" clId="{E71AD66A-8362-4E3A-A399-8472E2D5CCA3}" dt="2022-07-08T09:30:32.857" v="80" actId="2696"/>
        <pc:sldMkLst>
          <pc:docMk/>
          <pc:sldMk cId="2288902717" sldId="333"/>
        </pc:sldMkLst>
      </pc:sldChg>
      <pc:sldChg chg="del">
        <pc:chgData name="D Callanan" userId="951668ec-da26-491a-9b8a-af24bfeff26b" providerId="ADAL" clId="{E71AD66A-8362-4E3A-A399-8472E2D5CCA3}" dt="2022-07-08T09:30:32.860" v="81" actId="2696"/>
        <pc:sldMkLst>
          <pc:docMk/>
          <pc:sldMk cId="2096648737" sldId="334"/>
        </pc:sldMkLst>
      </pc:sldChg>
      <pc:sldChg chg="del">
        <pc:chgData name="D Callanan" userId="951668ec-da26-491a-9b8a-af24bfeff26b" providerId="ADAL" clId="{E71AD66A-8362-4E3A-A399-8472E2D5CCA3}" dt="2022-07-08T09:30:32.862" v="82" actId="2696"/>
        <pc:sldMkLst>
          <pc:docMk/>
          <pc:sldMk cId="3827256668" sldId="335"/>
        </pc:sldMkLst>
      </pc:sldChg>
      <pc:sldChg chg="del">
        <pc:chgData name="D Callanan" userId="951668ec-da26-491a-9b8a-af24bfeff26b" providerId="ADAL" clId="{E71AD66A-8362-4E3A-A399-8472E2D5CCA3}" dt="2022-07-08T09:29:25.886" v="41" actId="2696"/>
        <pc:sldMkLst>
          <pc:docMk/>
          <pc:sldMk cId="2037493758" sldId="336"/>
        </pc:sldMkLst>
      </pc:sldChg>
      <pc:sldChg chg="del">
        <pc:chgData name="D Callanan" userId="951668ec-da26-491a-9b8a-af24bfeff26b" providerId="ADAL" clId="{E71AD66A-8362-4E3A-A399-8472E2D5CCA3}" dt="2022-07-08T09:29:25.896" v="48" actId="2696"/>
        <pc:sldMkLst>
          <pc:docMk/>
          <pc:sldMk cId="2862972048" sldId="337"/>
        </pc:sldMkLst>
      </pc:sldChg>
      <pc:sldChg chg="del">
        <pc:chgData name="D Callanan" userId="951668ec-da26-491a-9b8a-af24bfeff26b" providerId="ADAL" clId="{E71AD66A-8362-4E3A-A399-8472E2D5CCA3}" dt="2022-07-08T09:29:25.894" v="47" actId="2696"/>
        <pc:sldMkLst>
          <pc:docMk/>
          <pc:sldMk cId="2358190371" sldId="338"/>
        </pc:sldMkLst>
      </pc:sldChg>
      <pc:sldChg chg="del">
        <pc:chgData name="D Callanan" userId="951668ec-da26-491a-9b8a-af24bfeff26b" providerId="ADAL" clId="{E71AD66A-8362-4E3A-A399-8472E2D5CCA3}" dt="2022-07-08T09:29:25.889" v="43" actId="2696"/>
        <pc:sldMkLst>
          <pc:docMk/>
          <pc:sldMk cId="1530124291" sldId="339"/>
        </pc:sldMkLst>
      </pc:sldChg>
      <pc:sldChg chg="del">
        <pc:chgData name="D Callanan" userId="951668ec-da26-491a-9b8a-af24bfeff26b" providerId="ADAL" clId="{E71AD66A-8362-4E3A-A399-8472E2D5CCA3}" dt="2022-07-08T09:29:25.841" v="35" actId="2696"/>
        <pc:sldMkLst>
          <pc:docMk/>
          <pc:sldMk cId="1423179511" sldId="340"/>
        </pc:sldMkLst>
      </pc:sldChg>
      <pc:sldChg chg="del">
        <pc:chgData name="D Callanan" userId="951668ec-da26-491a-9b8a-af24bfeff26b" providerId="ADAL" clId="{E71AD66A-8362-4E3A-A399-8472E2D5CCA3}" dt="2022-07-08T09:29:25.835" v="34" actId="2696"/>
        <pc:sldMkLst>
          <pc:docMk/>
          <pc:sldMk cId="3473471992" sldId="341"/>
        </pc:sldMkLst>
      </pc:sldChg>
      <pc:sldChg chg="del">
        <pc:chgData name="D Callanan" userId="951668ec-da26-491a-9b8a-af24bfeff26b" providerId="ADAL" clId="{E71AD66A-8362-4E3A-A399-8472E2D5CCA3}" dt="2022-07-08T09:29:25.833" v="33" actId="2696"/>
        <pc:sldMkLst>
          <pc:docMk/>
          <pc:sldMk cId="3877686345" sldId="342"/>
        </pc:sldMkLst>
      </pc:sldChg>
      <pc:sldChg chg="del">
        <pc:chgData name="D Callanan" userId="951668ec-da26-491a-9b8a-af24bfeff26b" providerId="ADAL" clId="{E71AD66A-8362-4E3A-A399-8472E2D5CCA3}" dt="2022-07-08T09:29:25.831" v="32" actId="2696"/>
        <pc:sldMkLst>
          <pc:docMk/>
          <pc:sldMk cId="1919031792" sldId="343"/>
        </pc:sldMkLst>
      </pc:sldChg>
      <pc:sldChg chg="del">
        <pc:chgData name="D Callanan" userId="951668ec-da26-491a-9b8a-af24bfeff26b" providerId="ADAL" clId="{E71AD66A-8362-4E3A-A399-8472E2D5CCA3}" dt="2022-07-08T09:29:25.090" v="3" actId="2696"/>
        <pc:sldMkLst>
          <pc:docMk/>
          <pc:sldMk cId="3998479375" sldId="344"/>
        </pc:sldMkLst>
      </pc:sldChg>
      <pc:sldChg chg="del">
        <pc:chgData name="D Callanan" userId="951668ec-da26-491a-9b8a-af24bfeff26b" providerId="ADAL" clId="{E71AD66A-8362-4E3A-A399-8472E2D5CCA3}" dt="2022-07-08T09:29:25.127" v="10" actId="2696"/>
        <pc:sldMkLst>
          <pc:docMk/>
          <pc:sldMk cId="889399437" sldId="345"/>
        </pc:sldMkLst>
      </pc:sldChg>
      <pc:sldChg chg="del">
        <pc:chgData name="D Callanan" userId="951668ec-da26-491a-9b8a-af24bfeff26b" providerId="ADAL" clId="{E71AD66A-8362-4E3A-A399-8472E2D5CCA3}" dt="2022-07-08T09:29:25.132" v="12" actId="2696"/>
        <pc:sldMkLst>
          <pc:docMk/>
          <pc:sldMk cId="540457943" sldId="346"/>
        </pc:sldMkLst>
      </pc:sldChg>
      <pc:sldChg chg="del">
        <pc:chgData name="D Callanan" userId="951668ec-da26-491a-9b8a-af24bfeff26b" providerId="ADAL" clId="{E71AD66A-8362-4E3A-A399-8472E2D5CCA3}" dt="2022-07-08T09:29:25.878" v="37" actId="2696"/>
        <pc:sldMkLst>
          <pc:docMk/>
          <pc:sldMk cId="4272731311" sldId="347"/>
        </pc:sldMkLst>
      </pc:sldChg>
      <pc:sldChg chg="del">
        <pc:chgData name="D Callanan" userId="951668ec-da26-491a-9b8a-af24bfeff26b" providerId="ADAL" clId="{E71AD66A-8362-4E3A-A399-8472E2D5CCA3}" dt="2022-07-08T09:29:25.898" v="50" actId="2696"/>
        <pc:sldMkLst>
          <pc:docMk/>
          <pc:sldMk cId="1294988618" sldId="348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7680" units="cm"/>
          <inkml:channel name="Y" type="integer" max="4320" units="cm"/>
          <inkml:channel name="T" type="integer" max="2.14748E9" units="dev"/>
        </inkml:traceFormat>
        <inkml:channelProperties>
          <inkml:channelProperty channel="X" name="resolution" value="150.82483" units="1/cm"/>
          <inkml:channelProperty channel="Y" name="resolution" value="150.838" units="1/cm"/>
          <inkml:channelProperty channel="T" name="resolution" value="1" units="1/dev"/>
        </inkml:channelProperties>
      </inkml:inkSource>
      <inkml:timestamp xml:id="ts0" timeString="2020-01-22T08:18:27.554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1949 10051 0,'0'0'0,"0"5"0,0-5 0,-4 4 0,4 5 0,0-9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0,-5 5 0,5-5 0,0 0 0,0 0 0,0 0 0,0 8 0,0-8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5 0,0-5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9 0,0-9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0,-4 13 0,4-13 0,0 0 0,0 0 0,0 0 0,0 0 0,0 0 0,0 0 0,0 0 0,0 0 0,0 0 0,0 0 0,0 0 0,0 0 0,0 0 0,0 0 0,0 0 0,0 0 0,0 0 0,0 0 0,0 0 0,0 0 0,0 0 0,-5 9 0,5-9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0,-4 9 0,4-9 0,0 0 0,0 0 0,0 0 0,0 0 0,0 0 0,0 0 0,0 0 0,0 0 0,0 0 0,0 0 0,0 0 0,0 0 0,-4 13 0,4-13 0,0 0 0,0 0 0,0 0 0,0 0 0,0 0 0,0 0 0,0 0 0,0 0 0,0 0 0,0 0 0,0 0 0,0 0 0,0 0 0,0 0 0,0 0 0,0 0 0,0 0 0,0 0 0,0 0 0,0 0 0,0 0 0,0 0 0,0 0 0,0 0 0,0 0 0,0 0 0,0 0 0,0 0 0,0 0 0,0 0 0,0 0 0,0 0 0,0 0 0,0 0 0,-5 18 0,5-18 0,0 0 0,0 0 0,0 0 0,0 0 0,0 0 0,0 0 0,0 0 0,0 0 0,-4 9 0,4-9 0,0 0 0,0 0 0,0 0 0,0 0 0,0 0 0,0 0 0,0 0 0,0 0 0,0 0 0,0 0 0,0 0 0,0 0 0,0 0 0,0 0 0,0 0 0,0 0 0,0 0 0,0 0 0,0 0 0,0 0 0,0 0 0,0 0 0,0 0 0,0 0 0,0 0 0,0 0 0,0 0 0,0 0 0,0 0 0,0 0 0,0 0 0,0 0 0,0 0 0,0 22 0,0-22 0,0 0 0,0 0 0,0 0 0,0 0 0,0 0 0,0 22 0,0-22 0,0 17 0,0 6 15,0-23-15,0 26 16,0-4-16,0 5 15,0 4-15,0-9 16,0 9-16,4-9 16,1 5-16,-5-1 15,4-4-15,0-4 16,1 4-16,-1 0 15,-4 1 1,0-1-16,0 0 16,0-5-16,0 1 15,0-18-15,0 13 16,0-13-16,0 0 15,0 0-15,0 0 16,0 0-16,0 0 16,0 0-16,0 14 15,0-14 1,0 0-16,0 4 15,0-4-15,0-4 16,0-1-16,5-8 16,-5 13-16,0-13 15,4-9-15,1-9 16,-5 9-16,8-5 15,-8-4-15,0 0 16,0 0 0,0 4-16,0-4 15,0 5-15,0-5 16,0 0-16,0 4 15,0 1-15,-8 4 16,8-5-16,0 1 16,0 26-16,0 0 15,0 0 1,0 0-16,0 0 15,0 0-15,0 0 16,0 0-16,0-14 16,-5 1-16,1 9 15,-5 4-15,0 4 16,5 9-16,-5 1 15,9 8-15,-5 0 16,5 9 0,-4 0-16,4 0 15,0 4-15,-4 5 16,4 0-16,0-9 15,0 4-15,0 1 16,0-1-16,0-8 16,0-1-16,0-4 15,0-22 1,0 0-16,0 0 15,0 0-15,0 0 16,0 0-16,0 9 16,0-9-16,0 0 15,0-9-15,0-4 16,0-13-16,0 3 15,0-8-15,0-4 16,0 0 0,0-1-16,0 5 15,0-4-15,0-5 16,0 13-16,0 1 15,0 8-15,0 18 16,0 0-16,0 0 16,0 0-16,0 0 15,0 0-15,0-9 16,0 9-1,0 0-15,0 18 16,0 4-16,-9 0 16,4 9-16,5 9 15,0-5-15,-4 5 16,0 5-16,-1-6 15,5-8-15,0 14 16,-4-14 0,4-5-16,0-8 15,0 0-15,0-5 16,0 0-16,0-13 15,0 0-15,0 0 16,4-13-16,1-9 16,3 0-16,-3-5 15,4-4-15,-1-9 16,-3 5-1,4-5-15,-1-4 16,1 4-16,-4 0 16,-1-4-16,9 8 15,-4 5-15,-4-4 16,3 8-16,1 1 15,-4 4-15,-5 4 16,4 5-16,-4 13 16,0 0-1,0-5-15,-4 1 16,-5-1-16,4 10 15,-8 4-15,-9 0 16,4-1-16,-4 1 16,0 0-16,-4 0 15,-1 4-15,5-8 16,5-1-16,-1 5 15,9-9 1,5 4-16,-1-4 16,5 0-16,5 0 15,4 0-15,8-4 16,5-1-16,0-3 15,9 3-15,44-17 16,-44 13-16,0 0 16,-5 1-1,-3-1-15,-6 4 16,1 1-16,-9-1 15,-5 5-15,-4-4 16,-9 4-16,-8 0 16,-1-4-16,-9-1 15,1 1-15,-9-1 16,-9 1-16,13 4 15,4 0 1,1-5-16,8 5 16,-4 0-16,13 0 15,1 0-15,12 0 16,5 0-16,8 0 15,5 0-15,5 0 16,4 0-16,4-4 16,0 4-16,-8-4 15,-1 4 1,-8 0-16,0 0 15,-10 0-15,-3 0 16,-5-5-16,-9 5 16,-4 0-16,-9 0 15,-9 0-15,-4 5 16,-5-1-16,13 5 15,-4 0-15,9 0 16,5-5 0,-1 5-16,14-9 15,8 4-15,5-4 16,13 0-16,4 0 15,19 0-15,-1 0 16,4 0-16,-13 0 16,5 0-16,-9 0 15,-9 0 1,0-4-16,-13 8 15,-13 5-15,-5-4 16,-13-1-16,-5 0 16,-8 5-16,-49 9 15,53-14-15,-4 5 16,4-4-16,5 3 15,4 1-15,0 0 16,13 0 0,0-5-16,9 5 15,4-4-15,5-5 16,4 0-16,-13 0 15,18 0-15,-18 0 16,22 0-16,0-5 16,0 1-16,0-9 15,0 8 1,-22 5-16,14-9 15,-14 9-15,0 0 16,13-17-16,-9 8 16,-4 0-16,-9 0 15,-8 5-15,-5-1 16,-5 1-16,5 4 15,0 4-15,-4 1 16,-1-1 0,5 1-16,9 3 15,4-3-15,5-5 16,8 4-16,18-4 15,5 5-15,56 3 16,14 1-16,-53-9 16,1 5-16,-6-5 15,-8 0 1,0 0-16,-5 0 15,-17 4-15,0-4 16,-9 5-16,-9 3 16,-8-3-16,-19 4 15,-34 8-15,30-8 16,5 0-16,-5 0 15,5 0-15,4-9 16,5 9 0,3-9-16,6 4 15,8-4-15,5 0 16,8 0-16,9 5 15,9-1-15,0 5 16,5-9-16,-1 9 16,1 0-16,-10-1 15,1 6-15,-5-1 16,-4-9-1,-9 10-15,-13-5 16,0-1-16,-14 10 16,-39 9-16,35-18 15,0 4-15,0-9 16,1 5-16,7 0 15,6 0-15,-1-5 16,9 5-16,9 0 16,9 0-1,9-9-15,4 4 16,9 1-16,-5-5 15,9 0-15,-4 0 16,-4 4-16,-1 1 16,-4-5-16,-8 0 15,-6 4-15,-8 0 16,-8 1-1,-14 4-15,-1 0 16,-3-1-16,-9-3 16,-1 4-16,1-5 15,9 0-15,-5 5 16,9-9-16,9 0 15,4 5-15,13-1 16,9 5-16,14-5 16,4 1-1,4-5-15,5 0 16,-1 4-16,-8-4 15,-4 0-15,4 0 16,-14 0-16,-8 5 16,0-5-16,-14 4 15,-3-4-15,-19 5 16,-13-5-16,-4 0 15,13 4 1,-8 5-16,-1-5 16,5 1-16,4-1 15,5-4-15,8 0 16,9 5-16,9-5 15,22 8-15,5 1 16,52 5-16,-35-6 16,-4 1-16,4-4 15,-13-5 1,4 4-16,-13 1 15,4 3-15,-12-8 16,-5 5-16,-9-5 16,-14 4-16,-3-4 15,-19 9-15,6-4 16,-1-5-16,-9 4 15,5 0-15,4 1 16,4-1 0,5-4-16,0 0 15,9 5-15,13-5 16,9 0-16,4 0 15,18 4-15,9-4 16,4 0-16,-9 5 16,5-1-16,-5-4 15,-9 4 1,-4 1-16,-4-1 15,-5 1-15,-17 4 16,-9-5-16,-14 0 16,-4 5-16,-57 5 15,48-14-15,5 8 16,-4-3-16,3 4 15,5-9-15,9 0 16,5 0 0,8 0-16,4 4 15,19 1-15,12-5 16,9 0-16,1 0 15,3 0-15,5 0 16,-4 0-16,-5 0 16,1 0-16,-14 0 15,-5 0 1,-3 0-16,-14-9 15,-9 0-15,-9-4 16,-8-1-16,-1 1 16,-4 4-16,5 0 15,-5-8-15,9 3 16,0 5-16,9-4 15,4 4-15,9-8 16,9 3 0,8 1-16,5 4 15,5-4-15,4 4 16,0 0-16,-5 0 15,5 5-15,-13 4 16,-1-5-16,-12 5 16,3-4-16,-16 8 15,-6 1 1,1 4-16,-18 0 15,5-1-15,4 1 16,0-4-16,9-1 16,-5-4-16,9 5 15,-4-5-15,8 0 16,10 0-16,8 4 15,5 0-15,4-4 16,4 0 0,1 0-16,-1-4 15,-8 0-15,-1 4 16,-17 0-16,9 0 15,-4 0-15,-10 0 16,-4-5-16,-4 5 16,-9 0-16,-4 0 15,4 0-15,22 0 16,0 0-1,0 0-15,0 0 16,0 0-16,-9 0 16,9 0-16,9 0 15,13 0-15,0 0 16,-9 0-16,9 0 15,0-4-15,0-1 16</inkml:trace>
  <inkml:trace contextRef="#ctx0" brushRef="#br0" timeOffset="1">11545 10043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4 0,0-4 0,0 0 0,0 0 0,0 0 0,0 0 0,0 0 0,0 0 0,0 0 0,0 0 0,0 0 0,0 0 0,0 0 0,0 0 0,0 0 0,0 0 0,0 0 0,0 0 0,0 0 0,0 0 0,0 0 0,0 0 0,0 0 0,0 0 0,0 0 0,0 0 0,0 0 0,0 0 0,0 0 0,0 0 0,0 0 0,0 0 0,0 0 0,0 0 0,0 0 0,0 0 0,0 0 0,0 0 0,0 0 0,0 0 0,0 0 0,0 0 0,0 0 0,8 9 0,-8-9 0,0 0 0,0 0 0,0 0 0,0 0 0,0 0 0,5 0 0,-5 0 0,0 0 0,0 0 0,0 0 0,0 0 0,0 0 0,0 0 0,0 0 0,0 0 0,0 0 0,0 0 0,0 0 0,0 0 0,0 0 0,0 0 0,0 0 0,0 0 0,0 0 0,13 4 0,-13-4 0,0 0 0,0 0 0,0 0 0,0 0 0,0 0 0,0 0 0,0 0 0,0 0 0,0 0 0,0 0 0,0 0 0,0 0 0,0 0 0,0 0 0,0 0 0,0 0 0,13 0 0,-13 0 0,0 0 0,0 0 0,0 0 0,0 0 0,0 0 0,0 0 0,0 0 0,0 0 0,0 0 0,0 0 0,0 0 0,0 0 0,0 0 0,0 0 0,0 0 0,0 0 0,0 0 0,0 0 0,0 0 0,0 0 0,0 0 0,0 0 0,0 0 0,0 0 0,0 0 0,0 0 0,0 0 0,0 0 0,0 0 0,0 0 0,0 0 0,9 5 0,-9-5 0,0 0 0,0 0 0,0 0 0,0 0 0,0 0 0,0 0 0,0 0 0,0 0 0,0 0 0,0 0 0,0 0 0,0 0 0,0 0 0,0 0 0,0 0 0,0 0 0,0 0 0,0 0 0,0 0 0,0 0 0,0 0 0,0 0 0,0 0 0,0 0 0,0 0 0,0 0 0,0 0 0,5 9 0,-5-9 0,0 0 0,0 0 0,0 0 0,0 0 0,0 0 0,0 0 0,0 0 0,0 0 0,0 0 0,0 0 0,4 4 0,-4-4 0,0 0 0,0 0 0,0 0 0,0 0 0,0 0 0,0 0 0,0 0 0,0 0 0,0 0 0,-4 4 0,4-4 0,0 0 0,0 0 0,0 0 0,0 0 0,0 0 0,0 0 0,0 0 0,0 0 0,-14 0 0,14 0 0,0 0 0,0 0 0,0 0 0,0 0 0,0 0 0,0 0 0,0 0 0,-13 5 0,13-5 0,0 0 0,0 0 0,0 0 0,0 0 0,0 0 0,0 0 0,-18 4 0,18-4 0,0 0 0,0 0 0,0 0 0,0 0 0,0 0 0,-26 5 0,26-5 0,0 0 0,0 0 0,0 0 0,0 0 0,-31 9 0,31-9 0,0 0 0,0 0 0,0 0 0,-31 4 0,31-4 0,0 0 0,0 0 0,-35 4 0,35-4 0,0 0 0,-35 5 0,35-5 0,-31 9 0,4-5 15,5-4 1,9 5-16,9-5 15,4 0-15,13 4 16,5-4-16,21 0 16,1 0-16,0 0 15,4 0-15,0 0 16,4 0-16,-12 0 15,-1 0-15,-4 0 16,-9 0 0,-5 0-16,-12 0 15,-10 0-15,5 0 16,-13 0-16,-9 4 15,-4 1-15,-1-1 16,-8 5-16,-40 9 16,44-9-16,0 0 15,0 4-15,9-4 16,-4 4-1,13 0-15,-1 0 16,10 1-16,4-5 16,0 4-16,4-9 15,-4-4-15,14 5 16,-1-5-16,5 4 15,-5-8-15,4-1 16,-3-4-16,3-4 16,-3-5-1,-1 5-15,-4-5 16,-1 1-16,1-1 15,-4 9-15,-5 9 16,0 0-16,0 0 16,-5-13-16,10 9 15,-10 4-15,5 8 16,-9 10-1,5 0-15,-5 4 16,5 9-16,-5 4 16,5 5-16,-5 9 15,4 0-15,5-5 16,-4 0-16,-1 5 15,5-9-15,-4-1 16,4-8-16,0-4 16,0 0-1,0-19-15,0 1 16,0-13-16,0-5 15,0-9-15,0-8 16,0-5-16,13-53 16,-13 48-16,0-4 15,5-4-15,-5 0 16,4 0-16,-4-1 15,0 14 1,5-4-16,-5 4 16,0 13-16,0 1 15,0 8-15,0 0 16,0 9-16,0 13 15,0 5-15,4 13 16,-4 0-16,9 53 16,-9-40-16,4 0 15,-4 1 1,0 3-16,0-8 15,0 5-15,0-10 16,0-4-16,0-9 16,0 0-16,0-9 15,0-4-15,0-9 16,0-9-16,5-4 15,-1-9 1,0-5-16,1-4 16,8-57-16,-9 44 15,-4-1-15,5 6 16,4-6-16,-9 1 15,0 4-15,0 5 16,0 8-16,0 5 16,0 4-16,0 5 15,0 9 1,0 4-16,4 9 15,-4 13-15,0 0 16,0 9-16,0 9 16,0 4-16,0 5 15,0-1-15,0 54 16,0-53-16,0-5 15,0-9 1,0-4-16,0-8 16,0-1-16,0-13 15,0-1-15,0-8 16,0-8-16,0-10 15,0-9-15,0-8 16,0-5-16,0-9 16,-9-57-16,5 57 15,-5-48 1,0 57-16,9 0 15,-4 5-15,4 0 16,0 8-16,-5 0 16,5 10-16,0 8 15,0 0-15,0 13 16,5 5-16,-1 22 15,5 0 1,-5 49-16,-4-40 16,0 8-16,0 59 15,5-54-15,-5 4 16,0-3-16,0 3 15,0-8-15,0-5 16,0 0-16,0-8 16,-5 4-16,1-9 15,4-14 1,0-3-16,0-6 15,0-8-15,-4-8 16,-1-6-16,5-8 16,0-9-16,5-9 15,-1 9-15,0-9 16,5 1-16,0-1 15,-5 0-15,1 9 16,-1 0 0,5 9-16,-9-5 15,5 18-15,-5 1 16,0 3-16,0 10 15,0 12-15,-5 1 16,5 4-16,-4 9 16,-14 49-16,14-40 15,-5-9-15,4 8 16,1-3-1,-5 4-15,5-5 16,-5-8-16,5-10 16,-1 1-16,5 0 15,0-9-15,0-5 16,0-4-16,0-4 15,0-1-15,0-12 16,0-1 0,0 0-16,0-8 15,0 3-15,0 23 16,-9-26-16,5-1 15,-5 1-15,5 8 16,-5 0-16,-4 5 16,-1 4-16,1 5 15,13 4-15,0 0 16,-9 0-1,9 0-15,0 0 16,0 4-16,0 1 16,5 3-16,8 6 15,5-5-15,4-1 16,0 1-16,0 0 15,9 0-15,-9-5 16,0-4-16,-5 5 16,-8-5-1,-4 0-15,-5 0 16,-9 0-16,-4 0 15,-14 0-15,-4 0 16,-4-5-16,0 5 16,4 0-16,-9 0 15,9 0-15,9 0 16,5 0-16,8 0 15,0 0 1,22 0-16,-4 0 16,13 0-16,13 0 15,1 0-15,-1 0 16,-4 0-16,0 0 15,-9 0-15,0 0 16,-5 0-16,-17 0 16,5 0-16,-5 5 15,-5-5 1,-17 4-16,0 1 15,-13-1-15,0 5 16,4-5-16,0 5 16,4-4-16,1 4 15,8-5-15,5 0 16,9 1-16,13-1 15,13 5 1,8-4-16,1-5 16,13 4-16,-4 0 15,-9 1-15,0-5 16,-5 9-16,1-9 15,-14 0-15,-4 0 16,-5 4-16,-13 1 16,-8-5-16,-10 0 15,-4 0 1,1 0-16,-10 0 15,0 0-15,5 4 16,0 0-16,8-4 16,5 0-16,0 0 15,18 0-15,4 0 16,0 0-16,26 5 15,1 4 1,3-5-16,1-4 16,0 0-16,0 0 15,0 0-15,-9 0 16,0 0-16,-9 0 15,-4 0-15,-9 0 16,-9 5-16,-4-1 16,-9-4-1,0 0-15,-4 4 0,-5 1 16,-5-5-1,5 4-15,1 1 16,3-1-16,1 1 16,-1-5-16,14 0 15,-5 0-15,18 0 16,-8 0-16,8 0 15,8 0-15,1 0 16,18 0-16,17 0 16,48 0-1,63-23-15,-116 19 16</inkml:trace>
  <inkml:trace contextRef="#ctx0" brushRef="#br1" timeOffset="2">2028 10043 0,'0'0'0,"-4"0"0,4 0 0,0 0 0,0 0 0,0 0 0,0 0 0,0 0 0,0 0 0,0 0 0,-9 4 0,9-4 0,0 0 0,-9 9 0,9-9 0,-8 0 0,8 0 0,0 0 0,0 0 0,0 0 0,0 0 0,0 0 0,0 0 0,0 0 0,0 0 0,0 0 0,-9 4 0,9-4 0,0 0 0,0 0 0,0 0 0,0 0 0,0 0 0,0 0 0,0 0 0,-18 0 0,18 0 0,0 0 0,0 0 0,0 0 0,0 0 0,0 0 0,0 0 0,0 0 0,0 0 0,0 0 0,0 0 0,0 0 0,0 0 0,0 0 0,-26 0 0,26 0 0,0 0 0,0 0 0,0 0 0,0 0 0,-18 0 0,18 0 0,0 0 0,0 0 0,0 0 0,-22 0 0,22 0 0,0 0 0,0 0 0,-26 0 0,26 0 0,0 0 0,-27 0 0,27 0 0,-31 5 0,-4-1 16,4-4-1,0 0-15,0 5 16,-4-1-16,4 0 16,0 5-16,-4 5 15,0-6-15,4 10 16,-35 22-16,39-22 15,-30 30-15,39-26 16,5 1-16,-5 3 16,5 10-1,-4-5-15,8 4 16,9 0-16,4 5 15,5-4-15,9 43 16,-10-43-16,28 35 16,8-5-16,-22-35 15,26 35-15,10-12 16,-36-28-1,44 32-15,-35-36 16,4-9-16,44 27 16,-4 4-16,5-13 15,-36-18-15,0-13 16,4 5-16,1-5 15,57-5-15,-62 5 16,4-8-16,41-15 16,-50 10-1,45-27-15,-49 23 16,1-6-16,-5 1 15,-1-4-15,19-32 16,-31 32-16,-1-1 16,-4-13-16,-4 9 15,-4-9-15,-5 1 16,-14-50-16,10 40 15,-27-30 1,9 48-16,-18-49 16,-8 9-16,21 40 15,1 5-15,-5-1 16,-35-26-16,31 31 15,-1 4-15,1-4 16,0 4-16,-5 5 16,0 9-16,1-1 15,-1 1 1,0-1-16,1 10 15,-1 8-15,-35 27 16,49-22-16,-1-5 16,5 5-16,0 8 15,9-4-15,-5-9 16,9-4-16</inkml:trace>
  <inkml:trace contextRef="#ctx0" brushRef="#br1" timeOffset="3">1764 10228 0,'0'0'0,"0"5"0,0-5 0,0 0 0,0 0 0,0 0 0,0 0 0,0 0 0,0 0 0,0 0 0,0 0 0,0 0 0,0 0 0,0 0 0,0 0 0,0 0 0,0 0 0,0 0 0,0 0 0,0 0 0,0 0 0,0 0 0,-9 9 0,9-9 0,0 0 0,0 0 0,0 0 0,0 0 0,0 0 0,0 0 0,0 0 0,-4 13 0,4-13 0,0 0 0,0 0 0,0 0 0,0 0 0,0 0 0,0 0 0,-9 18 0,9-18 0,0 0 0,0 0 0,0 0 0,0 0 0,0 0 0,-9 13 0,9-13 0,0 0 0,0 0 0,0 0 0,0 0 0,-9 18 0,9-18 0,0 0 0,0 0 0,0 0 0,-9 22 0,9-22 0,0 0 0,0 0 0,-13 31 0,13-31 0,0 0 0,-13 26 0,13-26 0,-31 76 0,13-50 0,5 5 15,4 0-15,-4-4 16,9 4-16,-9 4 16,4-8-16,0-5 15,4-4 1,-3-1-16,8-3 15,0-14-15,0 4 16,0-4-16,4-4 16,-4-1-16,9-13 15,0-4-15,26-35 16,-17 26-16,4 0 15,22-36-15,-27 32 16,5 4 0,-4 0-16,0-13 15,-1 13-15,1 4 16,0 1-16,-5-1 15,4 5-15,-3 4 16,-1 1-16,-4 3 16,4 5-16,-4 1 15,0 12 1,-1 0-16,6 5 15,-5 5-15,8 8 16,-12 4-16,21 36 16,-13-26-16,0 3 15,14 41-15,-9-40 16,21 35-16,-21-39 15,0 3-15,30 32 16,1-4 0,-32-41-16,5 1 15,-4-1-15,-5 1 16,9-5-16,-9-4 15,5 0-15,-14-5 16,1-9-16,-10-4 16,1-4-16,0-9 15,-40-23 1,26 14-16,0-5 15,5 5-15</inkml:trace>
  <inkml:trace contextRef="#ctx0" brushRef="#br1" timeOffset="4">1640 10490 0,'0'0'0,"0"0"0,0 0 0,0 0 0,0 0 0,0 0 0,0 0 0,0 0 0,0 0 0,0 0 0,0 0 0,0 0 0,0 0 0,0 0 0,0 0 0,0 0 0,0 0 0,0 0 0,0 0 0,0 0 0,0 0 0,0 0 0,0 0 0,0 0 0,0 0 0,0 0 0,0 0 0,0 4 0,0-4 0,0 0 0,0 0 0,0 0 0,0 0 0,0 0 0,0 0 0,0 0 0,0 0 0,9 0 0,-9 0 0,0 0 0,0 0 0,0 0 0,0 0 0,0 0 0,0 0 0,0 0 0,9 0 0,-9 0 0,0 0 0,0 0 0,0 0 0,0 0 0,0 0 0,0 0 0,13 5 0,-13-5 0,0 0 0,0 0 0,0 0 0,0 0 0,0 0 0,22 8 0,-22-8 0,0 0 0,0 0 0,0 0 0,0 0 0,22 5 0,-22-5 0,0 0 0,0 0 0,0 0 0,31 4 0,-31-4 0,0 0 0,0 0 0,31 5 0,-31-5 0,0 0 0,35 0 0,-35 0 0,36 4 0,-1 5 0,0-5 16,1 1-16,-1-1 16,-4-4-16,0 0 15,30 0-15</inkml:trace>
  <inkml:trace contextRef="#ctx0" brushRef="#br1" timeOffset="5">11430 9994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0,-4 0 0,4 0 0,0 0 0,0 0 0,0 0 0,0 0 0,0 0 0,0 0 0,0 0 0,0 0 0,0 0 0,0 0 0,0 0 0,0 0 0,0 0 0,0 0 0,0 0 0,0 0 0,0 0 0,0 0 0,0 0 0,-14 0 0,14 0 0,0 0 0,0 0 0,0 0 0,0 0 0,0 0 0,0 0 0,0 0 0,-8 0 0,8 0 0,0 0 0,0 0 0,0 0 0,0 0 0,0 0 0,0 0 0,-18 0 0,18 0 0,0 0 0,0 0 0,0 0 0,0 0 0,0 0 0,0 0 0,0 0 0,0 0 0,0 0 0,0 0 0,0 0 0,-22 0 0,22 0 0,0 0 0,0 0 0,0 0 0,-22 4 0,22-4 0,0 0 0,0 0 0,-27 5 0,27-5 0,0 0 0,-35 4 0,35-4 0,-31 9 0,-4 0 0,4-5 15,-4 10-15,-45 17 16,45-14 0,0 1-16,0 4 15,-32 27-15,41-27 16,0 0-16,8 0 15,0 5-15,-4 4 16,13-5-16,5 5 16,0 9-16,-1-9 15,14 5-15,0 3 16,26 28-1,-13-36-15,18 40 16,-23-45-16,45 27 16,-35-26-16,39 8 15,-31-13-15,31 23 16,5-10-16,-32-22 15,41 14-15,-45-9 16,5-9-16,39 17 16,-35-13-1,0-4-15,49 0 16,-49-5-16,0-4 15,9 5-15,-4-10 16,-5 5-16,0-4 16,40-14-16,-49 1 15,0 8-15,0-9 16,1-4-1,-10 0-15,-4 0 16,-4-5-16,4-8 16,-5 4-16,-3 0 15,-10-9-15,1 0 16,-5-9-16,-18-39 15,9 44-15,-31-36 16,23 40-16,-23-35 16,-13 13-1,-4 9-15,30 26 16,-4 1-16,-35-28 15,27 32-15,-32-18 16,40 18-16,-17 9 16,12 0-16,-52-14 15,49 18-15,-1 5 16,-9-1-1,10 5-15,-10 5 16,9-1-16,-4 1 16,5-1-16,-45 27 15,57-18-15,5-4 16,0 5-16,5-1 15,8 0-15</inkml:trace>
  <inkml:trace contextRef="#ctx0" brushRef="#br1" timeOffset="6">11355 10220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0,-4 0 0,4 0 0,0 0 0,0 0 0,0 0 0,0 0 0,0 0 0,0 0 0,0 0 0,0 0 0,0 0 0,0 0 0,0 0 0,0 0 0,0 0 0,0 0 0,-9 4 0,9-4 0,0 0 0,0 0 0,0 0 0,0 0 0,0 0 0,0 0 0,0 0 0,-9 9 0,9-9 0,0 0 0,0 0 0,0 0 0,0 0 0,0 0 0,0 0 0,-9 13 0,9-13 0,0 0 0,0 0 0,0 0 0,0 0 0,0 0 0,-13 13 0,13-13 0,0 0 0,0 0 0,0 0 0,0 0 0,-13 18 0,13-18 0,0 0 0,0 0 0,0 0 0,-27 22 0,27-22 0,0 0 0,0 0 0,-17 27 0,17-27 0,0 0 0,-18 22 0,18-22 0,-22 27 0,9-1 16,-5 1-16,0-5 15,5 0-15,9 0 16,-9-4-16,8-5 15,5 5 1,0-18-16,-4 4 16,4-4-16,4-4 15,5-5-15,4 0 16,0-13-16,5 4 15,-5-4-15,27-44 16,-22 30-16,4 1 16,0 8-16,-5-8 15,1 8 1,4-4-16,-9 5 15,5-1-15,0 5 16,-10 0-16,10 9 16,-9 4-16,4 4 15,5 5-15,-9 0 16,8 5-16,-4 4 15,-4 4-15,0 14 16,4-1 0,0 5-16,14 35 15,-23-35-15,10 5 16,-1-1-16,-4 5 15,4 0-15,13 35 16,-17-44-16,9 5 16,-1-1-16,1-4 15,-5-4 1,5-1-16,-9-4 15,4 0-15,-4-4 16,0-5-16,-5 1 16,-4-10-16,0-4 15,4 0-15,-17-4 16,-4-14-16,-10 5 15,1-1-15</inkml:trace>
  <inkml:trace contextRef="#ctx0" brushRef="#br1" timeOffset="7">11165 10370 0,'-4'0'0,"0"0"0,4 0 0,0 0 0,0 0 0,0 0 0,0 0 0,0 0 0,0 0 0,0 0 0,0 0 0,0 0 0,0 0 0,8 0 0,-8 0 0,14 0 0,-1 0 0,-13 0 0,0 0 0,0 0 0,0 0 0,18 0 0,-18 0 0,0 0 0,0 0 0,35 0 0,-35 0 0,0 0 0,44 0 0,-44 0 0,88 5 0,-44-5 15,0 8-15,0-3 16,0 4-16,-13-9 15,40 4-15</inkml:trace>
  <inkml:trace contextRef="#ctx0" brushRef="#br0" timeOffset="8">4145 12814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0,0-13 0,0 13 0,0 0 0,0 0 0,0 0 0,0 0 0,0 0 0,0 0 0,-4-5 0,4 5 0,0 0 0,0 0 0,0 0 0,0 0 0,0 0 0,-18-9 0,18 9 0,0 0 0,0 0 0,0 0 0,0 0 0,-22-13 0,22 13 0,0 0 0,0 0 0,0 0 0,-22-13 0,22 13 0,0 0 0,0 0 0,-31-14 0,31 14 0,0 0 0,-35-4 0,35 4 0,-40-13 0,-4 8 0,0 1 16,0 4-16,0 4 15,4 5 1,5 4-16,8 5 15,5 0-15,9 8 16,4-3-16,14 3 16,8-4-16,35 27 15,-21-31-15,13-1 16,4-8-16,0 0 15,0-13-15,4 4 16,36-18 0,-53 0-16,0 5 15,-9-9-15,0-5 16,-9 1-16,-4-1 15,-9-8-15,-4 8 16,-32-35-16,14 31 16,-13 14-16,0-1 15,-9 9-15,0 0 16,-49 18-1,14 13-15,43-9 16,10 5-16,4 4 16,13-4-16,5 8 15,4 1-15,13 0 16,35 17-16,-17-31 15,9 5-15,0-14 16,4 1 0,0-1-16,0-4 15,-5-9-15,-3 0 16,-10-4-16,1-5 15,-10 1-15,-12-5 16,-27-36-16,-5 31 16,-30-12-16,26 25 15,-9-3-15,-13 12 16,-39 5-1,48 9-15,-40 18 16,53-10-16,9 10 16,4-1-16,10 10 15,16 44-15,28-5 16,17-22-16,13 0 15,4-4-15,-30-36 16,4 0-16,0-8 16,-4-5-1,0-5-15,-5-4 16,-4-4-16,-5-5 15,1-4-15,-10-17 16,-8-1-16,-13-44 16,-23 8-16,5 32 15,5 17-15,-41-39 16,27 40-16,-4 8 15,4 0 1,-4 9-16,-9 0 16,13 5-16,0 8 15,0 5-15,9 0 16,4 4-16,1 5 15,12 0-15,5 4 16,5-4-16,12-1 16,1 1-1,44 17-15,-27-21 16,0-10-16,1-4 15,-1-4-15,0-1 16,-4-4-16,-9-4 16,0-5-16,-9 1 15,-4-5-15,-9-1 16,-26-38-16,-1 38 15,5 6 1,-48-32-16,30 36 16,-8-1-16,-1 10 15,-4 4-15,9 0 16,0 9-16,9 0 15,8 0-15,1 4 16,13 0-16,4 5 16,22-5-1,5 5-15,39 8 16,-17-17-16,52 5 15,-52-10-15,4 0 16,9-4-16,-18 0 16,-4 0-16,-5 0 15,-3 0-15,-6 0 16,-8-4-16,-13-9 15,-10 4 1,-3 0-16,-14 0 16,-53-4-16,44 4 15,1 9-15,-10-4 16,9-1-16,5 5 15,4 0-15,9-4 16,5 8-16,8-4 16,13 0-1,18 5-15,9 8 16,93 5-16,-80-14 15,9-4-15,48 9 16,-66-5-16,5-4 16,-9 5-16,-9-5 15,-9 0-15,-4 0 16,-9 0-16,-4 0 15,-18 0 1,-45-14-16,23 6 16,-44-6-16,40 10 15,-1-1-15,1 1 16,8 4-16,5-4 15,4 4-15,13-5 16,0 5-16,14 0 16,8 0-16,19 5 15,12-5 1,93 22-16,-84-13 15,9-5-15,-5 0 16,-8 1-16,-5-5 16,-4 0-16,-9 0 15,-4 0-15,-9 0 16,-14 0-16,-8-13 15,-9 4 1,-53-5-16,35 6 16,-52-10-16,52 13 15,0 5-15,-4-4 16,9 4-16,4-9 15,5 18-15,3-9 16,15 4-16,3 5 16,5-4-16,13 12 15,10-8 1,34 18-16,-26-9 15,-5-10-15,1 6 16,-10-6-16,-3-3 16,-1 8-16,-4 0 15,-14-4-15,-8 5 16,-5-6-16,-8 6 15,-49 17-15,9 4 16,30-17 0,1 0-16,4-1 15,5 5-15,4-8 16,0 3-16,9-3 15,8-1-15,1-9 16,-1 5-16,1-4 16,4-5-16,4 4 15,5-13-15,-4 0 16,8 1-1,-4-10-15,8-4 16,-4 0-16,1-5 16,-1 0-16,-4 1 15,0-1-15,-1 1 16,-3 8-16,-5-4 15,0 9-15,0 4 16,-5 0-16,-3 9 16,-1 4-1,0 10-15,-9 3 16,9 5-16,-4 5 15,-4 13-15,8-5 16,-4-4-16,4 5 16,0-1-16,0-4 15,5-9-15,-1 0 16,5-4-16,0-9 15,0 0 1,5-18-16,-1 0 16,9-13-16,-4-5 15,4 1-15,1-5 16,-1 0-16,4-5 15,-3 1-15,-1 0 16,-9 4-16,10 4 16,-10 0-1,0 10-15,1 8 16,-5 0-16,-5 5 15,-3 4-15,-1 13 16,0 0-16,-9 14 16,9-5-16,-4 9 15,0 9-15,4-9 16,0 0-16,-4 0 15,13-5 1,0-4-16,-4-4 16,4-5-16,4-8 15,5-5-15,4-9 16,5-4-16,-1-5 15,1-4-15,22-36 16,-18 32-16,0-1 16,-5-4-1,1 5-15,-9 3 16,4 1-16,-4 13 15,-5-4-15,1 4 16,-10 9-16,5 5 16,-13 8-16,0 0 15,0 14-15,-27 30 16,27-30-16,-9 4 15,9 0 1,-5 0-16,9 0 16,-4-9-16,8-4 15,5 0-15,-4-5 16,4-9-16,4 1 15,1-5-15,8-9 16,5-9-16,4-4 16,26-22-1,-21 17-15,26-26 16,-31 26-16,0 5 15,4-4-15,1-1 16,-10 9-16,-3-4 16,3 9-16,-8 4 15,-5 5-15,-8-1 16,-5 10-16,-8 8 15,-6-4 1,-3 13-16,-36 22 16,36-22-16,-5 1 15,4-1-15,5-5 16,5 1-16,-1-5 15,14-8-15,-1-5 16,5 0-16,14-5 16,8-12-16,35-23 15,5-9 1,8 0-16,-34 23 15,-6 8-15,41-30 16,-40 17-16,-5 13 16,-8-4-16,8 4 15,-8 0-15,-5 1 16,5 12-16,-9-4 15,0 5 1,-1 13-16,1 0 16,-9 8-16,13 14 15,-4 0-15,18 36 16,-19-28-16,23 37 15,-22-41-15,4-4 16,-4 0-16,0-4 16,0-5-16,-5-4 15,-4-5 1,0-4-16,0-5 15,0-4-15,-9-9 16,-4-8-16,-22-32 16,17 22-16,-21-39 15,21 26-15,-4 5 16,-22-36-16,22 40 15,9 4-15,-1-4 16,5 0 0,1 9-16,3 4 15,1 5-15,-1 0 16,10 4-16,-1 5 15,9 8-15,1-4 16,3 22-16,1-4 16,0 13-16,26 35 15,-22-39-15,-5 8 16,23 40-1,-22-44-15,-1 5 16,-8-10-16,4 1 16,-4-5-16,-4-4 15,-1 0-15,-4-5 16,0-13-16,0 0 15,-4 0-15,-1-5 16,-8-8 0,0-5-16,4-4 15,-9-4-15,10-1 16,-10-4-16,13 0 15,-8 9-15,4-5 16,5 10-16,4 3 16,0 1-16,0 9 15,0-1-15,9 10 16,4 4-1,-4 4-15,13 5 16,-4 8-16,-1 1 16,1 4-16,-5 4 15,0-8-15,1-1 16,-6 1-16,6-5 15,-14-4-15,0-5 16,0-9-16,4 1 16,-4-5-1,0-5-15,0 1 16,0-14-16,0 18 15,0-17-15,-4-10 16,4 5-16,0 0 16,0 22-16,0 0 15,0 0-15,0 0 16,0 0-16,0 0 15,0-22 1,0 17-16,4 1 16,-4 8-16,4-4 15,1 18-15,-1 4 16,1-4-16,-1 8 15,0 1-15,-4-5 16,0 0-16,0-4 16,0-5-1,0-4-15,0 0 16,0-5-16,0-4 15,0-13-15,0 4 16,-8-9-16,3 1 16,1-10-16,-5 5 15,5-5-15,-5 5 16,0-4-16,0-1 15,5 9 1,-5 1-16,13-1 16,1 5-16,-1-1 15,5 6-15</inkml:trace>
  <inkml:trace contextRef="#ctx0" brushRef="#br0" timeOffset="9">7748 12531 0,'0'0'0,"0"4"0,0-4 0,0 0 0,0 0 0,0 9 0,0-9 0,0 0 0,9 9 0,-9-9 0,0 0 0,0 0 0,0 0 0,0 0 0,0 0 0,0 0 0,0 0 0,0 0 0,0 0 0,0 0 0,0 0 0,0 0 0,0 0 0,0 0 0,0 0 0,0 0 0,0 0 0,0 0 0,0 0 0,0 0 0,0 0 0,0 0 0,0 0 0,9 4 0,-9-4 0,0 0 0,0 0 0,0 0 0,0 0 0,0 0 0,0 0 0,0 0 0,0 0 0,0 0 0,0 0 0,0 0 0,0 0 0,0 0 0,0 0 0,0 0 0,0 0 0,0 0 0,0 0 0,0 0 0,0 0 0,0 0 0,0 0 0,0 0 0,0 0 0,0 0 0,0 0 0,0 0 0,0 0 0,0 0 0,0 0 0,0 0 0,0 0 0,0 0 0,0 0 0,0 0 0,0 0 0,0 0 0,0 0 0,0 0 0,8 9 0,-8-9 0,0 0 0,0 0 0,0 0 0,0 0 0,0 0 0,0 0 0,0 0 0,0 0 0,5 0 0,-5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0,4-9 0,-4 9 0,0 0 0,0 0 0,0 0 0,0 0 0,0 0 0,0 0 0,0 0 0,0 0 0,0 0 0,0 0 0,0 0 0,0 0 0,0 0 0,0 0 0,0 0 0,0 0 0,0 0 0,0 0 0,0 0 0,0 0 0,0 0 0,-4 0 0,4 0 0,0 0 0,0 0 0,0 0 0,0 0 0,0 0 0,0 0 0,0 0 0,0 0 0,-5-9 0,5 9 0,0 0 0,0 0 0,0 0 0,0 0 0,0 0 0,0 0 0,0 0 0,-17-4 0,17 4 0,0 0 0,0 0 0,0 0 0,0 0 0,0 0 0,0 0 0,-14-13 0,14 13 0,0 0 0,0 0 0,0 0 0,0 0 0,-22-5 0,22 5 0,0 0 0,0 0 0,0 0 0,0 0 0,-30-13 0,30 13 0,0 0 0,0 0 0,0 0 0,-27-9 0,27 9 0,0 0 0,0 0 0,-31-4 0,31 4 0,0 0 0,-35 0 0,35 0 0,-44 0 0,9 0 0,-5 4 16,-44 23-16,53-23 15,-8 14-15,8-1 16,4-3-16,5 8 15,5-9-15,-6 5 16,15-5 0,-1 0-16,4-4 15,5 4-15,9-13 16,-9 0-16,13 5 15,10-5-15,-1-5 16,8 1-16,41-14 16,-36 10-16,-4-1 15,4 0 1,1 0-16,-5-4 15,4 8-15,0-4 16,-4 1-16,0-1 16,0 9-16,-5 0 15,5 0-15,-9 0 16,0 0-16,0 0 15,-9 4-15,1-4 16,-14 0 0,0 0-16,0 0 15,0 0-15,4 0 16,-4 5-16,-13-1 15,0 0-15,-5-4 16,-8 0-16,-10 0 16,1 0-16,4 0 15,-9 0-15,5 0 16,4 0-1,5 0-15,4 0 16,4 0-16,14-4 16,8 8-16,14 5 15,4-9-15,17 9 16,36 9-16,-35-18 15,-5 4-15,5-4 16,4 0-16,-9 5 16,1-5-1,-5 0-15,-14 0 16,5 0-16,-17-5 15,-5 1-15,-9-5 16,-9-4-16,-13 4 16,-44-22-16,36 13 15,-49-4-15,48 9 16,-4 4-1,4-4-15,5 8 16,8 1-16,5-1 16,5 5-16,12 0 15,5-4-15,9 4 16,18 9-16,47 0 15,6 4-15,8 5 16,-48-5-16,52 9 16,-61-13-1,5 0-15,-14-5 16,0-4-16,-5 5 15,-8-5-15,-9 0 16,0 0-16,-9 0 16,-13 0-16,-9-5 15,-52-8-15,34 4 16,-52-4-1,52 4-15,-44-9 16,49 14-16,9-1 16,0 5-16,4-4 15,13 4-15,1 0 16,3-5-16,14 10 15,5-1-15,21 10 16,40 3-16,9 10 16,5-5-1,-40-9-15,8 1 16,-4-1-16,-9-9 15,-4 10-15,-4-10 16,-10 0-16,-3-4 16,-6 5-16,-8-5 15,-13 0-15,-4 0 16,-14-5-1,-5 5-15,-43-13 16,35 4-16,4 5 16,5 4-16,-9 0 15,9-5-15,-1 10 16,10-1-16,-1 5 15,5 4-15,0 1 16,9 3-16,0 5 16,4 1-1,0-1-15,5 0 16,-1 4-16,5-8 15,0-18-15,0 0 16,0 0-16,0 18 16,0-18-16,9 9 15,0 0-15,4-9 16,-4-5-16,0-4 15,9-4 1,-10-5-16,10-4 16,-9 0-16,8-5 15,-8 5-15,-4 0 16,3 4-16,-3 1 15,-5 4-15,0 13 16,4-5-16,-4 5 16,-4-4-16,-1 4 15,-3 13 1,3-4-16,-8 13 15,0 0-15,0 0 16,-1 5-16,1-1 16,-5 10-16,10-14 15,-1 0-15,-4-4 16,8 4-16,5-13 15,-4 4-15,4-9 16,0-4 0,9-4-16,-5-9 15,14-1-15,-5-8 16,0 0-16,0 0 15,5-5-15,-5-4 16,5 5-16,-9-1 16,4 5-16,0 0 15,-13 4 1,5 5-16,-1 0 15,-8 13-15,-1 0 16,-8 0-16,-5 9 16,1 8-16,-1-3 15,0 8-15,-4 0 16,5 9-16,-5-5 15,4 5-15,5-4 16,0 0 0,8-10-16,1 5 15,4-8-15,-5-5 16,10-1-16,-5-8 15,4-4-15,9-5 16,-4-4-16,0 0 16,9-5-16,-5-4 15,0 0-15,-4-1 16,0-3-1,4 8-15,-9-4 16,1 4-16,-1 5 16,-4 13-16,0 0 15,0 0-15,-4-9 16,-1 5-16,1 4 15,-9 4-15,4 5 16,-4 0-16,-5 4 16,0 5-1,1-5-15,-1 0 16,9 10-16,-4-1 15,4-9-15,5 0 16,4-13-16,0 0 16,0 0-16,0 0 15,0 0-15,-5 5 16,10-1-1,-5-4-15,4 5 16,9-5-16,1-5 16,-1 5-16,-13 0 15,0 0-15,0 0 16,0 0-16,0 0 15,4 0-15,1 0 16,-5 0-16,0 5 16,-9-1-1,0-4-15,0 4 16,-8 1-16,3-1 15,-3-4-15,4 9 16,13-9-16,-14 9 16,5 0-16,5 0 15,4-9-15,0 9 16,4-5-1,5 5-15,13-5 16,0 10-16,0-6 16,5 1-16,-1 5 15,1-10-15,-5 5 16,4 0-16,-12-5 15,-1 1-15,-9-5 16,-4 0-16,0 0 16,-4 0-16,-9 0 15,-1 0 1,-8 0-16,0-5 15,-4-4-15,-1 0 16,1 5-16,-1 0 16,5 4-16,5-5 15,3 5-15,14 0 16,0 0-1,-8 0-15,8 0 16,8 5-16,10-1 16,4-4-16,13 9 15,-4 0-15,0 0 16,4-5-16,-4 0 15,-4 1-15,-5-1 16,-5-4-16,-3 0 16,-10 0-16,1 0 15,-5 0 1,-5 0-16,-4 0 15,-8-4-15,3 4 16,14 0-16,-22-9 16,5 5-16,17 4 15,-13-5-15,4 1 16,0-5-16,13 4 15,5 1 1,9 4-16,4 0 16,9 0-16,13 0 15,-5-4-15,6-1 16,-6 1-16,5-5 15,0 0-15,-8 0 16,-1-4-16,-4 0 16,0-5-16,-14 0 15,1-4-15,-9 4 16,-5-4-1,-8-9-15,4 5 16,-5-1-16,1 0 16,-5 1-16,5 8 15,-1-4-15,5 9 16,-4 0-16,4 4 15,4 4 1,5 5-16,4 5 0,1 8 16,3 0-1,32 31-15,-32-21 16,5 3-16,-4 1 15,-5 4-15,1 0 16,-1-5-16,-4-4 16,-1 1-16,-8-6 15,5 1-15,-5-5 16,0-13-1,0 0-15,0 5 16,-5-1-16,1-13 16,-5 0-16,0-8 15,5-5-15,-9-5 16,4 0-16,0-12 15,0 12-15,0 0 16,5-4 0,0 9-16,4 5 15,-5-1-15,5 5 16,0 4-16,5 9 15,-1 4-15,0 10 16,10 3-16,-5 5 16,4 0-16,-4 9 15,4 5-15,-4-1 16,4 1-1,-9-10-15,-4 5 16,5-4-16,-5-1 16,4-12-16,-4-1 15,-4 0-15,-5-8 16,4-5-16,-3-9 15,-6-4-15,6-5 16,-6-4-16,6-5 16,-6 1-1,1-1-15,9 0 16,-1 1-16,1-1 15,4 5-15,-5 4 16,5 5-16,0 9 16,0 4-16,0 0 15,0 0-15,0 9 16,9-1-1,-4 10-15,-1 4 16,0 5-16,5-1 16,0 1-16,-4 0 15,-1-5-15,0 0 16,-4-4-16,0-5 15,5 0-15,-18-8 16,4-5-16,-9-14 16,-4 1-1,0-9-15,4 0 16,-4-5-16,0 1 15,5-1-15,3 0 16,6-4-16,-1 9 16,0 0-16,4 4 15,19 1-15,-5 12 16,13 1-16,-5 4 15,5 0 1,5 9-16,-5 4 16,0 0-16,-5 5 15,6-5-15,-6 5 16,-4 9-16,1-1 15,-6-8-15,-3 4 16,-1 0 0,-4-4-16,0 0 0,-4-5 15,4 5 1,0-18-16,0 8 15,0-8-15,-5 5 16,1-1-16,4-4 16,0 0-16,0-4 15,0 4-15,4-5 16,1-3-16,8-6 15,0 5-15,1-8 16,3 3 0,-4 1-16,5 4 15,-9 0-15,4 1 16,-13 8-16,4-5 15,-4 5-15,0 0 16,0 5-16,-4-1 16,-9 5-16,0-5 15,-5 1 1,0 4-16,1-1 15,-5-3-15,4-1 16,0-4-16,18 0 16,0 0-16,-8 0 15,8 0-15,0 5 16,8-1-16,6 1 15,3-1-15,5 0 16,0-4 0,-4 0-16,4 0 15,-4 0-15,-5 0 16,0 0-16,-8 0 15,-5 0-15,0 0 16,0 0-16,-14 5 16,5-5-16,-13 0 15,-4 0 1,-5 0-16,-4 4 15,-5-4-15,-57 9 16,57-9-16,-4 0 16,-4 0-16,4 0 15,0 0-15,0 0 16,4 0-16,5-4 15,4 4-15,4 0 16,5 0 0,9-5-16,9 5 15,-1 0-15,10 0 16,12 0-16,1 0 15,4 5-15,9-1 16,-5 1-16,1-1 16,-5 0-16,-22-4 15,0 0-15,9 5 16,-9-5-1,-5 0-15,-12 0 16,-14-5-16,0 5 16,-5-4-16,-47-14 15,43 14-15,0-5 16,9 0-16,1 0 16,3 9-16,10-4 15,8 4 1,0 0-16,9 0 15,9 0-15,8 0 16,5 4-16,9 5 16,0 0-16,0 0 15,0-9-15,0 0 16,-5 0-16</inkml:trace>
  <inkml:trace contextRef="#ctx0" brushRef="#br0" timeOffset="10">13714 12840 0,'0'0'0,"0"9"0,0-9 0,0 0 0,0 0 0,0 0 0,9 5 0,-9-5 0,0 0 0,0 0 0,4 0 0,-4 0 0,0 0 0,18 0 0,-18 0 0,0 0 0,13 0 0,-13 0 0,0 0 0,0 0 0,0 0 0,0 0 0,0 0 0,0 0 0,0 0 0,0 0 0,0 0 0,0 0 0,14 0 0,-14 0 0,0 0 0,0 0 0,0 0 0,0 0 0,0 0 0,0 0 0,0 0 0,0 0 0,0 0 0,13-9 0,-13 9 0,0 0 0,0 0 0,0 0 0,0 0 0,0 0 0,0 0 0,0 0 0,0 0 0,22-9 0,-22 9 0,0 0 0,0 0 0,0 0 0,0 0 0,0 0 0,0 0 0,0 0 0,9-9 0,-9 9 0,0 0 0,0 0 0,0 0 0,0 0 0,0 0 0,0 0 0,17-13 0,-17 13 0,0 0 0,0 0 0,0 0 0,0 0 0,0 0 0,5-22 0,-5 22 0,0 0 0,0 0 0,0 0 0,0 0 0,4-18 0,-4 18 0,0 0 0,0 0 0,0 0 0,-4-27 0,4 27 0,0 0 0,0 0 0,-14-26 0,14 26 0,0 0 0,-13-31 0,13 31 0,-53-53 0,-4 4 15,26 31 1,-4-4-16,-5 5 16,0 3-16,5 1 15,-4 13-15,-1-4 16,5 8-16,-1 9 15,5 1-15,5-1 16,13 13-16,-1-3 16,14-1-16,0 0 15,14 4 1,8-4-16,9-4 15,-5-5-15,5 1 16,0-1-16,4-9 16,5-4-16,-1-4 15,-8 0-15,0-10 16,0 5-16,-4-4 15,-5 0 1,-9-5-16,-4 5 16,-9-5-16,-5 9 15,-8-8-15,-5 8 16,-8 0-16,-5 5 15,-9-1-15,9 10 16,-13 3-16,9 1 16,4 5-16,5-1 15,8 0 1,5 5-16,13 4 15,18-4-15,8-5 16,49 9-16,18-13 16,-49-5-16,9 1 15,-18-10-15,9-4 16,-9 5-16,-13-9 15,-8-1 1,-6 1-16,-8 0 16,-17-5-16,-41-17 15,23 22-15,-9 4 16,13 4-16,-13 1 15,9-1-15,4 1 16,4 4-16,5-4 16,9 4-16,4 4 15,9 0 1,9-4-16,13 0 15,5 0-15,4 0 16,4 0-16,0 0 16,0-4-16,-8 0 15,4 4-15,-14 0 16,-8-5-16,-9 5 15,-13-4-15,-14-1 16,-3 5 0,-14-4-16,-1 4 15,1 0-15,5 0 16,-1 0-16,9-5 15,5 10-15,4-5 16,8 0-16,14 0 16,9 0-16,13 4 15,5 1-15,12-5 16,1 9-1,-5-5-15,1-4 16,-6 0-16,-3 4 16,-5-4-16,-4 0 15,-18 0-15,-9 0 16,-9 0-16,-17 5 15,-5-5-15,-4 0 16,-53 9-16,57-5 16,1 1-1,3 3-15,6-3 16,16-5-16,1 0 15,17 0-15,10 0 16,12 0-16,9 0 16,45-9-16,-36 0 15,-9 5-15,0-1 16,-4-4-1,-9 9-15,-8-4 16,-6 0-16,-12 4 16,-9-9-16,-5 9 15,-8 0-15,-5 0 16,-4 0-16,-1 0 15,1 0-15,-9 4 16,13 5-16,0 0 16,5 0-1,4 0-15,8 4 16,-8-4-16,22 0 15,0-1-15,0-8 16,9 5-16,4-5 16,5-5-16,0 1 15,4-5-15,0-4 16,-5 4-16,1-9 15,-5 5 1,1 0-16,-6-5 16,-3 5-16,-1 4 15,-8 4-15,-1 5 16,5 0-16,-22 9 15,9 0-15,-9 13 16,-18 27-16,23-27 16,-1 9-16,5 0 15,-14 0 1,19 0-16,-6 9 15,6-9-15,-1-5 16,4 1-16,5-9 16,-4-1-16,4-12 15,0-5-15,4 0 16,1-5-16,4-12 15,4-5 1,0-9-16,-9 0 16,23-54-16,-18 54 15,4-4-15,-4 0 16,-9-1-16,0 10 15,4-5-15,-4 9 16,0 8-16,-4 1 16,-1 9-16,-4 4 15,-4 8 1,0 10-16,-9 4 15,4 5-15,-8 39 16,17-35-16,-4 5 16,0-1-16,8-4 15,1-4-15,4 4 16,-5-9-16,5-5 15,0-8 1,5 0-16,-1-9 16,5-4-16,4-5 15,-4-13-15,13 0 16,-9-9-16,1 4 15,3-4-15,-4 0 16,-4-4-16,0-1 16,0 10-16,-5-1 15,-4 9 1,5-4-16,-5 9 15,0 9-15,-5 4 16,-8 4-16,4 9 16,5 5-16,-9 4 15,-1 5-15,-12 48 16,17-40-16,-4 5 15,4-4 1,0 3-16,-4-3 16,4-5-16,9-9 15,0 0-15,0-4 16,-4-14-16,4 5 15,0-9-15,4-9 16,1 0-16,3-8 16,6-1-16,-1-4 15,5-5 1,-1-4-16,5 5 15,-4-5-15,-1 4 16,-3 1-16,-1 3 16,-4 1-16,-5 9 15,-8 9-15,-1-5 16,1 9-16,-9 9 15,4 4-15,-9 0 16,5 5 0,-9 8-16,4-3 15,1 3-15,3 1 16,6-1-16,-6-8 15,10 0-15,0 4 16,4-13-16,4 4 16,5-9-16,4 1 15,5-10-15,-5-3 16,9-6-1,-4 1-15,-5-5 16,4 5-16,-3-5 16,-10 1-16,1 3 15,-1-3-15,-4 3 16,-4 1-16,-5 9 15,-5-1-15,-3 1 16,4 8 0,-9-4-16,0 9 15,-1-9-15,6 9 16,-1 4-16,1-8 15,17-5-15,0 0 16,0 0-16,-9 17 16,9-17-16,0 0 15,-9 9-15,9 0 16,4 0-1,1-5-15,8 1 16,0-5-16,9 4 16,-22-4-16,22 5 15,-4-5-15,-18 0 16,0 0-16,18 4 15,-10 0-15,1-4 16,-9 0-16,-13 5 16,-5-1-1,-4-4-15,-9 0 16,5 0-16,-5 0 15,5 0-15,-1 0 16,10 0-16,-5 0 16,13 0-16,0 0 15,9 0-15,4 0 16,5 0-16,9 0 15,-1 0 1,5 5-16,5 4 16,-1-5-16,-4-4 15,-4 4-15,4 1 16,-22-5-16,0 0 15,0 0-15,0 0 16,0 0-16,9 4 16,0 1-1,-9 4-15,-5-5 16,-8 0-16,4 1 15,-8-5-15,8 0 16,9 0-16,0 0 16,0 0-16,0 0 15,0 0-15,-18 9 16,14 0-16,4-1 15,0-8 1,-5 5-16,5 4 16,0-9-16,5 9 15,-5-9-15,0 0 16,0 0-16,0 0 15,0 0-15,0 0 16,0 4-16,0-4 16,0 0-16,-9 4 15,5 1 1,-5-5-16,0 4 15,0-8-15,-9-5 16,14 5-16,-14-5 16,18 9-16,0 0 15,0 0-15,0 0 16,-8-9-16,8 4 15,-5 5 1,5 0-16,-4 0 16,4 0-16,-5 5 15,5 4-15,0 0 16,0-9-16,0 0 15,0 13-15,0-13 16,0 0-16,0 13 16,0-13-1,0 0-15,0 0 16,5 5-16,-1-10 15,1-4-15,3-4 16,1 0-16,0-1 16,-5-3-16,5-1 15,0 0-15,-9 18 16,0 0-16,0 0 15,9-13 1,-9 13-16,0 0 16,4-4-16,5-1 15,0 5-15,-5 5 16,1 8-16,-5-4 15,4 8-15,-4 1 16,5-5-16,-1 5 16,-4 0-16,9-5 15,-9-13 1,4 5-16,9-1 15,1 0-15,-6-4 16,6-8-16,-5-1 16,4-5-16,0 1 15,0-5-15,0 5 16,-4-5-16,0-4 15,0 9-15,-9 13 16,0 0 0,4-9-16,-4 5 15,0 4-15,0 0 16,0 0-16,0 9 15,5 4-15,-5 5 16,0 4-16,0-22 16,0 22-16,4 0 15,5 0 1,4-4-16,0-5 15,5-4-15,4 0 16,0-14-16,5-8 16,-1 4-16,27-35 15,-27 22-15,1-9 16,-1 0-16,-4 4 15,0 1-15,-4-1 16,4-4 0,0 9-16,-4-5 15,-1 10-15,-3 3 16,-5 6-16,-1 3 15,1 10-15,0 3 16,-5 1-16,1 13 16,-5 1-16,0 3 15,0 5-15,0 0 16,0 0-1,0 0-15,4-4 16,1-10-16,-1 6 16,0-10-16,5 0 15,-9-8-15,9-10 16,-9 1-16,0-14 15,9 5-15,0-5 16,-5-4-16,1-5 16,3 5-1,-3 0-15,-1 0 16,-4 22-16,0 0 15,5-18-15,-1 9 16,5 5-16,0 4 16,-1 4-16,-8 5 15,5 13-15,-5 0 16,0-4-16,0 9 15,0-5 1,0-22-16,0 0 16,0 0-16,0 0 15,0 0-15,4 18 16,-4-10-16,9 1 15,-5-13-15,1-1 16,-1-8-16,5 0 16,0-9-1,0 0-15,-5 4 16,1-4-16,3 4 15,-8 5-15,0-1 16,5 6-16,-5 8 16,0 0-16,4 0 15,-4 17-15,0-3 16,0 8-16,0 0 15,0 0 1,0 0-16,0 0 16,0 0-16,0-22 15,0 0-15,0 18 16,0-18-16,0 9 15,0 0-15,0-9 16,9-5-16,-5 1 16,5-9-1,0-1-15,-9-3 16,0 17-16,9-14 15,-9-8-15,0 22 16,0-9-16,0 9 16,4-4-16,-4 4 15,0 0-15,-4 4 16,-5 5-16,5 9 15,-5 0 1,0 4-16,0 0 16,9 0-16,-4-4 15,4 4-15,0-22 16,0 0-16,-5 13 15,5-8-15,-4-1 16,4-4-16,0-4 16,0-10-1,0 14-15,0-22 16,0 0-16,-4 0 15,-5-5-15,9 1 16,-9-5-16,-4 4 16,-1 1-16,-3-1 15,-1 1-15,-4 12 16,0 1-16,0 0 15,0 4 1,4 4-16,5 5 16,4 0-16,5-4 15,4 8-15,0 5 16,4 5-16,10-6 15,-1 10-15,4-5 16,-3 1-16,3-1 16,-17-13-16,0 0 15,0 0 1,0 0-16,9 9 15,-9-9-15,13 4 16,-13-4-16,9-4 16,-4-1-16,-5-8 15,0 0-15,-5-5 16,-4-4-16,-4-5 15,4 10 1,-8-5-16,-1 4 16,5-4-16,4 13 15,13-9-15,1 9 16</inkml:trace>
  <inkml:trace contextRef="#ctx0" brushRef="#br0" timeOffset="11">17330 12730 0,'0'0'0,"0"0"0,0 0 0,0 0 0,0 0 0,0 0 0,0 0 0,0 0 0,0 0 0,0 0 0,0 0 0,0 0 0,0 0 0,0 0 0,0 0 0,0 0 0,0 0 0,0 0 0,0 0 0,0 0 0,0 0 0,0 0 0,0 0 0,0 0 0,0 0 0,0 0 0,0 0 0,0 0 0,0 0 0,0 0 0,0 0 0,0 0 0,0 0 0,0 0 0,0-5 0,0 5 0,0 0 0,0 0 0,0 0 0,0 0 0,0 0 0,0 0 0,0 0 0,0 0 0,0 0 0,0 0 0,0 0 0,0 0 0,0 0 0,5-9 0,-5 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0,-5 0 0,5 0 0,0 0 0,0 0 0,0 0 0,0 0 0,0 0 0,0 0 0,-13 0 0,13 0 0,0 0 0,0 0 0,0 0 0,0 0 0,0 0 0,-13-4 0,13 4 0,0 0 0,0 0 0,0 0 0,0 0 0,-31 0 0,31 0 0,0 0 0,0 0 0,0 0 0,-27 0 0,27 0 0,0 0 0,0 0 0,-35 0 0,35 0 0,0 0 0,-44 0 0,44 0 0,-40 0 0,-4 0 15,5 0-15,-1 0 16,5 0-1,4 0-15,9 0 16,4 0-16,9 0 16,5 0-16,8 0 15,9 0-15,5 0 16,4-4-16,5-5 15,-1 0-15,5-9 16,0 9-16,0-8 16,0 8-1,-1-9-15,1 9 16,-4-4-16,-10 0 15,5 4-15,0 4 16,-4 1-16,0-5 16,-9 18-16,8 0 15,-4 0-15,5 0 16,-9 4-16,4 0 15,-4 5 1,0-5-16,4 0 16,-13-13-16,0 0 15,0 0-15,0 0 16,0 0-16,0 0 15,4 5-15,1 4 16,-1-5-16,-4-4 16,-9-4-1,5-1-15,-14-4 16,1 1-16,-5-10 15,-5 9-15,-4-4 16,0 4-16,-4-4 16,0 8-16,0 1 15,-1 4-15,5 0 16,9 0-16,-4 9 15,8 8 1,5 1-16,0-9 16,4 9-16,5-10 15,4 1-15,8 0 16,-8-9-16,14 9 15,-14-9-15,22 0 16,0 0-16,0 0 16,0-5-1,4-8-15,5 4 16,0 1-16,-4-10 15,3 9-15,1-9 16,-4 9-16,4 1 16,-1-1-16,1 9 15,0-5-15,0 5 16,0 5-16,-9 4 15,0-1 1,5 6-16,-10-1 16,1 0-16,-5 5 15,-4-9-15,-5 8 16,-4-8-16,5 5 15,-5-14-15,0 0 16,0 0-16,-5 8 16,1-3-1,-9-5-15,-1 4 16,1-4-16,-4-4 15,-6-1-15,1 1 16,-4-5-16,0 0 16,-1 5-16,1 4 15,-5 0-15,0 0 16,-4 0-16,-1 4 15,1 5 1,-44 22-16,12 5 16,37-23-16,-1 13 15,-27 32-15,36-40 16,0 4-16,0 4 15,5 1-15,3-5 16,1-4-16,4 0 16,1-5-16,3 0 15,5-4 1,0 0-16,0-9 15,0 4-15,9-8 16,-5-14-16,14 5 16,-9 0-16,8-10 15,-3-3-15,3 4 16,-3 0-16,-1-5 15,9 0-15,-13 1 16,4-1 0,0 5-16,-13 0 15,5 13-15,-1-4 16,-4 8-16,0 5 15,-4 9-15,4-9 16,-5 18-16,-8 0 16,4 13-16,0-9 15,-8 4-15,8 1 16,-4 8-1,-1-8-15,10 0 16,-9-10-16,8 1 16,5-5-16,-4-4 15,8 0-15,5-9 16,0-9-16,-5-9 15,10 10-15,-1-10 16,9-9 0,-13 1-16,8 4 15,-8-1-15,4-3 16,-4-1-16,-4 5 15,-5-4-15,0 8 16,0 9-16,0-4 16,-5 13-16,-8 4 15,4 5-15,-4 0 16,-5 9-1,5 8-15,0 1 16,4-5-16,-4 4 16,8 5-16,1-4 15,0 0-15,-1-10 16,10 1-16,-1-5 15,0-4-15,1 4 16,-1-8-16,5-10 16,-5-8-1,-4 0-15,0 13 16,0 0-16,0 0 15,5-18-15,-5-4 16,-9-5-16,5 5 16,-10 0-16,1 4 15,-5-4-15,1 13 16,8-4-1,-9 9-15,5 4 16,4 0-16,5 0 16,4 0-16,-4 4 15,-1 9-15,14 1 16,0-1-16,4-4 15,5 0-15,-1 0 16,1 4-16,4-9 16,-4 5-1,-1 0-15,1-5 16,-18-4-16,0 0 15,0 0-15,9 9 16,-9-9-16,8 9 16,-8-4-16,0-5 15,-8 4-15,-1 0 16,-13-4-1,9 5-15,-5-10 16,0 5-16,18 0 16,0 0-16,0 0 15,0 0-15,0 0 16,0 0-16,-9 0 15,1 0-15,8 5 16,4 4-16,0 0 16,10-5-1,-1 0-15,0 5 16,-13-9-16,0 0 15,0 0-15,0 0 16,9 5-16,-5-5 16,-8 0-16,-5-5 15,0 5-15,-8-9 16,-1 1-16,-4-1 15,0-5 1,9 10-16,-5-9 16,9 8-16,0 1 15,9-1-15,5 5 16,4 0-16,4 0 15,0 0-15,9 0 16,-22 0-16,22 0 16,-22 0-1,0 0-15,0 0 16,0 0-16,0 0 15,0 0-15,18-4 16,4-5-16,-13 0 16,-9 9-16,9-4 15,-5-5-15,-4 0 16,0 9-16,-9-9 15,0 5 1,-4 4-16,0 0 16,13 0-16,0 0 15,-5 0-15,5 0 16,0 0-16,0 0 15,-4-5-15,4 5 16,4-13-16,-4 4 16,5 5-16,8-9 15,0-5 1,5-4-16,-5 0 15,5-5-15,-1 0 16,1-4-16,0 5 16,-5 4-16,5 0 15,-10 0-15,1 4 16,0 0-16,0 5 15,-9 4-15,0 0 16,0 9 0,0 0-16,-5 13 15,-3 1-15,-6 3 16,6 1-16,-10 4 15,-13 49-15,13-49 16,5 9-16,0 0 16,0 0-16,4-4 15,5-1-15,-1-8 16,1-5-1,4 1-15,0-6 16,0-3-16,9-5 16,4-18-16,0 5 15,0 0-15,31-45 16,-22 36-16,0-9 15,31-22-15,-31 22 16,9 4 0,-4 1-16,-5-1 15,4 5-15,1 4 16,-5-4-16,4 4 15,-4 10-15,0-6 16,0 10-16,0-1 16,5 5-16,-9 9 15,4 5-15,0 3 16,0 1-1,-9 4-15,5 0 16,4 5-16,-9-5 16,4 0-16,-3 0 15,-1 0-15,-4 0 16,-5-8-16,5-1 15,-9-4-15,9-5 16,-9-4-16,-13 0 16,4-9-1,-5 5-15,-3-14 16,-5 5-16,0-9 15,-31-27-15,22 23 16,9 4-16,-5-5 16,1 5-16,0-5 15,8 5-15,5 0 16,-1 9-1,1-5-15,13 14 16,0-5-16,0 4 16,13 10-16,1-1 15,3 5-15,-3 0 16,16 9-16,-3-1 15,30 32-15,-39-31 16,4 4-16,-4 0 16,4-4-1,-5-1-15,-4 1 16,-4-5-16,0 1 15,-5-6-15,1 1 16,-10-4-16,-3-1 16,-6-8-16,-8-5 15,-8 4-15,-6-8 16,-25-22-1,25 22-15,-39-27 16,40 22-16,0 5 16,4-1-16,9-3 15,0 3-15,4 6 16,0-1-16,10 4 15,3 1-15,5 4 16,13 9-16,10 0 16,3-5-1,45 27-15,-41-13 16,1-5-16,5 0 15,3 9-15,-3-13 16,-6 9-16,-8-9 16,0 0-16,-4-9 15,-9 4-15,-5-4 16,-4 4-1,-8-8-15,-1 0 16,-13-10-16,-9 6 16,-40-15-16,40 10 15,0 0-15,-4 0 16,9 4-16,-5 0 15,9-9-15,4 18 16,5-4-16,4-1 16,5 5-1,8-4-15,14 8 16,8 1-16,5-1 15,44 23-15,-40-18 16,9 4-16,-4-9 16,4 14-16,-8-9 15,-6 4-15,-3 0 16,-1-4-16,-8 4 15,-5-4 1,0 5-16,-8-1 16,-1 5-16,-8-5 15,-9 5-15,4-10 16,-13 10-16,4 0 15,5-5-15,-5 9 16,5-13-16,-5 9 16,10-5-16,8-13 15,0 0-15,0 0 16,0 0-1,-5 9-15,1-5 16,-1-4-16,1 0 16,8-8-16,1-1 15,4 0-15,-1-13 16,1 8-16,4-8 15,-8 5-15,8-6 16,-4 6 0,-5 3-16,-4 14 15,0 0-15,0 0 16,9-13-16,-9 9 15,9 4-15,-9 0 16,0 13-16,0 0 16,4 5-16,-4 9 15,5-1 1,-5 1-16,0-1 15,0 1-15,0-5 16,0-4-16,0-1 16,0-3-16,0-14 15,0 0-15,4 9 16,1-5-16,8-4 15,-9-9-15,1-4 16,-1 0-16,5-5 16,0 0-1,-5 0-15,0-4 16,5 9-16,-9 13 15,0 0-15,0 0 16,5-13-16,3 8 16,-8 1-16,0 4 15,0 9-15,0 0 16,0 8-1,0 1-15,0 4 16,0 0-16,-4 0 16,0 5-16,-1-5 15,5-4-15,0-18 16,0 0-16,0 0 15,-4 13-15,4-13 16,0 0-16,4 0 16,1 0-1,3-9-15,1 0 16,0-4-16,4-5 15,-8 1-15,4-1 16,-5-4-16,-4 22 16,0 0-16,0 0 15,0 0-15,0 0 16,0 0-16,0 0 15,9-9 1,-9 5-16,0-1 16,0 5-16,0 0 15,0 0-15,0 0 16,0 9-16,0 0 15,0-9-15,0 0 16,0 0-16,0 0 16,0 0-1,0 0-15,0 0 16,0 0-16,0-5 15,0 1-15,4-5 16,1-4-16,3 8 16,1-8-16,-9 13 15,5-9-15,-5 5 16,0 4-16,0 0 15,0 0 1,0-5-16,0 1 16,0 0-16,-9 8 15,-4 0-15,-1 1 16,-3-1-16,-1-4 15,0 0-15,-8 5 16,4-5-16,-4 0 16,3 0-16,6-5 15,17 5 1,0 0-16,-18-4 15,9-9-15,5 4 16,4 4-16,4-4 16,1 1-16,8 8 15,5-5-15,4 5 16,0 0-16,-5 0 15,-17 0 1,18 5-16,-18-5 16,0 0-16,13 8 15,-4-3-15,-5 4 16,-4 0-16,-4-1 15,-9-8-15,0 9 16,-14-9-16,5 0 16,0 0-16,0 0 15,0 0 1,0 0-16,9 0 15,-1 0-15,10 0 16,4 0-16,0 0 16,4 0-16,10 0 15,3 9-15,5 0 16,5-5-16,-1 5 15,5 0-15,4 0 16,-8 0 0,-1 0-16,-4 0 15,-4-1-15,0-3 16,-9-5-16,-5 4 15,-4-4-15,0 0 16,-13 0-16,-1 0 16,-3-4-16,-5-1 15,-5 1-15,1 0 16,-1-5-1,-3 0-15,7 0 16</inkml:trace>
  <inkml:trace contextRef="#ctx0" brushRef="#br1" timeOffset="12">3651 12336 0,'-9'0'0,"5"4"0,4-4 0,0 0 0,0 0 0,0 0 0,0 0 0,0 0 0,0 0 0,0 0 0,0 0 0,0 0 0,0 0 0,0 0 0,0 0 0,0 0 0,0 0 0,0 0 0,0 0 0,0 0 0,0 0 0,0 0 0,0 0 0,0 0 0,0 0 0,0 0 0,0 0 0,0 0 0,0 0 0,0 0 0,0 0 0,0 0 0,0 0 0,0 0 0,0 0 0,0 0 0,0 0 0,0 0 0,0 0 0,0 0 0,0 0 0,0 0 0,0 0 0,0 0 0,0 0 0,0 0 0,0 9 0,0-9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9 0,0-9 0,0 0 0,0 0 0,0 0 0,0 0 0,0 0 0,0 0 0,0 0 0,0 0 0,0 0 0,0 0 0,0 0 0,0 0 0,9 13 0,-9-13 0,0 0 0,0 0 0,0 0 0,0 0 0,9 13 0,-9-13 0,0 0 0,0 0 0,0 0 0,8 14 0,-8-14 0,0 0 0,0 0 0,23 22 0,-23-22 0,0 0 0,17 26 0,-17-26 0,44 49 0,-17-27 16,30 36-16,0-5 16,-30-35-16,8 4 15,58 66-15,-67-66 16,32 32-16,-6 3 15,-21-35-15,22 36 16,0-1 0,-26-30-16,-1-1 15,-4 5-15,35 23 16,-39-37-16,0 5 15,-5-4-15,-4-5 16,0-4-16,-5 0 16,-4-4-16,4-5 15,-4-14-15,-4 1 16,0-14-1</inkml:trace>
  <inkml:trace contextRef="#ctx0" brushRef="#br1" timeOffset="13">4344 12442 0,'0'4'0,"-5"1"0,5-5 0,0 0 0,0 0 0,0 0 0,0 0 0,0 0 0,0 0 0,0 0 0,0 0 0,0 0 0,0 0 0,0 0 0,0 0 0,0 0 0,-9 9 0,9-9 0,0 0 0,-8 13 0,8-13 0,-9 13 0,-5 5 0,14-18 0,0 0 0,-26 27 0,26-27 0,-40 57 0,9-30 16,-26 30-16,0 10 15,-1-14-15,1 18 16,31-49-16,-67 84 15,71-84-15,-31 36 16,27-27-16,4-5 16,-27 32-1,23-32-15,-1 1 16,10-1-16,-1 1 15,-4-5-15,9 0 16,-1-4-16,10 0 16,0-9-16,-1-5 15,10 0-15,8-17 16,31-18-1</inkml:trace>
  <inkml:trace contextRef="#ctx0" brushRef="#br1" timeOffset="14">7170 12349 0,'0'4'0,"0"10"0,0-14 0,0 0 0,0 0 0,0 0 0,0 0 0,0 0 0,0 0 0,0 0 0,0 0 0,0 0 0,0 0 0,0 9 0,0-9 0,0 17 0,9-3 0,-9-14 0,0 0 0,0 0 0,0 0 0,0 13 0,0-13 0,0 0 0,0 0 0,13 26 0,-13-26 0,0 0 0,13 18 0,-13-18 0,31 58 0,22-5 16,-31-27-16,9-3 15,35 30-15,-4 4 16,9-13-16,-36-21 16,66 56-16,-65-52 15,30 17-15,9-4 16,-44-13-16,39 21 15,-4 1-15,-39-31 16,-1 4 0,40 31-16,-39-27 15,-5-8-15,4-5 16,-4 5-16,5-5 15,-10 5-15,-3-5 16,3-8-16,-8-1 16,0-13-16,13-8 15</inkml:trace>
  <inkml:trace contextRef="#ctx0" brushRef="#br1" timeOffset="15">8039 12482 0,'0'0'0,"-4"4"0,4-4 0,0 0 0,0 0 0,0 0 0,0 0 0,0 0 0,0 0 0,0 0 0,0 0 0,0 0 0,0 0 0,0 0 0,0 0 0,0 0 0,0 0 0,0 0 0,0 0 0,0 0 0,0 0 0,0 0 0,0 0 0,0 0 0,-5 5 0,5-5 0,0 0 0,0 0 0,0 0 0,0 0 0,0 0 0,0 0 0,0 0 0,0 0 0,-9 9 0,9-9 0,0 0 0,0 0 0,0 0 0,0 0 0,0 0 0,0 0 0,0 0 0,-9 4 0,9-4 0,0 0 0,0 0 0,0 0 0,0 0 0,0 0 0,0 0 0,-8 9 0,8-9 0,0 0 0,0 0 0,0 0 0,0 0 0,0 0 0,-18 13 0,18-13 0,0 0 0,0 0 0,0 0 0,0 0 0,-9 18 0,9-18 0,0 0 0,-17 13 0,17-13 0,0 0 0,0 0 0,-18 27 0,18-27 0,0 0 0,-22 26 0,22-26 0,-49 53 0,1 14 15,26-36-15,-36 40 16,6-14-16,25-26 15,-30 31-15,-1-4 16,36-27 0,0-5-16,-31 36 15,36-31-15,-5-4 16,4-1-16,0 1 15,5 4-15,0-9 16,0-4-16,8-9 16,1 13-16</inkml:trace>
  <inkml:trace contextRef="#ctx0" brushRef="#br1" timeOffset="16">12859 12371 0,'0'0'0,"0"0"0,0 0 0,0 0 0,0 0 0,0 0 0,0 0 0,0 0 0,0 0 0,0 0 0,0 0 0,0 0 0,0 0 0,0 0 0,4 0 0,-4 0 0,0 0 0,0 0 0,0 0 0,0 0 0,0 0 0,0 0 0,0 0 0,0 0 0,0 0 0,0 0 0,0 0 0,0 0 0,0 0 0,0 0 0,0 0 0,0 0 0,0 0 0,0 0 0,0 0 0,0 0 0,0 0 0,5 5 0,-5-5 0,0 0 0,0 0 0,0 0 0,0 0 0,0 0 0,0 0 0,0 0 0,0 0 0,8 0 0,-8 0 0,0 0 0,0 0 0,0 0 0,0 0 0,0 0 0,0 0 0,0 0 0,9 4 0,-9-4 0,0 0 0,0 0 0,0 0 0,0 0 0,0 0 0,0 0 0,13 9 0,-13-9 0,0 0 0,0 0 0,18 4 0,-18-4 0,0 0 0,0 0 0,0 0 0,0 0 0,13 9 0,-13-9 0,0 0 0,0 0 0,0 0 0,22 13 0,-22-13 0,0 0 0,0 0 0,18 18 0,-18-18 0,0 0 0,22 18 0,-22-18 0,49 49 0,-23-18 16,23 26-16,-23-26 16,31 35-16,5-8 15,-31-31-15,35 26 16,0 4-16,0-17 15,0 9-15,-35-27 16,44 31 0,-13-4-16,-27-27 15,-4 0-15,44 22 16,-40-17-16,-8-1 15,-1-8-15,1-5 16,-10 5-16,1-5 16,0 1-16,-9-10 15,4 1 1,-9-10-16,-8 1 15,-1-10-15,1-3 16,0-5-16,-10-1 16,-17-25-16</inkml:trace>
  <inkml:trace contextRef="#ctx0" brushRef="#br1" timeOffset="17">13798 12469 0,'0'0'0,"0"0"0,0 0 0,0 0 0,0 0 0,0 0 0,0 0 0,0 0 0,0 0 0,0 0 0,0 0 0,0 0 0,0 0 0,0 0 0,0 0 0,0 0 0,0 0 0,0 0 0,0 0 0,0 0 0,-9 4 0,9-4 0,0 0 0,0 0 0,0 0 0,0 0 0,0 0 0,0 0 0,-4 9 0,4-9 0,0 0 0,0 0 0,0 0 0,0 0 0,0 0 0,-13 9 0,13-9 0,0 0 0,0 0 0,0 0 0,0 0 0,-14 9 0,14-9 0,0 0 0,0 0 0,0 0 0,-17 17 0,17-17 0,0 0 0,0 0 0,-31 18 0,31-18 0,0 0 0,-18 22 0,18-22 0,-53 53 0,22-31 0,-22 36 16,27-32 0,-31 32-16,30-23 15,-21 27-15,26-35 16,0 4-16,-5 4 15,5-4-15,0 5 16,-22 30-16,22-35 16,9-4-16,-1-1 15,10 1 1,-5-1-16,5-3 15,-1-10-15,10-4 16,12 0-16</inkml:trace>
  <inkml:trace contextRef="#ctx0" brushRef="#br1" timeOffset="18">16801 12411 0,'0'4'0,"-9"1"0,9-5 0,0 0 0,0 9 0,0-9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 4 0,-5-4 0,0 0 0,0 0 0,0 0 0,0 0 0,0 0 0,8 9 0,-8-9 0,0 0 0,0 0 0,0 0 0,0 0 0,9 13 0,-9-13 0,0 0 0,0 0 0,0 0 0,14 22 0,-14-22 0,0 0 0,0 0 0,17 18 0,-17-18 0,0 0 0,27 18 0,-27-18 0,79 93 0,-53-67 16,5-3-16,35 25 16,9 1-16,-8 0 15,-37-23-15,41 18 16,-5 5-16,-4-5 15,-31-17 1,4-5-16,36 36 16,-10-14-16,-30-22 15,0 0-15,-5 0 16,1 0-16,-5-4 15,0 0-15,-4 0 16,-1-5-16,-3-4 16,3-5-16,-12-4 15,-5-4 1,0-10-16,0 10 15,-18-27-15</inkml:trace>
  <inkml:trace contextRef="#ctx0" brushRef="#br1" timeOffset="19">17546 12389 0,'0'4'0,"0"-4"0,0 0 0,0 0 0,0 0 0,0 0 0,0 0 0,0 0 0,0 0 0,0 0 0,0 0 0,-4 0 0,4 0 0,0 0 0,0 0 0,0 0 0,0 0 0,0 0 0,0 0 0,0 0 0,0 0 0,0 0 0,0 0 0,0 0 0,0 0 0,0 0 0,0 0 0,0 0 0,-9 9 0,9-9 0,0 0 0,0 0 0,0 0 0,0 0 0,0 0 0,-4 13 0,4-13 0,0 0 0,0 0 0,0 0 0,0 0 0,-14 14 0,14-14 0,0 0 0,0 0 0,0 0 0,-13 17 0,13-17 0,0 0 0,0 0 0,-13 23 0,13-23 0,0 0 0,-13 22 0,13-22 0,-49 53 0,32-18 0,-32 32 16,23-36-16,-14 39 15,18-39 1,-18 45-16,23-45 16,-5 9-16,-1-1 15,-12 41-15,0-5 16,17-39-16,5-1 15,0 1-15,0 3 16,4 6-16,-4-14 16,4 0-16,4-5 15,1-4 1,-1 23-16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AFBB4-5474-474F-B521-B53DF2502AB6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941C7-7A61-4ED9-B353-F9D9323ED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312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0E2D0D-7965-4810-98E8-97D39FBFB072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0222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32FD-E5D9-4C9D-A578-9A124EFDB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31593-E28B-44B4-AAE0-092B93B33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37BE8-6425-4996-8CF6-D459CEB2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88642-341E-4EAF-8936-7F2C9ADD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1A0C5-DB9F-40C9-AC55-213D323E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58D8-7005-47E0-AE67-23BED799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DEEBE-D4D0-40F3-9494-8721A72E7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4039B-BB0D-4B02-AD18-98875939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B5608-393A-4B68-A0CA-F599E700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2B12-2A70-41C6-89A8-AA99D780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6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D72C6-D1FC-4889-8D99-5F3A4BAF0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CD1DE-EFBF-4F79-8950-930C2562B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1096B-80A5-4ED9-9F18-9713F391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29DE3-83F9-4E04-B1FC-370A522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18D4A-C16F-4F5A-BB57-4ADAFFEA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7372-F647-4B1A-AF8D-E2DA0586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9D25E-B202-4867-8A5F-B1DE47714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61A1D-748F-48CE-95FF-2060A450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30B22-6976-43B9-B864-E1033EF2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4A1EF-B7B8-4770-9345-814CE91B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3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7925-8571-4492-A0B3-E40CF23C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094CB-04EF-44D8-95E2-FC61D3FC4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EEBAA-1806-4A03-A439-4E61DE9B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91D89-EB10-43AE-BC64-15CD3FDE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6D9D-552B-4C9E-A09F-DC78C961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782E-C6EA-4526-939F-06D62260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6650-33E1-4106-8DB5-27CAB321A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975BB-949D-4E2B-B327-BB0212D7A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4114E-3A32-4D02-9E79-555F7B28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D5FA8-C9DD-479E-BE7F-1D508A9F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F24FC-6D13-46B7-9533-CEBD4068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6DB7-51C3-400D-976E-2CAB38DA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38175-A98D-454D-A814-087AA9EED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44AE7-6907-4F95-B1FB-FC59B4670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02204-443D-4891-ABCC-417AFD5A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F1A3E-8D74-4B41-9442-048174657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C22755-201E-4C3F-871F-AED595CC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852D4-21DE-4BB9-990E-A16A8A67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9391-C437-47B2-826E-5BFED874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7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5D65-DD67-4F45-88C5-AA81D55C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00D4C-CEBC-449F-B081-CCA204EA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EFB92-15E3-471B-8A4D-A43E86C3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20774-04E8-4C31-8C6C-3822C138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1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E7192-DBBD-4D8C-9E33-7A818F25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9C40-EC44-4A82-8253-9B49DEBB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B95EA-F8CD-4805-9CF6-FBC64FF4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0027-69C1-43D5-8F15-496AFC57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6121-A3EC-4033-894D-5FD424C3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6E883-D39C-44FB-BE7E-79ED0A003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9A3E3-EB8B-4C56-8034-05FD1D05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5DAD1-42CD-4B97-B001-665B6B1D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B82FA-28AC-4162-A61C-A1608A6D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7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7C66-D551-4F15-9821-21E6925C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7D030-6DF7-4B2E-B98B-A90AA854E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658F2-273B-4091-AC53-B6D2A08E9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6BBE5-E189-4ACF-822E-6C8E48DE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A4110-76E3-4387-8F4E-666BD12A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F121B-EED1-4764-A6B2-BBC206F1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80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408BD-3591-454B-AC8C-22CAB3EC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6380D-FF8B-4D8A-9C12-D52E1BA21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CE30-2C3E-45C3-95B8-6E379478D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C2BF-63EE-43C7-8FE6-4449117A6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65FC1-9785-4DD2-9F2F-FFEB3DC3F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5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customXml" Target="../ink/ink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700772"/>
            <a:ext cx="9144000" cy="1805854"/>
          </a:xfrm>
        </p:spPr>
        <p:txBody>
          <a:bodyPr>
            <a:norm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7Jd Changing the Current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082548"/>
            <a:ext cx="4442460" cy="2426712"/>
          </a:xfr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3600" dirty="0"/>
              <a:t>Draw the following circuits: </a:t>
            </a:r>
          </a:p>
          <a:p>
            <a:pPr marL="514350" indent="-514350" algn="l">
              <a:buAutoNum type="arabicParenR"/>
            </a:pPr>
            <a:r>
              <a:rPr lang="en-US" sz="3600" dirty="0"/>
              <a:t>Parallel Circuit </a:t>
            </a:r>
          </a:p>
          <a:p>
            <a:pPr marL="514350" indent="-514350" algn="l">
              <a:buAutoNum type="arabicParenR"/>
            </a:pPr>
            <a:r>
              <a:rPr lang="en-US" sz="3600" dirty="0"/>
              <a:t>Series Circuit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04960" y="106730"/>
            <a:ext cx="2743200" cy="365125"/>
          </a:xfrm>
        </p:spPr>
        <p:txBody>
          <a:bodyPr/>
          <a:lstStyle/>
          <a:p>
            <a:pPr algn="r"/>
            <a:fld id="{267BD90A-34F7-4E8A-ACF9-28859AF6692B}" type="datetime5">
              <a:rPr lang="en-US" sz="3600" smtClean="0"/>
              <a:pPr algn="r"/>
              <a:t>8-Jul-22</a:t>
            </a:fld>
            <a:endParaRPr lang="en-US" sz="3600" dirty="0"/>
          </a:p>
        </p:txBody>
      </p:sp>
      <p:pic>
        <p:nvPicPr>
          <p:cNvPr id="8" name="Picture 7" descr="A picture containing toy, small, lying, red&#10;&#10;Description generated with very high confidence">
            <a:extLst>
              <a:ext uri="{FF2B5EF4-FFF2-40B4-BE49-F238E27FC236}">
                <a16:creationId xmlns:a16="http://schemas.microsoft.com/office/drawing/2014/main" id="{E8C48B33-1005-412B-8F5C-708AD563C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196" y="2747036"/>
            <a:ext cx="5250180" cy="354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52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t1.gstatic.com/images?q=tbn:ANd9GcSIeVe32ArYZcg4NNvRtWF0l59EycKuC9WuEgLMuk77uffulW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7649"/>
          <a:stretch/>
        </p:blipFill>
        <p:spPr bwMode="auto">
          <a:xfrm>
            <a:off x="721033" y="1210590"/>
            <a:ext cx="5821703" cy="205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8" name="Picture 4" descr="http://juneaurides.org/wp-content/uploads/2015/05/yoavlerman_bike-counter-with-clipboard_8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433" y="447858"/>
            <a:ext cx="3238499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8"/>
          <p:cNvSpPr>
            <a:spLocks noChangeArrowheads="1"/>
          </p:cNvSpPr>
          <p:nvPr/>
        </p:nvSpPr>
        <p:spPr bwMode="auto">
          <a:xfrm>
            <a:off x="6387938" y="5789699"/>
            <a:ext cx="5134926" cy="674531"/>
          </a:xfrm>
          <a:prstGeom prst="rect">
            <a:avLst/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Are these the same thing?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0081" y="3450545"/>
            <a:ext cx="60579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Taking an X-ray of a truck to see how much is on it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78500" y="3846880"/>
            <a:ext cx="454436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Counting how many trucks go past in a certain time</a:t>
            </a:r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570081" y="5416540"/>
            <a:ext cx="5405447" cy="1047690"/>
          </a:xfrm>
          <a:prstGeom prst="rect">
            <a:avLst/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Would you possibly confuse one with the other?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1033" y="1934286"/>
            <a:ext cx="58293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voltage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02782" y="2477086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current</a:t>
            </a:r>
          </a:p>
        </p:txBody>
      </p:sp>
    </p:spTree>
    <p:extLst>
      <p:ext uri="{BB962C8B-B14F-4D97-AF65-F5344CB8AC3E}">
        <p14:creationId xmlns:p14="http://schemas.microsoft.com/office/powerpoint/2010/main" val="223613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757615" y="908049"/>
            <a:ext cx="4824412" cy="4826000"/>
            <a:chOff x="2971" y="346"/>
            <a:chExt cx="2313" cy="2268"/>
          </a:xfrm>
        </p:grpSpPr>
        <p:sp>
          <p:nvSpPr>
            <p:cNvPr id="3" name="Oval 25"/>
            <p:cNvSpPr>
              <a:spLocks noChangeArrowheads="1"/>
            </p:cNvSpPr>
            <p:nvPr/>
          </p:nvSpPr>
          <p:spPr bwMode="auto">
            <a:xfrm>
              <a:off x="3016" y="391"/>
              <a:ext cx="2223" cy="2177"/>
            </a:xfrm>
            <a:prstGeom prst="ellipse">
              <a:avLst/>
            </a:prstGeom>
            <a:noFill/>
            <a:ln w="3810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4" name="Oval 26"/>
            <p:cNvSpPr>
              <a:spLocks noChangeArrowheads="1"/>
            </p:cNvSpPr>
            <p:nvPr/>
          </p:nvSpPr>
          <p:spPr bwMode="auto">
            <a:xfrm>
              <a:off x="4059" y="2523"/>
              <a:ext cx="91" cy="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5" name="Oval 27"/>
            <p:cNvSpPr>
              <a:spLocks noChangeArrowheads="1"/>
            </p:cNvSpPr>
            <p:nvPr/>
          </p:nvSpPr>
          <p:spPr bwMode="auto">
            <a:xfrm>
              <a:off x="4059" y="346"/>
              <a:ext cx="91" cy="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6" name="Oval 28"/>
            <p:cNvSpPr>
              <a:spLocks noChangeArrowheads="1"/>
            </p:cNvSpPr>
            <p:nvPr/>
          </p:nvSpPr>
          <p:spPr bwMode="auto">
            <a:xfrm>
              <a:off x="2971" y="1434"/>
              <a:ext cx="91" cy="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7" name="Oval 29"/>
            <p:cNvSpPr>
              <a:spLocks noChangeArrowheads="1"/>
            </p:cNvSpPr>
            <p:nvPr/>
          </p:nvSpPr>
          <p:spPr bwMode="auto">
            <a:xfrm>
              <a:off x="5193" y="1434"/>
              <a:ext cx="91" cy="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8" name="Oval 30"/>
            <p:cNvSpPr>
              <a:spLocks noChangeArrowheads="1"/>
            </p:cNvSpPr>
            <p:nvPr/>
          </p:nvSpPr>
          <p:spPr bwMode="auto">
            <a:xfrm>
              <a:off x="4830" y="2205"/>
              <a:ext cx="91" cy="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9" name="Oval 31"/>
            <p:cNvSpPr>
              <a:spLocks noChangeArrowheads="1"/>
            </p:cNvSpPr>
            <p:nvPr/>
          </p:nvSpPr>
          <p:spPr bwMode="auto">
            <a:xfrm>
              <a:off x="3243" y="2160"/>
              <a:ext cx="91" cy="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0" name="Oval 32"/>
            <p:cNvSpPr>
              <a:spLocks noChangeArrowheads="1"/>
            </p:cNvSpPr>
            <p:nvPr/>
          </p:nvSpPr>
          <p:spPr bwMode="auto">
            <a:xfrm>
              <a:off x="4876" y="663"/>
              <a:ext cx="91" cy="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1" name="Oval 33"/>
            <p:cNvSpPr>
              <a:spLocks noChangeArrowheads="1"/>
            </p:cNvSpPr>
            <p:nvPr/>
          </p:nvSpPr>
          <p:spPr bwMode="auto">
            <a:xfrm>
              <a:off x="3243" y="709"/>
              <a:ext cx="91" cy="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2" name="Oval 34"/>
            <p:cNvSpPr>
              <a:spLocks noChangeArrowheads="1"/>
            </p:cNvSpPr>
            <p:nvPr/>
          </p:nvSpPr>
          <p:spPr bwMode="auto">
            <a:xfrm>
              <a:off x="4513" y="2432"/>
              <a:ext cx="91" cy="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3" name="Oval 35"/>
            <p:cNvSpPr>
              <a:spLocks noChangeArrowheads="1"/>
            </p:cNvSpPr>
            <p:nvPr/>
          </p:nvSpPr>
          <p:spPr bwMode="auto">
            <a:xfrm>
              <a:off x="5103" y="1888"/>
              <a:ext cx="91" cy="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4" name="Oval 36"/>
            <p:cNvSpPr>
              <a:spLocks noChangeArrowheads="1"/>
            </p:cNvSpPr>
            <p:nvPr/>
          </p:nvSpPr>
          <p:spPr bwMode="auto">
            <a:xfrm>
              <a:off x="5103" y="1026"/>
              <a:ext cx="91" cy="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5" name="Oval 37"/>
            <p:cNvSpPr>
              <a:spLocks noChangeArrowheads="1"/>
            </p:cNvSpPr>
            <p:nvPr/>
          </p:nvSpPr>
          <p:spPr bwMode="auto">
            <a:xfrm>
              <a:off x="4513" y="436"/>
              <a:ext cx="91" cy="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" name="Oval 38"/>
            <p:cNvSpPr>
              <a:spLocks noChangeArrowheads="1"/>
            </p:cNvSpPr>
            <p:nvPr/>
          </p:nvSpPr>
          <p:spPr bwMode="auto">
            <a:xfrm>
              <a:off x="3606" y="436"/>
              <a:ext cx="91" cy="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7" name="Oval 39"/>
            <p:cNvSpPr>
              <a:spLocks noChangeArrowheads="1"/>
            </p:cNvSpPr>
            <p:nvPr/>
          </p:nvSpPr>
          <p:spPr bwMode="auto">
            <a:xfrm>
              <a:off x="3016" y="1026"/>
              <a:ext cx="91" cy="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8" name="Oval 40"/>
            <p:cNvSpPr>
              <a:spLocks noChangeArrowheads="1"/>
            </p:cNvSpPr>
            <p:nvPr/>
          </p:nvSpPr>
          <p:spPr bwMode="auto">
            <a:xfrm>
              <a:off x="3016" y="1797"/>
              <a:ext cx="91" cy="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9" name="Oval 41"/>
            <p:cNvSpPr>
              <a:spLocks noChangeArrowheads="1"/>
            </p:cNvSpPr>
            <p:nvPr/>
          </p:nvSpPr>
          <p:spPr bwMode="auto">
            <a:xfrm>
              <a:off x="3606" y="2387"/>
              <a:ext cx="91" cy="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0" name="Oval 42"/>
            <p:cNvSpPr>
              <a:spLocks noChangeArrowheads="1"/>
            </p:cNvSpPr>
            <p:nvPr/>
          </p:nvSpPr>
          <p:spPr bwMode="auto">
            <a:xfrm>
              <a:off x="3833" y="2478"/>
              <a:ext cx="91" cy="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1" name="Oval 43"/>
            <p:cNvSpPr>
              <a:spLocks noChangeArrowheads="1"/>
            </p:cNvSpPr>
            <p:nvPr/>
          </p:nvSpPr>
          <p:spPr bwMode="auto">
            <a:xfrm>
              <a:off x="4286" y="2523"/>
              <a:ext cx="91" cy="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" name="Oval 44"/>
            <p:cNvSpPr>
              <a:spLocks noChangeArrowheads="1"/>
            </p:cNvSpPr>
            <p:nvPr/>
          </p:nvSpPr>
          <p:spPr bwMode="auto">
            <a:xfrm>
              <a:off x="4694" y="2341"/>
              <a:ext cx="91" cy="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3" name="Oval 45"/>
            <p:cNvSpPr>
              <a:spLocks noChangeArrowheads="1"/>
            </p:cNvSpPr>
            <p:nvPr/>
          </p:nvSpPr>
          <p:spPr bwMode="auto">
            <a:xfrm>
              <a:off x="5012" y="2069"/>
              <a:ext cx="91" cy="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" name="Oval 46"/>
            <p:cNvSpPr>
              <a:spLocks noChangeArrowheads="1"/>
            </p:cNvSpPr>
            <p:nvPr/>
          </p:nvSpPr>
          <p:spPr bwMode="auto">
            <a:xfrm>
              <a:off x="5193" y="1661"/>
              <a:ext cx="91" cy="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5" name="Oval 47"/>
            <p:cNvSpPr>
              <a:spLocks noChangeArrowheads="1"/>
            </p:cNvSpPr>
            <p:nvPr/>
          </p:nvSpPr>
          <p:spPr bwMode="auto">
            <a:xfrm>
              <a:off x="5193" y="1207"/>
              <a:ext cx="91" cy="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6" name="Oval 48"/>
            <p:cNvSpPr>
              <a:spLocks noChangeArrowheads="1"/>
            </p:cNvSpPr>
            <p:nvPr/>
          </p:nvSpPr>
          <p:spPr bwMode="auto">
            <a:xfrm>
              <a:off x="5012" y="845"/>
              <a:ext cx="91" cy="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7" name="Oval 49"/>
            <p:cNvSpPr>
              <a:spLocks noChangeArrowheads="1"/>
            </p:cNvSpPr>
            <p:nvPr/>
          </p:nvSpPr>
          <p:spPr bwMode="auto">
            <a:xfrm>
              <a:off x="4694" y="527"/>
              <a:ext cx="91" cy="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8" name="Oval 50"/>
            <p:cNvSpPr>
              <a:spLocks noChangeArrowheads="1"/>
            </p:cNvSpPr>
            <p:nvPr/>
          </p:nvSpPr>
          <p:spPr bwMode="auto">
            <a:xfrm>
              <a:off x="4286" y="346"/>
              <a:ext cx="91" cy="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9" name="Oval 51"/>
            <p:cNvSpPr>
              <a:spLocks noChangeArrowheads="1"/>
            </p:cNvSpPr>
            <p:nvPr/>
          </p:nvSpPr>
          <p:spPr bwMode="auto">
            <a:xfrm>
              <a:off x="3833" y="391"/>
              <a:ext cx="91" cy="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0" name="Oval 52"/>
            <p:cNvSpPr>
              <a:spLocks noChangeArrowheads="1"/>
            </p:cNvSpPr>
            <p:nvPr/>
          </p:nvSpPr>
          <p:spPr bwMode="auto">
            <a:xfrm>
              <a:off x="3424" y="572"/>
              <a:ext cx="91" cy="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1" name="Oval 53"/>
            <p:cNvSpPr>
              <a:spLocks noChangeArrowheads="1"/>
            </p:cNvSpPr>
            <p:nvPr/>
          </p:nvSpPr>
          <p:spPr bwMode="auto">
            <a:xfrm>
              <a:off x="3107" y="845"/>
              <a:ext cx="91" cy="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2" name="Oval 54"/>
            <p:cNvSpPr>
              <a:spLocks noChangeArrowheads="1"/>
            </p:cNvSpPr>
            <p:nvPr/>
          </p:nvSpPr>
          <p:spPr bwMode="auto">
            <a:xfrm>
              <a:off x="2971" y="1207"/>
              <a:ext cx="91" cy="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3" name="Oval 55"/>
            <p:cNvSpPr>
              <a:spLocks noChangeArrowheads="1"/>
            </p:cNvSpPr>
            <p:nvPr/>
          </p:nvSpPr>
          <p:spPr bwMode="auto">
            <a:xfrm>
              <a:off x="2971" y="1616"/>
              <a:ext cx="91" cy="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4" name="Oval 56"/>
            <p:cNvSpPr>
              <a:spLocks noChangeArrowheads="1"/>
            </p:cNvSpPr>
            <p:nvPr/>
          </p:nvSpPr>
          <p:spPr bwMode="auto">
            <a:xfrm>
              <a:off x="3107" y="1979"/>
              <a:ext cx="91" cy="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5" name="Oval 57"/>
            <p:cNvSpPr>
              <a:spLocks noChangeArrowheads="1"/>
            </p:cNvSpPr>
            <p:nvPr/>
          </p:nvSpPr>
          <p:spPr bwMode="auto">
            <a:xfrm>
              <a:off x="3424" y="2296"/>
              <a:ext cx="91" cy="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"/>
          <a:stretch>
            <a:fillRect/>
          </a:stretch>
        </p:blipFill>
        <p:spPr bwMode="auto">
          <a:xfrm>
            <a:off x="3541715" y="620748"/>
            <a:ext cx="5256212" cy="538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23"/>
          <p:cNvGrpSpPr>
            <a:grpSpLocks/>
          </p:cNvGrpSpPr>
          <p:nvPr/>
        </p:nvGrpSpPr>
        <p:grpSpPr bwMode="auto">
          <a:xfrm>
            <a:off x="5413375" y="4581523"/>
            <a:ext cx="1512888" cy="1295400"/>
            <a:chOff x="2426" y="2886"/>
            <a:chExt cx="953" cy="816"/>
          </a:xfrm>
        </p:grpSpPr>
        <p:sp>
          <p:nvSpPr>
            <p:cNvPr id="38" name="Rectangle 3"/>
            <p:cNvSpPr>
              <a:spLocks noChangeArrowheads="1"/>
            </p:cNvSpPr>
            <p:nvPr/>
          </p:nvSpPr>
          <p:spPr bwMode="auto">
            <a:xfrm>
              <a:off x="2608" y="3203"/>
              <a:ext cx="590" cy="499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9" name="AutoShape 4"/>
            <p:cNvSpPr>
              <a:spLocks noChangeArrowheads="1"/>
            </p:cNvSpPr>
            <p:nvPr/>
          </p:nvSpPr>
          <p:spPr bwMode="auto">
            <a:xfrm>
              <a:off x="2426" y="2886"/>
              <a:ext cx="953" cy="318"/>
            </a:xfrm>
            <a:prstGeom prst="triangle">
              <a:avLst>
                <a:gd name="adj" fmla="val 50000"/>
              </a:avLst>
            </a:prstGeom>
            <a:solidFill>
              <a:srgbClr val="C0C0C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40" name="Text Box 5"/>
            <p:cNvSpPr txBox="1">
              <a:spLocks noChangeArrowheads="1"/>
            </p:cNvSpPr>
            <p:nvPr/>
          </p:nvSpPr>
          <p:spPr bwMode="auto">
            <a:xfrm>
              <a:off x="2562" y="3022"/>
              <a:ext cx="72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Supermarket</a:t>
              </a:r>
              <a:endParaRPr kumimoji="0" lang="en-US" altLang="en-US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41" name="Group 6"/>
          <p:cNvGrpSpPr>
            <a:grpSpLocks/>
          </p:cNvGrpSpPr>
          <p:nvPr/>
        </p:nvGrpSpPr>
        <p:grpSpPr bwMode="auto">
          <a:xfrm>
            <a:off x="5413375" y="115923"/>
            <a:ext cx="1512888" cy="1296987"/>
            <a:chOff x="2381" y="2840"/>
            <a:chExt cx="953" cy="817"/>
          </a:xfrm>
        </p:grpSpPr>
        <p:sp>
          <p:nvSpPr>
            <p:cNvPr id="42" name="Rectangle 7"/>
            <p:cNvSpPr>
              <a:spLocks noChangeArrowheads="1"/>
            </p:cNvSpPr>
            <p:nvPr/>
          </p:nvSpPr>
          <p:spPr bwMode="auto">
            <a:xfrm>
              <a:off x="2562" y="3158"/>
              <a:ext cx="590" cy="499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381" y="2840"/>
              <a:ext cx="953" cy="318"/>
            </a:xfrm>
            <a:prstGeom prst="triangle">
              <a:avLst>
                <a:gd name="adj" fmla="val 50000"/>
              </a:avLst>
            </a:prstGeom>
            <a:solidFill>
              <a:srgbClr val="C0C0C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44" name="Text Box 9"/>
            <p:cNvSpPr txBox="1">
              <a:spLocks noChangeArrowheads="1"/>
            </p:cNvSpPr>
            <p:nvPr/>
          </p:nvSpPr>
          <p:spPr bwMode="auto">
            <a:xfrm>
              <a:off x="2472" y="2976"/>
              <a:ext cx="72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Bakery</a:t>
              </a:r>
              <a:endPara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5629275" y="2708309"/>
            <a:ext cx="1296988" cy="100965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4981575" y="1484314"/>
            <a:ext cx="23764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Empty vans collect bread at the bakery</a:t>
            </a:r>
            <a:endParaRPr kumimoji="0" lang="en-US" altLang="en-US" sz="2400" b="1" i="0" u="none" strike="noStrike" kern="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1562123" y="2781317"/>
            <a:ext cx="18351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These vans are full of bread</a:t>
            </a:r>
            <a:endParaRPr kumimoji="0" lang="en-US" altLang="en-US" sz="2400" b="1" i="0" u="none" strike="noStrike" kern="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8797951" y="2852767"/>
            <a:ext cx="19081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These vans are empty</a:t>
            </a:r>
            <a:endParaRPr kumimoji="0" lang="en-US" altLang="en-US" sz="2400" b="1" i="0" u="none" strike="noStrike" kern="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4694239" y="3429004"/>
            <a:ext cx="28813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The vans deliver bread to the supermarket</a:t>
            </a:r>
            <a:endParaRPr kumimoji="0" lang="en-US" altLang="en-US" sz="2400" b="1" i="0" u="none" strike="noStrike" kern="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0" name="Text Box 58"/>
          <p:cNvSpPr txBox="1">
            <a:spLocks noChangeArrowheads="1"/>
          </p:cNvSpPr>
          <p:nvPr/>
        </p:nvSpPr>
        <p:spPr bwMode="auto">
          <a:xfrm>
            <a:off x="4981575" y="1484314"/>
            <a:ext cx="23764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Charges collect energy at the battery</a:t>
            </a:r>
            <a:endParaRPr kumimoji="0" lang="en-US" altLang="en-US" sz="2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1" name="Text Box 59"/>
          <p:cNvSpPr txBox="1">
            <a:spLocks noChangeArrowheads="1"/>
          </p:cNvSpPr>
          <p:nvPr/>
        </p:nvSpPr>
        <p:spPr bwMode="auto">
          <a:xfrm>
            <a:off x="1670052" y="2781317"/>
            <a:ext cx="20161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These charges have energy</a:t>
            </a:r>
            <a:endParaRPr kumimoji="0" lang="en-US" altLang="en-US" sz="2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2" name="Text Box 60"/>
          <p:cNvSpPr txBox="1">
            <a:spLocks noChangeArrowheads="1"/>
          </p:cNvSpPr>
          <p:nvPr/>
        </p:nvSpPr>
        <p:spPr bwMode="auto">
          <a:xfrm>
            <a:off x="4981575" y="3357561"/>
            <a:ext cx="23764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Charges deliver energy to the bulb</a:t>
            </a:r>
            <a:endParaRPr kumimoji="0" lang="en-US" altLang="en-US" sz="2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3" name="Text Box 61"/>
          <p:cNvSpPr txBox="1">
            <a:spLocks noChangeArrowheads="1"/>
          </p:cNvSpPr>
          <p:nvPr/>
        </p:nvSpPr>
        <p:spPr bwMode="auto">
          <a:xfrm>
            <a:off x="8797951" y="2420937"/>
            <a:ext cx="19081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Charges return to the battery</a:t>
            </a:r>
            <a:endParaRPr kumimoji="0" lang="en-US" altLang="en-US" sz="2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4" name="AutoShape 98"/>
          <p:cNvSpPr>
            <a:spLocks noChangeArrowheads="1"/>
          </p:cNvSpPr>
          <p:nvPr/>
        </p:nvSpPr>
        <p:spPr bwMode="auto">
          <a:xfrm>
            <a:off x="8895655" y="128088"/>
            <a:ext cx="2374900" cy="1800225"/>
          </a:xfrm>
          <a:prstGeom prst="cloudCallout">
            <a:avLst>
              <a:gd name="adj1" fmla="val 69419"/>
              <a:gd name="adj2" fmla="val 63105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What is voltage?</a:t>
            </a:r>
          </a:p>
        </p:txBody>
      </p:sp>
      <p:sp>
        <p:nvSpPr>
          <p:cNvPr id="55" name="AutoShape 99"/>
          <p:cNvSpPr>
            <a:spLocks noChangeArrowheads="1"/>
          </p:cNvSpPr>
          <p:nvPr/>
        </p:nvSpPr>
        <p:spPr bwMode="auto">
          <a:xfrm>
            <a:off x="195073" y="103720"/>
            <a:ext cx="3762696" cy="1530008"/>
          </a:xfrm>
          <a:prstGeom prst="roundRect">
            <a:avLst>
              <a:gd name="adj" fmla="val 6856"/>
            </a:avLst>
          </a:prstGeom>
          <a:solidFill>
            <a:srgbClr val="00B050"/>
          </a:solidFill>
          <a:ln w="25400">
            <a:noFill/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Voltage is how much energy each charge carries</a:t>
            </a:r>
          </a:p>
        </p:txBody>
      </p:sp>
      <p:sp>
        <p:nvSpPr>
          <p:cNvPr id="56" name="AutoShape 100"/>
          <p:cNvSpPr>
            <a:spLocks noChangeArrowheads="1"/>
          </p:cNvSpPr>
          <p:nvPr/>
        </p:nvSpPr>
        <p:spPr bwMode="auto">
          <a:xfrm>
            <a:off x="304808" y="4980149"/>
            <a:ext cx="3560063" cy="993943"/>
          </a:xfrm>
          <a:prstGeom prst="roundRect">
            <a:avLst>
              <a:gd name="adj" fmla="val 6856"/>
            </a:avLst>
          </a:prstGeom>
          <a:solidFill>
            <a:srgbClr val="00B050"/>
          </a:solidFill>
          <a:ln w="25400">
            <a:noFill/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How much bread each van carries</a:t>
            </a:r>
          </a:p>
        </p:txBody>
      </p:sp>
      <p:sp>
        <p:nvSpPr>
          <p:cNvPr id="57" name="Arc 101"/>
          <p:cNvSpPr>
            <a:spLocks/>
          </p:cNvSpPr>
          <p:nvPr/>
        </p:nvSpPr>
        <p:spPr bwMode="auto">
          <a:xfrm flipH="1">
            <a:off x="3830637" y="1052547"/>
            <a:ext cx="2305051" cy="4587875"/>
          </a:xfrm>
          <a:custGeom>
            <a:avLst/>
            <a:gdLst>
              <a:gd name="T0" fmla="*/ 67520359 w 21600"/>
              <a:gd name="T1" fmla="*/ 0 h 42331"/>
              <a:gd name="T2" fmla="*/ 14759044 w 21600"/>
              <a:gd name="T3" fmla="*/ 497238068 h 42331"/>
              <a:gd name="T4" fmla="*/ 0 w 21600"/>
              <a:gd name="T5" fmla="*/ 243973394 h 42331"/>
              <a:gd name="T6" fmla="*/ 0 60000 65536"/>
              <a:gd name="T7" fmla="*/ 0 60000 65536"/>
              <a:gd name="T8" fmla="*/ 0 60000 65536"/>
              <a:gd name="T9" fmla="*/ 0 w 21600"/>
              <a:gd name="T10" fmla="*/ 0 h 42331"/>
              <a:gd name="T11" fmla="*/ 21600 w 21600"/>
              <a:gd name="T12" fmla="*/ 42331 h 423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2331" fill="none" extrusionOk="0">
                <a:moveTo>
                  <a:pt x="5929" y="-1"/>
                </a:moveTo>
                <a:cubicBezTo>
                  <a:pt x="15204" y="2647"/>
                  <a:pt x="21600" y="11124"/>
                  <a:pt x="21600" y="20770"/>
                </a:cubicBezTo>
                <a:cubicBezTo>
                  <a:pt x="21600" y="32196"/>
                  <a:pt x="12701" y="41645"/>
                  <a:pt x="1296" y="42331"/>
                </a:cubicBezTo>
              </a:path>
              <a:path w="21600" h="42331" stroke="0" extrusionOk="0">
                <a:moveTo>
                  <a:pt x="5929" y="-1"/>
                </a:moveTo>
                <a:cubicBezTo>
                  <a:pt x="15204" y="2647"/>
                  <a:pt x="21600" y="11124"/>
                  <a:pt x="21600" y="20770"/>
                </a:cubicBezTo>
                <a:cubicBezTo>
                  <a:pt x="21600" y="32196"/>
                  <a:pt x="12701" y="41645"/>
                  <a:pt x="1296" y="42331"/>
                </a:cubicBezTo>
                <a:lnTo>
                  <a:pt x="0" y="20770"/>
                </a:lnTo>
                <a:close/>
              </a:path>
            </a:pathLst>
          </a:custGeom>
          <a:noFill/>
          <a:ln w="346075">
            <a:solidFill>
              <a:srgbClr val="000000">
                <a:alpha val="56862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58" name="Group 20"/>
          <p:cNvGrpSpPr>
            <a:grpSpLocks/>
          </p:cNvGrpSpPr>
          <p:nvPr/>
        </p:nvGrpSpPr>
        <p:grpSpPr bwMode="auto">
          <a:xfrm>
            <a:off x="5413387" y="404848"/>
            <a:ext cx="1368425" cy="1368425"/>
            <a:chOff x="4513" y="210"/>
            <a:chExt cx="862" cy="862"/>
          </a:xfrm>
        </p:grpSpPr>
        <p:sp>
          <p:nvSpPr>
            <p:cNvPr id="59" name="Rectangle 19"/>
            <p:cNvSpPr>
              <a:spLocks noChangeArrowheads="1"/>
            </p:cNvSpPr>
            <p:nvPr/>
          </p:nvSpPr>
          <p:spPr bwMode="auto">
            <a:xfrm>
              <a:off x="4740" y="527"/>
              <a:ext cx="589" cy="1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pic>
          <p:nvPicPr>
            <p:cNvPr id="60" name="Picture 18" descr="45fa76bd71c58_list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513" y="210"/>
              <a:ext cx="862" cy="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" name="Picture 22" descr="light_bul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5" y="4437061"/>
            <a:ext cx="904875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AutoShape 102"/>
          <p:cNvSpPr>
            <a:spLocks noChangeArrowheads="1"/>
          </p:cNvSpPr>
          <p:nvPr/>
        </p:nvSpPr>
        <p:spPr bwMode="auto">
          <a:xfrm>
            <a:off x="8640065" y="4539715"/>
            <a:ext cx="2951163" cy="1989137"/>
          </a:xfrm>
          <a:prstGeom prst="cloudCallout">
            <a:avLst>
              <a:gd name="adj1" fmla="val 37199"/>
              <a:gd name="adj2" fmla="val -84875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What is this like in the supermarket model?</a:t>
            </a:r>
          </a:p>
        </p:txBody>
      </p:sp>
    </p:spTree>
    <p:extLst>
      <p:ext uri="{BB962C8B-B14F-4D97-AF65-F5344CB8AC3E}">
        <p14:creationId xmlns:p14="http://schemas.microsoft.com/office/powerpoint/2010/main" val="368973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1" grpId="0"/>
      <p:bldP spid="52" grpId="0"/>
      <p:bldP spid="53" grpId="0"/>
      <p:bldP spid="54" grpId="0" animBg="1"/>
      <p:bldP spid="55" grpId="0" animBg="1"/>
      <p:bldP spid="56" grpId="0" animBg="1"/>
      <p:bldP spid="57" grpId="0" animBg="1"/>
      <p:bldP spid="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30" name="AutoShape 26"/>
          <p:cNvSpPr>
            <a:spLocks noChangeArrowheads="1"/>
          </p:cNvSpPr>
          <p:nvPr/>
        </p:nvSpPr>
        <p:spPr bwMode="auto">
          <a:xfrm>
            <a:off x="318167" y="324435"/>
            <a:ext cx="11504863" cy="111935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361950" indent="-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1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800" b="1" dirty="0">
                <a:solidFill>
                  <a:schemeClr val="bg1"/>
                </a:solidFill>
                <a:sym typeface="Wingdings 2" panose="05020102010507070707" pitchFamily="18" charset="2"/>
              </a:rPr>
              <a:t> </a:t>
            </a:r>
            <a:r>
              <a:rPr lang="en-GB" altLang="en-US" sz="2800" dirty="0">
                <a:solidFill>
                  <a:schemeClr val="bg1"/>
                </a:solidFill>
              </a:rPr>
              <a:t>In pairs write a paragraph or bullet points to explain what happens to the voltage from the battery. Include references to your analogy.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17934" y="1681131"/>
            <a:ext cx="8282940" cy="89255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battery/cell    energy    heat    light    share    supplied    transferred    voltage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13761"/>
          <a:stretch/>
        </p:blipFill>
        <p:spPr>
          <a:xfrm>
            <a:off x="2331720" y="2811025"/>
            <a:ext cx="3335555" cy="3861045"/>
          </a:xfrm>
          <a:prstGeom prst="rect">
            <a:avLst/>
          </a:prstGeom>
        </p:spPr>
      </p:pic>
      <p:sp>
        <p:nvSpPr>
          <p:cNvPr id="26" name="AutoShape 102"/>
          <p:cNvSpPr>
            <a:spLocks noChangeArrowheads="1"/>
          </p:cNvSpPr>
          <p:nvPr/>
        </p:nvSpPr>
        <p:spPr bwMode="auto">
          <a:xfrm>
            <a:off x="6742973" y="3264127"/>
            <a:ext cx="4054251" cy="2565899"/>
          </a:xfrm>
          <a:prstGeom prst="cloudCallout">
            <a:avLst>
              <a:gd name="adj1" fmla="val 56023"/>
              <a:gd name="adj2" fmla="val 7640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How does voltage affect current</a:t>
            </a:r>
            <a:r>
              <a:rPr kumimoji="0" lang="en-GB" alt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?</a:t>
            </a:r>
            <a:endParaRPr kumimoji="0" lang="en-GB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41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444" y="1248937"/>
            <a:ext cx="10515600" cy="5017235"/>
          </a:xfrm>
        </p:spPr>
        <p:txBody>
          <a:bodyPr>
            <a:normAutofit/>
          </a:bodyPr>
          <a:lstStyle/>
          <a:p>
            <a:r>
              <a:rPr lang="en-GB" sz="4000" dirty="0"/>
              <a:t>Starting at the battery, the current gets voltage. </a:t>
            </a:r>
          </a:p>
          <a:p>
            <a:r>
              <a:rPr lang="en-GB" sz="4000" dirty="0"/>
              <a:t>The current flows through the wires to the lightbulb</a:t>
            </a:r>
          </a:p>
          <a:p>
            <a:r>
              <a:rPr lang="en-GB" sz="4000" dirty="0"/>
              <a:t>The lightbulb uses the voltage (energy) to light up</a:t>
            </a:r>
          </a:p>
          <a:p>
            <a:r>
              <a:rPr lang="en-GB" sz="4000" dirty="0"/>
              <a:t>The current flows back to the battery (without any voltage/energy) </a:t>
            </a:r>
          </a:p>
          <a:p>
            <a:r>
              <a:rPr lang="en-GB" sz="4000" dirty="0"/>
              <a:t>The current collects voltage again and goes back around the circuit.</a:t>
            </a:r>
          </a:p>
        </p:txBody>
      </p:sp>
    </p:spTree>
    <p:extLst>
      <p:ext uri="{BB962C8B-B14F-4D97-AF65-F5344CB8AC3E}">
        <p14:creationId xmlns:p14="http://schemas.microsoft.com/office/powerpoint/2010/main" val="1448738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96" y="167953"/>
            <a:ext cx="11617363" cy="669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1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76" y="374728"/>
            <a:ext cx="11145992" cy="611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55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102F2E-962C-4540-B7AB-3CD9865BC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69502"/>
              </p:ext>
            </p:extLst>
          </p:nvPr>
        </p:nvGraphicFramePr>
        <p:xfrm>
          <a:off x="739608" y="1657105"/>
          <a:ext cx="10411612" cy="2654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5806">
                  <a:extLst>
                    <a:ext uri="{9D8B030D-6E8A-4147-A177-3AD203B41FA5}">
                      <a16:colId xmlns:a16="http://schemas.microsoft.com/office/drawing/2014/main" val="2015881620"/>
                    </a:ext>
                  </a:extLst>
                </a:gridCol>
                <a:gridCol w="5205806">
                  <a:extLst>
                    <a:ext uri="{9D8B030D-6E8A-4147-A177-3AD203B41FA5}">
                      <a16:colId xmlns:a16="http://schemas.microsoft.com/office/drawing/2014/main" val="1352724215"/>
                    </a:ext>
                  </a:extLst>
                </a:gridCol>
              </a:tblGrid>
              <a:tr h="630164">
                <a:tc>
                  <a:txBody>
                    <a:bodyPr/>
                    <a:lstStyle/>
                    <a:p>
                      <a:r>
                        <a:rPr lang="en-GB" sz="2800" dirty="0"/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Worksheets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688"/>
                  </a:ext>
                </a:extLst>
              </a:tr>
              <a:tr h="2024139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37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F7FF9E-889B-4A05-A054-084D01FEF515}"/>
              </a:ext>
            </a:extLst>
          </p:cNvPr>
          <p:cNvSpPr txBox="1"/>
          <p:nvPr/>
        </p:nvSpPr>
        <p:spPr>
          <a:xfrm>
            <a:off x="460827" y="587476"/>
            <a:ext cx="6375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Requisitions</a:t>
            </a:r>
          </a:p>
        </p:txBody>
      </p:sp>
    </p:spTree>
    <p:extLst>
      <p:ext uri="{BB962C8B-B14F-4D97-AF65-F5344CB8AC3E}">
        <p14:creationId xmlns:p14="http://schemas.microsoft.com/office/powerpoint/2010/main" val="372578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Units for voltage</a:t>
            </a:r>
          </a:p>
          <a:p>
            <a:r>
              <a:rPr lang="en-GB" dirty="0"/>
              <a:t>Voltage, resistance</a:t>
            </a:r>
          </a:p>
          <a:p>
            <a:r>
              <a:rPr lang="en-GB" dirty="0"/>
              <a:t>Using a voltmeter</a:t>
            </a:r>
          </a:p>
          <a:p>
            <a:r>
              <a:rPr lang="en-GB" dirty="0"/>
              <a:t>How current changes when voltage changes</a:t>
            </a:r>
          </a:p>
          <a:p>
            <a:r>
              <a:rPr lang="en-GB" dirty="0"/>
              <a:t>How voltage varies in a parallel circuit</a:t>
            </a:r>
          </a:p>
          <a:p>
            <a:r>
              <a:rPr lang="en-GB" dirty="0"/>
              <a:t>Relationship between resistance and current</a:t>
            </a:r>
          </a:p>
          <a:p>
            <a:r>
              <a:rPr lang="en-GB" dirty="0"/>
              <a:t>How resistance varies with a wire’s length and thickness</a:t>
            </a:r>
          </a:p>
          <a:p>
            <a:r>
              <a:rPr lang="en-GB" dirty="0"/>
              <a:t>Hoe voltage is divided between the components of a circuit</a:t>
            </a:r>
          </a:p>
          <a:p>
            <a:r>
              <a:rPr lang="en-GB" dirty="0"/>
              <a:t>Model to explain voltage</a:t>
            </a:r>
          </a:p>
          <a:p>
            <a:r>
              <a:rPr lang="en-GB" dirty="0"/>
              <a:t>How voltage and energy are linked </a:t>
            </a:r>
          </a:p>
          <a:p>
            <a:r>
              <a:rPr lang="en-GB" dirty="0"/>
              <a:t>Why voltmeter connected in parallel</a:t>
            </a:r>
          </a:p>
        </p:txBody>
      </p:sp>
    </p:spTree>
    <p:extLst>
      <p:ext uri="{BB962C8B-B14F-4D97-AF65-F5344CB8AC3E}">
        <p14:creationId xmlns:p14="http://schemas.microsoft.com/office/powerpoint/2010/main" val="1843478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873"/>
            <a:ext cx="10515600" cy="1325563"/>
          </a:xfrm>
        </p:spPr>
        <p:txBody>
          <a:bodyPr/>
          <a:lstStyle/>
          <a:p>
            <a:r>
              <a:rPr lang="en-GB" dirty="0"/>
              <a:t>Voltage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6836"/>
            <a:ext cx="10515600" cy="4965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dirty="0"/>
              <a:t>The voltage helps to push charges around the circuit – it depends on what the battery can supply. </a:t>
            </a:r>
          </a:p>
          <a:p>
            <a:pPr marL="0" indent="0">
              <a:buNone/>
            </a:pPr>
            <a:endParaRPr lang="en-GB" sz="4000" dirty="0"/>
          </a:p>
          <a:p>
            <a:r>
              <a:rPr lang="en-GB" sz="4000" dirty="0"/>
              <a:t>Measured using a voltmeter</a:t>
            </a:r>
          </a:p>
          <a:p>
            <a:r>
              <a:rPr lang="en-GB" sz="4000" dirty="0"/>
              <a:t>Units: volts (v)</a:t>
            </a:r>
          </a:p>
          <a:p>
            <a:r>
              <a:rPr lang="en-GB" sz="4000" dirty="0"/>
              <a:t>Voltmeter is connected across</a:t>
            </a:r>
            <a:br>
              <a:rPr lang="en-GB" sz="4000" dirty="0"/>
            </a:br>
            <a:r>
              <a:rPr lang="en-GB" sz="4000" dirty="0"/>
              <a:t> a component (bulb)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650" y="3265487"/>
            <a:ext cx="3028950" cy="303847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F40B942-A41F-408B-A79D-E6B52C2B07AA}"/>
              </a:ext>
            </a:extLst>
          </p:cNvPr>
          <p:cNvGrpSpPr/>
          <p:nvPr/>
        </p:nvGrpSpPr>
        <p:grpSpPr>
          <a:xfrm>
            <a:off x="8993875" y="192655"/>
            <a:ext cx="3198125" cy="646331"/>
            <a:chOff x="8993875" y="93140"/>
            <a:chExt cx="3198125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8A5ECCC-7D1F-4CD5-9784-ECF9380F50A6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9B87BCE-C775-4FE8-AC6E-A37AAACD3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658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8748"/>
            <a:ext cx="10515600" cy="1325563"/>
          </a:xfrm>
        </p:spPr>
        <p:txBody>
          <a:bodyPr/>
          <a:lstStyle/>
          <a:p>
            <a:r>
              <a:rPr lang="en-GB" dirty="0"/>
              <a:t>Resistance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2270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4400" b="1" dirty="0"/>
              <a:t>Resistance</a:t>
            </a:r>
            <a:r>
              <a:rPr lang="en-GB" sz="4400" dirty="0"/>
              <a:t> is how difficult it is for current to flow </a:t>
            </a:r>
          </a:p>
          <a:p>
            <a:pPr marL="0" indent="0">
              <a:buNone/>
            </a:pPr>
            <a:r>
              <a:rPr lang="en-GB" sz="4000" dirty="0">
                <a:solidFill>
                  <a:schemeClr val="accent5">
                    <a:lumMod val="75000"/>
                  </a:schemeClr>
                </a:solidFill>
              </a:rPr>
              <a:t>If we need a very smaller current – we can use a resistor to reduce the current in a circuit. </a:t>
            </a:r>
            <a:endParaRPr lang="en-GB" sz="4000" dirty="0">
              <a:solidFill>
                <a:schemeClr val="accent5">
                  <a:lumMod val="75000"/>
                </a:schemeClr>
              </a:solidFill>
              <a:cs typeface="Calibri Light"/>
            </a:endParaRPr>
          </a:p>
          <a:p>
            <a:pPr marL="0" indent="0">
              <a:buNone/>
            </a:pPr>
            <a:r>
              <a:rPr lang="en-GB" sz="4400" dirty="0"/>
              <a:t>A </a:t>
            </a:r>
            <a:r>
              <a:rPr lang="en-GB" sz="4400" b="1" dirty="0"/>
              <a:t>resistor</a:t>
            </a:r>
            <a:r>
              <a:rPr lang="en-GB" sz="4400" dirty="0"/>
              <a:t> makes it harder for current to flow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237" y="4962525"/>
            <a:ext cx="6105525" cy="189547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9C011DB-E90B-4022-BE85-189C0DA0C86D}"/>
              </a:ext>
            </a:extLst>
          </p:cNvPr>
          <p:cNvGrpSpPr/>
          <p:nvPr/>
        </p:nvGrpSpPr>
        <p:grpSpPr>
          <a:xfrm>
            <a:off x="8993875" y="192655"/>
            <a:ext cx="3198125" cy="646331"/>
            <a:chOff x="8993875" y="93140"/>
            <a:chExt cx="3198125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F8B29C5-4093-47AC-80D8-B49003EBE494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708B375-883D-4D1E-AC5F-B964A927E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5031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79" y="194607"/>
            <a:ext cx="11712333" cy="4624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79" y="4818995"/>
            <a:ext cx="59113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What do you think represents: </a:t>
            </a:r>
          </a:p>
          <a:p>
            <a:pPr marL="342900" indent="-342900">
              <a:buAutoNum type="arabicPeriod"/>
            </a:pPr>
            <a:r>
              <a:rPr lang="en-GB" sz="3600" dirty="0"/>
              <a:t>The Voltage</a:t>
            </a:r>
          </a:p>
          <a:p>
            <a:pPr marL="342900" indent="-342900">
              <a:buAutoNum type="arabicPeriod"/>
            </a:pPr>
            <a:r>
              <a:rPr lang="en-GB" sz="3600" dirty="0"/>
              <a:t>The Resistance?</a:t>
            </a:r>
          </a:p>
        </p:txBody>
      </p:sp>
    </p:spTree>
    <p:extLst>
      <p:ext uri="{BB962C8B-B14F-4D97-AF65-F5344CB8AC3E}">
        <p14:creationId xmlns:p14="http://schemas.microsoft.com/office/powerpoint/2010/main" val="2144487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Parallel Circuits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41257"/>
            <a:ext cx="10515600" cy="4188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As you add branches, the current flowing increases. </a:t>
            </a:r>
          </a:p>
          <a:p>
            <a:pPr marL="0" indent="0">
              <a:buNone/>
            </a:pPr>
            <a:r>
              <a:rPr lang="en-GB" sz="4000" dirty="0"/>
              <a:t>It is easier for the current to flow because there are more ways for it to go. </a:t>
            </a:r>
          </a:p>
          <a:p>
            <a:pPr marL="0" indent="0">
              <a:buNone/>
            </a:pPr>
            <a:r>
              <a:rPr lang="en-GB" sz="4000" dirty="0"/>
              <a:t>The overall </a:t>
            </a:r>
            <a:r>
              <a:rPr lang="en-GB" sz="4000" b="1" dirty="0"/>
              <a:t>resistance</a:t>
            </a:r>
            <a:r>
              <a:rPr lang="en-GB" sz="4000" dirty="0"/>
              <a:t> of the circuit is less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595497"/>
            <a:ext cx="9537547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Does the brightness of bulbs in a parallel circuit change?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43BE6EC-575B-457E-85EB-B0EACA6DD021}"/>
              </a:ext>
            </a:extLst>
          </p:cNvPr>
          <p:cNvGrpSpPr/>
          <p:nvPr/>
        </p:nvGrpSpPr>
        <p:grpSpPr>
          <a:xfrm>
            <a:off x="8993875" y="192655"/>
            <a:ext cx="3198125" cy="646331"/>
            <a:chOff x="8993875" y="93140"/>
            <a:chExt cx="3198125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5C9BCDF-D06B-433B-BB23-25F4D9D003F6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9AFD91F-2D51-4C3D-81B1-34D85880E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072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0E107-AB2E-4AAF-A315-D57271CAD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Conductor or Insulator?</a:t>
            </a:r>
            <a:endParaRPr lang="en-US" dirty="0"/>
          </a:p>
        </p:txBody>
      </p:sp>
      <p:pic>
        <p:nvPicPr>
          <p:cNvPr id="4" name="Picture 4" descr="A picture containing phone&#10;&#10;Description generated with very high confidence">
            <a:extLst>
              <a:ext uri="{FF2B5EF4-FFF2-40B4-BE49-F238E27FC236}">
                <a16:creationId xmlns:a16="http://schemas.microsoft.com/office/drawing/2014/main" id="{A819E8F3-9041-4052-B4CA-31C17BA0A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996" y="3377811"/>
            <a:ext cx="4770407" cy="35613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0B201-C461-4F31-A175-9A8BFA4C7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dirty="0">
                <a:cs typeface="Calibri Light"/>
              </a:rPr>
              <a:t>Connect the different items into the circuit and see if they allow current to flow? </a:t>
            </a:r>
          </a:p>
          <a:p>
            <a:pPr marL="0" indent="0">
              <a:buNone/>
            </a:pPr>
            <a:r>
              <a:rPr lang="en-US" sz="3600" dirty="0">
                <a:cs typeface="Calibri Light"/>
              </a:rPr>
              <a:t>If they don't have current to flow, does that mean they have high or low resistance?</a:t>
            </a:r>
          </a:p>
        </p:txBody>
      </p:sp>
    </p:spTree>
    <p:extLst>
      <p:ext uri="{BB962C8B-B14F-4D97-AF65-F5344CB8AC3E}">
        <p14:creationId xmlns:p14="http://schemas.microsoft.com/office/powerpoint/2010/main" val="1785317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347" y="894955"/>
            <a:ext cx="9429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859" y="2553893"/>
            <a:ext cx="141922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697" y="2553893"/>
            <a:ext cx="141922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eform 7"/>
          <p:cNvSpPr>
            <a:spLocks/>
          </p:cNvSpPr>
          <p:nvPr/>
        </p:nvSpPr>
        <p:spPr bwMode="auto">
          <a:xfrm>
            <a:off x="2835858" y="1215630"/>
            <a:ext cx="1588" cy="1584325"/>
          </a:xfrm>
          <a:custGeom>
            <a:avLst/>
            <a:gdLst>
              <a:gd name="T0" fmla="*/ 0 w 1"/>
              <a:gd name="T1" fmla="*/ 998 h 998"/>
              <a:gd name="T2" fmla="*/ 0 w 1"/>
              <a:gd name="T3" fmla="*/ 0 h 99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998">
                <a:moveTo>
                  <a:pt x="0" y="998"/>
                </a:moveTo>
                <a:lnTo>
                  <a:pt x="0" y="0"/>
                </a:lnTo>
              </a:path>
            </a:pathLst>
          </a:custGeom>
          <a:noFill/>
          <a:ln w="317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5642558" y="1223568"/>
            <a:ext cx="1588" cy="1603375"/>
          </a:xfrm>
          <a:custGeom>
            <a:avLst/>
            <a:gdLst>
              <a:gd name="T0" fmla="*/ 1 w 1"/>
              <a:gd name="T1" fmla="*/ 1010 h 1010"/>
              <a:gd name="T2" fmla="*/ 0 w 1"/>
              <a:gd name="T3" fmla="*/ 0 h 101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010">
                <a:moveTo>
                  <a:pt x="1" y="1010"/>
                </a:moveTo>
                <a:lnTo>
                  <a:pt x="0" y="0"/>
                </a:lnTo>
              </a:path>
            </a:pathLst>
          </a:custGeom>
          <a:noFill/>
          <a:ln w="317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2843796" y="1223568"/>
            <a:ext cx="977900" cy="1587"/>
          </a:xfrm>
          <a:custGeom>
            <a:avLst/>
            <a:gdLst>
              <a:gd name="T0" fmla="*/ 0 w 616"/>
              <a:gd name="T1" fmla="*/ 0 h 1"/>
              <a:gd name="T2" fmla="*/ 616 w 61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16" h="1">
                <a:moveTo>
                  <a:pt x="0" y="0"/>
                </a:moveTo>
                <a:lnTo>
                  <a:pt x="616" y="0"/>
                </a:lnTo>
              </a:path>
            </a:pathLst>
          </a:custGeom>
          <a:noFill/>
          <a:ln w="317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4717047" y="1223567"/>
            <a:ext cx="942975" cy="42862"/>
          </a:xfrm>
          <a:custGeom>
            <a:avLst/>
            <a:gdLst>
              <a:gd name="T0" fmla="*/ 462 w 462"/>
              <a:gd name="T1" fmla="*/ 0 h 1"/>
              <a:gd name="T2" fmla="*/ 0 w 462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62" h="1">
                <a:moveTo>
                  <a:pt x="462" y="0"/>
                </a:moveTo>
                <a:lnTo>
                  <a:pt x="0" y="0"/>
                </a:lnTo>
              </a:path>
            </a:pathLst>
          </a:custGeom>
          <a:noFill/>
          <a:ln w="317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907297" y="3057129"/>
            <a:ext cx="136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800"/>
              <a:t>__ V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4275722" y="3057129"/>
            <a:ext cx="136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800" dirty="0"/>
              <a:t>__ V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699459" y="320279"/>
            <a:ext cx="136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800" dirty="0"/>
              <a:t>__ V</a:t>
            </a:r>
          </a:p>
        </p:txBody>
      </p:sp>
      <p:pic>
        <p:nvPicPr>
          <p:cNvPr id="14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434" y="2553893"/>
            <a:ext cx="141922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272" y="2553893"/>
            <a:ext cx="141922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Freeform 23"/>
          <p:cNvSpPr>
            <a:spLocks/>
          </p:cNvSpPr>
          <p:nvPr/>
        </p:nvSpPr>
        <p:spPr bwMode="auto">
          <a:xfrm>
            <a:off x="6293433" y="1215630"/>
            <a:ext cx="1588" cy="1584325"/>
          </a:xfrm>
          <a:custGeom>
            <a:avLst/>
            <a:gdLst>
              <a:gd name="T0" fmla="*/ 0 w 1"/>
              <a:gd name="T1" fmla="*/ 998 h 998"/>
              <a:gd name="T2" fmla="*/ 0 w 1"/>
              <a:gd name="T3" fmla="*/ 0 h 99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998">
                <a:moveTo>
                  <a:pt x="0" y="998"/>
                </a:moveTo>
                <a:lnTo>
                  <a:pt x="0" y="0"/>
                </a:lnTo>
              </a:path>
            </a:pathLst>
          </a:custGeom>
          <a:noFill/>
          <a:ln w="317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17" name="Freeform 24"/>
          <p:cNvSpPr>
            <a:spLocks/>
          </p:cNvSpPr>
          <p:nvPr/>
        </p:nvSpPr>
        <p:spPr bwMode="auto">
          <a:xfrm>
            <a:off x="9100133" y="1223568"/>
            <a:ext cx="1588" cy="1603375"/>
          </a:xfrm>
          <a:custGeom>
            <a:avLst/>
            <a:gdLst>
              <a:gd name="T0" fmla="*/ 1 w 1"/>
              <a:gd name="T1" fmla="*/ 1010 h 1010"/>
              <a:gd name="T2" fmla="*/ 0 w 1"/>
              <a:gd name="T3" fmla="*/ 0 h 101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010">
                <a:moveTo>
                  <a:pt x="1" y="1010"/>
                </a:moveTo>
                <a:lnTo>
                  <a:pt x="0" y="0"/>
                </a:lnTo>
              </a:path>
            </a:pathLst>
          </a:custGeom>
          <a:noFill/>
          <a:ln w="317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18" name="Freeform 25"/>
          <p:cNvSpPr>
            <a:spLocks/>
          </p:cNvSpPr>
          <p:nvPr/>
        </p:nvSpPr>
        <p:spPr bwMode="auto">
          <a:xfrm>
            <a:off x="6293433" y="1223567"/>
            <a:ext cx="1092200" cy="42862"/>
          </a:xfrm>
          <a:custGeom>
            <a:avLst/>
            <a:gdLst>
              <a:gd name="T0" fmla="*/ 0 w 616"/>
              <a:gd name="T1" fmla="*/ 0 h 1"/>
              <a:gd name="T2" fmla="*/ 616 w 61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16" h="1">
                <a:moveTo>
                  <a:pt x="0" y="0"/>
                </a:moveTo>
                <a:lnTo>
                  <a:pt x="616" y="0"/>
                </a:lnTo>
              </a:path>
            </a:pathLst>
          </a:custGeom>
          <a:noFill/>
          <a:ln w="317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19" name="Freeform 26"/>
          <p:cNvSpPr>
            <a:spLocks/>
          </p:cNvSpPr>
          <p:nvPr/>
        </p:nvSpPr>
        <p:spPr bwMode="auto">
          <a:xfrm>
            <a:off x="8228596" y="1223567"/>
            <a:ext cx="889000" cy="42862"/>
          </a:xfrm>
          <a:custGeom>
            <a:avLst/>
            <a:gdLst>
              <a:gd name="T0" fmla="*/ 462 w 462"/>
              <a:gd name="T1" fmla="*/ 0 h 1"/>
              <a:gd name="T2" fmla="*/ 0 w 462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62" h="1">
                <a:moveTo>
                  <a:pt x="462" y="0"/>
                </a:moveTo>
                <a:lnTo>
                  <a:pt x="0" y="0"/>
                </a:lnTo>
              </a:path>
            </a:pathLst>
          </a:custGeom>
          <a:noFill/>
          <a:ln w="317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6364872" y="3057129"/>
            <a:ext cx="136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800"/>
              <a:t>__ V</a:t>
            </a:r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7733297" y="3057129"/>
            <a:ext cx="136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800"/>
              <a:t>__ V</a:t>
            </a:r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7157034" y="320279"/>
            <a:ext cx="136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800"/>
              <a:t>__ V</a:t>
            </a:r>
          </a:p>
        </p:txBody>
      </p:sp>
      <p:pic>
        <p:nvPicPr>
          <p:cNvPr id="23" name="Picture 30" descr="cs_batter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059" y="790180"/>
            <a:ext cx="879475" cy="87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408570" y="3890650"/>
            <a:ext cx="2855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Brightness</a:t>
            </a:r>
            <a:r>
              <a:rPr lang="en-GB" dirty="0"/>
              <a:t>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42107" y="3914713"/>
            <a:ext cx="2855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Brightness</a:t>
            </a:r>
            <a:r>
              <a:rPr lang="en-GB" dirty="0"/>
              <a:t>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6" name="Ink 25"/>
              <p14:cNvContentPartPr/>
              <p14:nvPr/>
            </p14:nvContentPartPr>
            <p14:xfrm>
              <a:off x="2601360" y="1733220"/>
              <a:ext cx="5982120" cy="126288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92000" y="1723860"/>
                <a:ext cx="6000840" cy="128160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Rectangle 26"/>
          <p:cNvSpPr/>
          <p:nvPr/>
        </p:nvSpPr>
        <p:spPr>
          <a:xfrm>
            <a:off x="982281" y="4809730"/>
            <a:ext cx="10119652" cy="156966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Copy these diagrams then build these circuits and measure the voltage. </a:t>
            </a:r>
          </a:p>
          <a:p>
            <a:r>
              <a:rPr lang="en-GB" sz="3200" dirty="0">
                <a:solidFill>
                  <a:schemeClr val="bg1"/>
                </a:solidFill>
              </a:rPr>
              <a:t>What do you notice? Can you explain this using a model?</a:t>
            </a:r>
          </a:p>
        </p:txBody>
      </p:sp>
    </p:spTree>
    <p:extLst>
      <p:ext uri="{BB962C8B-B14F-4D97-AF65-F5344CB8AC3E}">
        <p14:creationId xmlns:p14="http://schemas.microsoft.com/office/powerpoint/2010/main" val="418551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Template" id="{2DA26071-B6C7-420D-B94C-F2D93899AA9E}" vid="{EDE5C54A-3DAC-4F44-9F76-F1C5A8DBCF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2" ma:contentTypeDescription="Create a new document." ma:contentTypeScope="" ma:versionID="481d02f1182b56cf50ff2f16a8d11ec0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66dc1536a9f7aa29cb5b07ac67041ec2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3D2789-EB29-4CF2-A295-F479699B4E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70B3DC-5099-4D9C-A394-7AD37413A527}">
  <ds:schemaRefs>
    <ds:schemaRef ds:uri="http://purl.org/dc/dcmitype/"/>
    <ds:schemaRef ds:uri="http://www.w3.org/XML/1998/namespace"/>
    <ds:schemaRef ds:uri="http://schemas.openxmlformats.org/package/2006/metadata/core-properties"/>
    <ds:schemaRef ds:uri="caa02d93-d17b-4249-a0c5-afeca33be5b7"/>
    <ds:schemaRef ds:uri="b496163d-89a1-4d48-9d31-68cb6b4034b6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441C861-EDBE-41F0-9223-E237FF4C74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</Template>
  <TotalTime>83</TotalTime>
  <Words>521</Words>
  <Application>Microsoft Office PowerPoint</Application>
  <PresentationFormat>Widescreen</PresentationFormat>
  <Paragraphs>83</Paragraphs>
  <Slides>15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Bookman Old Style</vt:lpstr>
      <vt:lpstr>Calibri</vt:lpstr>
      <vt:lpstr>Calibri Light</vt:lpstr>
      <vt:lpstr>Comic Sans MS</vt:lpstr>
      <vt:lpstr>Trebuchet MS</vt:lpstr>
      <vt:lpstr>Wingdings 2</vt:lpstr>
      <vt:lpstr>Office Theme</vt:lpstr>
      <vt:lpstr>7Jd Changing the Current</vt:lpstr>
      <vt:lpstr>PowerPoint Presentation</vt:lpstr>
      <vt:lpstr>Objectives</vt:lpstr>
      <vt:lpstr>Voltage</vt:lpstr>
      <vt:lpstr>Resistance</vt:lpstr>
      <vt:lpstr>PowerPoint Presentation</vt:lpstr>
      <vt:lpstr>Parallel Circuits </vt:lpstr>
      <vt:lpstr>Conductor or Insulator?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5</cp:revision>
  <dcterms:created xsi:type="dcterms:W3CDTF">2021-01-14T13:33:13Z</dcterms:created>
  <dcterms:modified xsi:type="dcterms:W3CDTF">2022-07-08T09:30:39Z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