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492" r:id="rId5"/>
    <p:sldId id="444" r:id="rId6"/>
    <p:sldId id="268" r:id="rId7"/>
    <p:sldId id="267" r:id="rId8"/>
    <p:sldId id="260" r:id="rId9"/>
    <p:sldId id="261" r:id="rId10"/>
    <p:sldId id="264" r:id="rId11"/>
    <p:sldId id="262" r:id="rId12"/>
    <p:sldId id="259" r:id="rId13"/>
    <p:sldId id="277" r:id="rId14"/>
    <p:sldId id="278" r:id="rId15"/>
    <p:sldId id="265" r:id="rId16"/>
    <p:sldId id="266" r:id="rId17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t Rason" initials="VR" lastIdx="23" clrIdx="0">
    <p:extLst>
      <p:ext uri="{19B8F6BF-5375-455C-9EA6-DF929625EA0E}">
        <p15:presenceInfo xmlns:p15="http://schemas.microsoft.com/office/powerpoint/2012/main" userId="7040d55bb8d7d6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50A4"/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5" autoAdjust="0"/>
    <p:restoredTop sz="95964" autoAdjust="0"/>
  </p:normalViewPr>
  <p:slideViewPr>
    <p:cSldViewPr snapToGrid="0">
      <p:cViewPr varScale="1">
        <p:scale>
          <a:sx n="80" d="100"/>
          <a:sy n="80" d="100"/>
        </p:scale>
        <p:origin x="9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 Callanan" userId="951668ec-da26-491a-9b8a-af24bfeff26b" providerId="ADAL" clId="{05989F7E-8EB7-4AF9-9F26-D3E855708F02}"/>
    <pc:docChg chg="custSel addSld delSld modSld sldOrd">
      <pc:chgData name="D Callanan" userId="951668ec-da26-491a-9b8a-af24bfeff26b" providerId="ADAL" clId="{05989F7E-8EB7-4AF9-9F26-D3E855708F02}" dt="2022-07-07T14:12:54.372" v="222" actId="20577"/>
      <pc:docMkLst>
        <pc:docMk/>
      </pc:docMkLst>
      <pc:sldChg chg="del">
        <pc:chgData name="D Callanan" userId="951668ec-da26-491a-9b8a-af24bfeff26b" providerId="ADAL" clId="{05989F7E-8EB7-4AF9-9F26-D3E855708F02}" dt="2022-07-07T14:07:31.008" v="40" actId="2696"/>
        <pc:sldMkLst>
          <pc:docMk/>
          <pc:sldMk cId="109857222" sldId="256"/>
        </pc:sldMkLst>
      </pc:sldChg>
      <pc:sldChg chg="del">
        <pc:chgData name="D Callanan" userId="951668ec-da26-491a-9b8a-af24bfeff26b" providerId="ADAL" clId="{05989F7E-8EB7-4AF9-9F26-D3E855708F02}" dt="2022-07-07T14:11:47.444" v="66" actId="2696"/>
        <pc:sldMkLst>
          <pc:docMk/>
          <pc:sldMk cId="1348374017" sldId="257"/>
        </pc:sldMkLst>
      </pc:sldChg>
      <pc:sldChg chg="del">
        <pc:chgData name="D Callanan" userId="951668ec-da26-491a-9b8a-af24bfeff26b" providerId="ADAL" clId="{05989F7E-8EB7-4AF9-9F26-D3E855708F02}" dt="2022-07-07T14:11:26.730" v="64" actId="2696"/>
        <pc:sldMkLst>
          <pc:docMk/>
          <pc:sldMk cId="426490360" sldId="258"/>
        </pc:sldMkLst>
      </pc:sldChg>
      <pc:sldChg chg="ord">
        <pc:chgData name="D Callanan" userId="951668ec-da26-491a-9b8a-af24bfeff26b" providerId="ADAL" clId="{05989F7E-8EB7-4AF9-9F26-D3E855708F02}" dt="2022-07-07T14:11:08.680" v="61"/>
        <pc:sldMkLst>
          <pc:docMk/>
          <pc:sldMk cId="3089763992" sldId="259"/>
        </pc:sldMkLst>
      </pc:sldChg>
      <pc:sldChg chg="del">
        <pc:chgData name="D Callanan" userId="951668ec-da26-491a-9b8a-af24bfeff26b" providerId="ADAL" clId="{05989F7E-8EB7-4AF9-9F26-D3E855708F02}" dt="2022-07-07T14:07:29.742" v="39" actId="2696"/>
        <pc:sldMkLst>
          <pc:docMk/>
          <pc:sldMk cId="3869838364" sldId="263"/>
        </pc:sldMkLst>
      </pc:sldChg>
      <pc:sldChg chg="ord">
        <pc:chgData name="D Callanan" userId="951668ec-da26-491a-9b8a-af24bfeff26b" providerId="ADAL" clId="{05989F7E-8EB7-4AF9-9F26-D3E855708F02}" dt="2022-07-07T14:11:20.911" v="63"/>
        <pc:sldMkLst>
          <pc:docMk/>
          <pc:sldMk cId="944978275" sldId="264"/>
        </pc:sldMkLst>
      </pc:sldChg>
      <pc:sldChg chg="ord">
        <pc:chgData name="D Callanan" userId="951668ec-da26-491a-9b8a-af24bfeff26b" providerId="ADAL" clId="{05989F7E-8EB7-4AF9-9F26-D3E855708F02}" dt="2022-07-07T14:07:36.017" v="41"/>
        <pc:sldMkLst>
          <pc:docMk/>
          <pc:sldMk cId="127418820" sldId="268"/>
        </pc:sldMkLst>
      </pc:sldChg>
      <pc:sldChg chg="del">
        <pc:chgData name="D Callanan" userId="951668ec-da26-491a-9b8a-af24bfeff26b" providerId="ADAL" clId="{05989F7E-8EB7-4AF9-9F26-D3E855708F02}" dt="2022-07-07T14:07:57.216" v="46" actId="2696"/>
        <pc:sldMkLst>
          <pc:docMk/>
          <pc:sldMk cId="324747354" sldId="269"/>
        </pc:sldMkLst>
      </pc:sldChg>
      <pc:sldChg chg="del">
        <pc:chgData name="D Callanan" userId="951668ec-da26-491a-9b8a-af24bfeff26b" providerId="ADAL" clId="{05989F7E-8EB7-4AF9-9F26-D3E855708F02}" dt="2022-07-07T14:07:57.216" v="47" actId="2696"/>
        <pc:sldMkLst>
          <pc:docMk/>
          <pc:sldMk cId="411713166" sldId="270"/>
        </pc:sldMkLst>
      </pc:sldChg>
      <pc:sldChg chg="del">
        <pc:chgData name="D Callanan" userId="951668ec-da26-491a-9b8a-af24bfeff26b" providerId="ADAL" clId="{05989F7E-8EB7-4AF9-9F26-D3E855708F02}" dt="2022-07-07T14:07:57.232" v="48" actId="2696"/>
        <pc:sldMkLst>
          <pc:docMk/>
          <pc:sldMk cId="707031494" sldId="271"/>
        </pc:sldMkLst>
      </pc:sldChg>
      <pc:sldChg chg="del">
        <pc:chgData name="D Callanan" userId="951668ec-da26-491a-9b8a-af24bfeff26b" providerId="ADAL" clId="{05989F7E-8EB7-4AF9-9F26-D3E855708F02}" dt="2022-07-07T14:07:57.247" v="49" actId="2696"/>
        <pc:sldMkLst>
          <pc:docMk/>
          <pc:sldMk cId="3810379475" sldId="272"/>
        </pc:sldMkLst>
      </pc:sldChg>
      <pc:sldChg chg="del">
        <pc:chgData name="D Callanan" userId="951668ec-da26-491a-9b8a-af24bfeff26b" providerId="ADAL" clId="{05989F7E-8EB7-4AF9-9F26-D3E855708F02}" dt="2022-07-07T14:07:57.247" v="50" actId="2696"/>
        <pc:sldMkLst>
          <pc:docMk/>
          <pc:sldMk cId="3875047350" sldId="273"/>
        </pc:sldMkLst>
      </pc:sldChg>
      <pc:sldChg chg="del">
        <pc:chgData name="D Callanan" userId="951668ec-da26-491a-9b8a-af24bfeff26b" providerId="ADAL" clId="{05989F7E-8EB7-4AF9-9F26-D3E855708F02}" dt="2022-07-07T14:07:57.263" v="51" actId="2696"/>
        <pc:sldMkLst>
          <pc:docMk/>
          <pc:sldMk cId="1861426152" sldId="274"/>
        </pc:sldMkLst>
      </pc:sldChg>
      <pc:sldChg chg="del">
        <pc:chgData name="D Callanan" userId="951668ec-da26-491a-9b8a-af24bfeff26b" providerId="ADAL" clId="{05989F7E-8EB7-4AF9-9F26-D3E855708F02}" dt="2022-07-07T14:07:57.263" v="52" actId="2696"/>
        <pc:sldMkLst>
          <pc:docMk/>
          <pc:sldMk cId="898903584" sldId="275"/>
        </pc:sldMkLst>
      </pc:sldChg>
      <pc:sldChg chg="del">
        <pc:chgData name="D Callanan" userId="951668ec-da26-491a-9b8a-af24bfeff26b" providerId="ADAL" clId="{05989F7E-8EB7-4AF9-9F26-D3E855708F02}" dt="2022-07-07T14:07:57.278" v="53" actId="2696"/>
        <pc:sldMkLst>
          <pc:docMk/>
          <pc:sldMk cId="3749967270" sldId="276"/>
        </pc:sldMkLst>
      </pc:sldChg>
      <pc:sldChg chg="del">
        <pc:chgData name="D Callanan" userId="951668ec-da26-491a-9b8a-af24bfeff26b" providerId="ADAL" clId="{05989F7E-8EB7-4AF9-9F26-D3E855708F02}" dt="2022-07-07T14:10:21.739" v="59" actId="2696"/>
        <pc:sldMkLst>
          <pc:docMk/>
          <pc:sldMk cId="93181773" sldId="279"/>
        </pc:sldMkLst>
      </pc:sldChg>
      <pc:sldChg chg="del">
        <pc:chgData name="D Callanan" userId="951668ec-da26-491a-9b8a-af24bfeff26b" providerId="ADAL" clId="{05989F7E-8EB7-4AF9-9F26-D3E855708F02}" dt="2022-07-07T14:12:02.415" v="67" actId="2696"/>
        <pc:sldMkLst>
          <pc:docMk/>
          <pc:sldMk cId="3676728813" sldId="280"/>
        </pc:sldMkLst>
      </pc:sldChg>
      <pc:sldChg chg="del">
        <pc:chgData name="D Callanan" userId="951668ec-da26-491a-9b8a-af24bfeff26b" providerId="ADAL" clId="{05989F7E-8EB7-4AF9-9F26-D3E855708F02}" dt="2022-07-07T14:12:02.477" v="72" actId="2696"/>
        <pc:sldMkLst>
          <pc:docMk/>
          <pc:sldMk cId="253416213" sldId="281"/>
        </pc:sldMkLst>
      </pc:sldChg>
      <pc:sldChg chg="del">
        <pc:chgData name="D Callanan" userId="951668ec-da26-491a-9b8a-af24bfeff26b" providerId="ADAL" clId="{05989F7E-8EB7-4AF9-9F26-D3E855708F02}" dt="2022-07-07T14:12:02.430" v="68" actId="2696"/>
        <pc:sldMkLst>
          <pc:docMk/>
          <pc:sldMk cId="1031127123" sldId="283"/>
        </pc:sldMkLst>
      </pc:sldChg>
      <pc:sldChg chg="del">
        <pc:chgData name="D Callanan" userId="951668ec-da26-491a-9b8a-af24bfeff26b" providerId="ADAL" clId="{05989F7E-8EB7-4AF9-9F26-D3E855708F02}" dt="2022-07-07T14:12:02.446" v="69" actId="2696"/>
        <pc:sldMkLst>
          <pc:docMk/>
          <pc:sldMk cId="3367772433" sldId="284"/>
        </pc:sldMkLst>
      </pc:sldChg>
      <pc:sldChg chg="del">
        <pc:chgData name="D Callanan" userId="951668ec-da26-491a-9b8a-af24bfeff26b" providerId="ADAL" clId="{05989F7E-8EB7-4AF9-9F26-D3E855708F02}" dt="2022-07-07T14:12:02.477" v="71" actId="2696"/>
        <pc:sldMkLst>
          <pc:docMk/>
          <pc:sldMk cId="2951364279" sldId="285"/>
        </pc:sldMkLst>
      </pc:sldChg>
      <pc:sldChg chg="del">
        <pc:chgData name="D Callanan" userId="951668ec-da26-491a-9b8a-af24bfeff26b" providerId="ADAL" clId="{05989F7E-8EB7-4AF9-9F26-D3E855708F02}" dt="2022-07-07T14:12:02.509" v="74" actId="2696"/>
        <pc:sldMkLst>
          <pc:docMk/>
          <pc:sldMk cId="3175070501" sldId="286"/>
        </pc:sldMkLst>
      </pc:sldChg>
      <pc:sldChg chg="del">
        <pc:chgData name="D Callanan" userId="951668ec-da26-491a-9b8a-af24bfeff26b" providerId="ADAL" clId="{05989F7E-8EB7-4AF9-9F26-D3E855708F02}" dt="2022-07-07T14:12:02.493" v="73" actId="2696"/>
        <pc:sldMkLst>
          <pc:docMk/>
          <pc:sldMk cId="3808710259" sldId="290"/>
        </pc:sldMkLst>
      </pc:sldChg>
      <pc:sldChg chg="del">
        <pc:chgData name="D Callanan" userId="951668ec-da26-491a-9b8a-af24bfeff26b" providerId="ADAL" clId="{05989F7E-8EB7-4AF9-9F26-D3E855708F02}" dt="2022-07-07T14:12:02.540" v="75" actId="2696"/>
        <pc:sldMkLst>
          <pc:docMk/>
          <pc:sldMk cId="4292660735" sldId="291"/>
        </pc:sldMkLst>
      </pc:sldChg>
      <pc:sldChg chg="del">
        <pc:chgData name="D Callanan" userId="951668ec-da26-491a-9b8a-af24bfeff26b" providerId="ADAL" clId="{05989F7E-8EB7-4AF9-9F26-D3E855708F02}" dt="2022-07-07T14:12:02.555" v="76" actId="2696"/>
        <pc:sldMkLst>
          <pc:docMk/>
          <pc:sldMk cId="3776951334" sldId="292"/>
        </pc:sldMkLst>
      </pc:sldChg>
      <pc:sldChg chg="del">
        <pc:chgData name="D Callanan" userId="951668ec-da26-491a-9b8a-af24bfeff26b" providerId="ADAL" clId="{05989F7E-8EB7-4AF9-9F26-D3E855708F02}" dt="2022-07-07T14:12:02.555" v="77" actId="2696"/>
        <pc:sldMkLst>
          <pc:docMk/>
          <pc:sldMk cId="2303126149" sldId="293"/>
        </pc:sldMkLst>
      </pc:sldChg>
      <pc:sldChg chg="del">
        <pc:chgData name="D Callanan" userId="951668ec-da26-491a-9b8a-af24bfeff26b" providerId="ADAL" clId="{05989F7E-8EB7-4AF9-9F26-D3E855708F02}" dt="2022-07-07T14:12:02.571" v="78" actId="2696"/>
        <pc:sldMkLst>
          <pc:docMk/>
          <pc:sldMk cId="783275587" sldId="294"/>
        </pc:sldMkLst>
      </pc:sldChg>
      <pc:sldChg chg="del">
        <pc:chgData name="D Callanan" userId="951668ec-da26-491a-9b8a-af24bfeff26b" providerId="ADAL" clId="{05989F7E-8EB7-4AF9-9F26-D3E855708F02}" dt="2022-07-07T14:12:02.571" v="79" actId="2696"/>
        <pc:sldMkLst>
          <pc:docMk/>
          <pc:sldMk cId="532338992" sldId="295"/>
        </pc:sldMkLst>
      </pc:sldChg>
      <pc:sldChg chg="del">
        <pc:chgData name="D Callanan" userId="951668ec-da26-491a-9b8a-af24bfeff26b" providerId="ADAL" clId="{05989F7E-8EB7-4AF9-9F26-D3E855708F02}" dt="2022-07-07T14:12:02.587" v="80" actId="2696"/>
        <pc:sldMkLst>
          <pc:docMk/>
          <pc:sldMk cId="3817457682" sldId="296"/>
        </pc:sldMkLst>
      </pc:sldChg>
      <pc:sldChg chg="del">
        <pc:chgData name="D Callanan" userId="951668ec-da26-491a-9b8a-af24bfeff26b" providerId="ADAL" clId="{05989F7E-8EB7-4AF9-9F26-D3E855708F02}" dt="2022-07-07T14:12:02.602" v="81" actId="2696"/>
        <pc:sldMkLst>
          <pc:docMk/>
          <pc:sldMk cId="271010156" sldId="297"/>
        </pc:sldMkLst>
      </pc:sldChg>
      <pc:sldChg chg="del">
        <pc:chgData name="D Callanan" userId="951668ec-da26-491a-9b8a-af24bfeff26b" providerId="ADAL" clId="{05989F7E-8EB7-4AF9-9F26-D3E855708F02}" dt="2022-07-07T14:12:02.602" v="82" actId="2696"/>
        <pc:sldMkLst>
          <pc:docMk/>
          <pc:sldMk cId="2961734079" sldId="298"/>
        </pc:sldMkLst>
      </pc:sldChg>
      <pc:sldChg chg="del">
        <pc:chgData name="D Callanan" userId="951668ec-da26-491a-9b8a-af24bfeff26b" providerId="ADAL" clId="{05989F7E-8EB7-4AF9-9F26-D3E855708F02}" dt="2022-07-07T14:12:02.618" v="83" actId="2696"/>
        <pc:sldMkLst>
          <pc:docMk/>
          <pc:sldMk cId="3540147499" sldId="299"/>
        </pc:sldMkLst>
      </pc:sldChg>
      <pc:sldChg chg="del">
        <pc:chgData name="D Callanan" userId="951668ec-da26-491a-9b8a-af24bfeff26b" providerId="ADAL" clId="{05989F7E-8EB7-4AF9-9F26-D3E855708F02}" dt="2022-07-07T14:12:02.634" v="84" actId="2696"/>
        <pc:sldMkLst>
          <pc:docMk/>
          <pc:sldMk cId="2910454642" sldId="300"/>
        </pc:sldMkLst>
      </pc:sldChg>
      <pc:sldChg chg="del">
        <pc:chgData name="D Callanan" userId="951668ec-da26-491a-9b8a-af24bfeff26b" providerId="ADAL" clId="{05989F7E-8EB7-4AF9-9F26-D3E855708F02}" dt="2022-07-07T14:12:02.462" v="70" actId="2696"/>
        <pc:sldMkLst>
          <pc:docMk/>
          <pc:sldMk cId="2262434621" sldId="301"/>
        </pc:sldMkLst>
      </pc:sldChg>
      <pc:sldChg chg="del">
        <pc:chgData name="D Callanan" userId="951668ec-da26-491a-9b8a-af24bfeff26b" providerId="ADAL" clId="{05989F7E-8EB7-4AF9-9F26-D3E855708F02}" dt="2022-07-07T14:12:02.665" v="85" actId="2696"/>
        <pc:sldMkLst>
          <pc:docMk/>
          <pc:sldMk cId="3016016766" sldId="303"/>
        </pc:sldMkLst>
      </pc:sldChg>
      <pc:sldChg chg="del">
        <pc:chgData name="D Callanan" userId="951668ec-da26-491a-9b8a-af24bfeff26b" providerId="ADAL" clId="{05989F7E-8EB7-4AF9-9F26-D3E855708F02}" dt="2022-07-07T14:12:02.790" v="86" actId="2696"/>
        <pc:sldMkLst>
          <pc:docMk/>
          <pc:sldMk cId="1644586181" sldId="304"/>
        </pc:sldMkLst>
      </pc:sldChg>
      <pc:sldChg chg="del">
        <pc:chgData name="D Callanan" userId="951668ec-da26-491a-9b8a-af24bfeff26b" providerId="ADAL" clId="{05989F7E-8EB7-4AF9-9F26-D3E855708F02}" dt="2022-07-07T14:12:02.821" v="88" actId="2696"/>
        <pc:sldMkLst>
          <pc:docMk/>
          <pc:sldMk cId="2038580554" sldId="305"/>
        </pc:sldMkLst>
      </pc:sldChg>
      <pc:sldChg chg="del">
        <pc:chgData name="D Callanan" userId="951668ec-da26-491a-9b8a-af24bfeff26b" providerId="ADAL" clId="{05989F7E-8EB7-4AF9-9F26-D3E855708F02}" dt="2022-07-07T14:12:02.884" v="91" actId="2696"/>
        <pc:sldMkLst>
          <pc:docMk/>
          <pc:sldMk cId="3149505972" sldId="306"/>
        </pc:sldMkLst>
      </pc:sldChg>
      <pc:sldChg chg="del">
        <pc:chgData name="D Callanan" userId="951668ec-da26-491a-9b8a-af24bfeff26b" providerId="ADAL" clId="{05989F7E-8EB7-4AF9-9F26-D3E855708F02}" dt="2022-07-07T14:12:02.946" v="94" actId="2696"/>
        <pc:sldMkLst>
          <pc:docMk/>
          <pc:sldMk cId="2460102983" sldId="307"/>
        </pc:sldMkLst>
      </pc:sldChg>
      <pc:sldChg chg="del">
        <pc:chgData name="D Callanan" userId="951668ec-da26-491a-9b8a-af24bfeff26b" providerId="ADAL" clId="{05989F7E-8EB7-4AF9-9F26-D3E855708F02}" dt="2022-07-07T14:12:02.805" v="87" actId="2696"/>
        <pc:sldMkLst>
          <pc:docMk/>
          <pc:sldMk cId="1432616656" sldId="308"/>
        </pc:sldMkLst>
      </pc:sldChg>
      <pc:sldChg chg="del">
        <pc:chgData name="D Callanan" userId="951668ec-da26-491a-9b8a-af24bfeff26b" providerId="ADAL" clId="{05989F7E-8EB7-4AF9-9F26-D3E855708F02}" dt="2022-07-07T14:12:02.930" v="93" actId="2696"/>
        <pc:sldMkLst>
          <pc:docMk/>
          <pc:sldMk cId="2283645312" sldId="309"/>
        </pc:sldMkLst>
      </pc:sldChg>
      <pc:sldChg chg="del">
        <pc:chgData name="D Callanan" userId="951668ec-da26-491a-9b8a-af24bfeff26b" providerId="ADAL" clId="{05989F7E-8EB7-4AF9-9F26-D3E855708F02}" dt="2022-07-07T14:12:02.868" v="90" actId="2696"/>
        <pc:sldMkLst>
          <pc:docMk/>
          <pc:sldMk cId="265740825" sldId="310"/>
        </pc:sldMkLst>
      </pc:sldChg>
      <pc:sldChg chg="del">
        <pc:chgData name="D Callanan" userId="951668ec-da26-491a-9b8a-af24bfeff26b" providerId="ADAL" clId="{05989F7E-8EB7-4AF9-9F26-D3E855708F02}" dt="2022-07-07T14:12:02.852" v="89" actId="2696"/>
        <pc:sldMkLst>
          <pc:docMk/>
          <pc:sldMk cId="2257479764" sldId="311"/>
        </pc:sldMkLst>
      </pc:sldChg>
      <pc:sldChg chg="del">
        <pc:chgData name="D Callanan" userId="951668ec-da26-491a-9b8a-af24bfeff26b" providerId="ADAL" clId="{05989F7E-8EB7-4AF9-9F26-D3E855708F02}" dt="2022-07-07T14:12:03.337" v="121" actId="2696"/>
        <pc:sldMkLst>
          <pc:docMk/>
          <pc:sldMk cId="3202591311" sldId="314"/>
        </pc:sldMkLst>
      </pc:sldChg>
      <pc:sldChg chg="del">
        <pc:chgData name="D Callanan" userId="951668ec-da26-491a-9b8a-af24bfeff26b" providerId="ADAL" clId="{05989F7E-8EB7-4AF9-9F26-D3E855708F02}" dt="2022-07-07T14:12:02.946" v="95" actId="2696"/>
        <pc:sldMkLst>
          <pc:docMk/>
          <pc:sldMk cId="3439659539" sldId="315"/>
        </pc:sldMkLst>
      </pc:sldChg>
      <pc:sldChg chg="del">
        <pc:chgData name="D Callanan" userId="951668ec-da26-491a-9b8a-af24bfeff26b" providerId="ADAL" clId="{05989F7E-8EB7-4AF9-9F26-D3E855708F02}" dt="2022-07-07T14:12:03.305" v="118" actId="2696"/>
        <pc:sldMkLst>
          <pc:docMk/>
          <pc:sldMk cId="3867893957" sldId="318"/>
        </pc:sldMkLst>
      </pc:sldChg>
      <pc:sldChg chg="del">
        <pc:chgData name="D Callanan" userId="951668ec-da26-491a-9b8a-af24bfeff26b" providerId="ADAL" clId="{05989F7E-8EB7-4AF9-9F26-D3E855708F02}" dt="2022-07-07T14:12:03.321" v="119" actId="2696"/>
        <pc:sldMkLst>
          <pc:docMk/>
          <pc:sldMk cId="992961153" sldId="319"/>
        </pc:sldMkLst>
      </pc:sldChg>
      <pc:sldChg chg="del">
        <pc:chgData name="D Callanan" userId="951668ec-da26-491a-9b8a-af24bfeff26b" providerId="ADAL" clId="{05989F7E-8EB7-4AF9-9F26-D3E855708F02}" dt="2022-07-07T14:12:03.321" v="120" actId="2696"/>
        <pc:sldMkLst>
          <pc:docMk/>
          <pc:sldMk cId="625470652" sldId="320"/>
        </pc:sldMkLst>
      </pc:sldChg>
      <pc:sldChg chg="del">
        <pc:chgData name="D Callanan" userId="951668ec-da26-491a-9b8a-af24bfeff26b" providerId="ADAL" clId="{05989F7E-8EB7-4AF9-9F26-D3E855708F02}" dt="2022-07-07T14:12:03.415" v="129" actId="2696"/>
        <pc:sldMkLst>
          <pc:docMk/>
          <pc:sldMk cId="3206758958" sldId="321"/>
        </pc:sldMkLst>
      </pc:sldChg>
      <pc:sldChg chg="del">
        <pc:chgData name="D Callanan" userId="951668ec-da26-491a-9b8a-af24bfeff26b" providerId="ADAL" clId="{05989F7E-8EB7-4AF9-9F26-D3E855708F02}" dt="2022-07-07T14:12:03.477" v="134" actId="2696"/>
        <pc:sldMkLst>
          <pc:docMk/>
          <pc:sldMk cId="1376499579" sldId="328"/>
        </pc:sldMkLst>
      </pc:sldChg>
      <pc:sldChg chg="del">
        <pc:chgData name="D Callanan" userId="951668ec-da26-491a-9b8a-af24bfeff26b" providerId="ADAL" clId="{05989F7E-8EB7-4AF9-9F26-D3E855708F02}" dt="2022-07-07T14:12:03.118" v="104" actId="2696"/>
        <pc:sldMkLst>
          <pc:docMk/>
          <pc:sldMk cId="1483833345" sldId="337"/>
        </pc:sldMkLst>
      </pc:sldChg>
      <pc:sldChg chg="del">
        <pc:chgData name="D Callanan" userId="951668ec-da26-491a-9b8a-af24bfeff26b" providerId="ADAL" clId="{05989F7E-8EB7-4AF9-9F26-D3E855708F02}" dt="2022-07-07T14:12:03.571" v="142" actId="2696"/>
        <pc:sldMkLst>
          <pc:docMk/>
          <pc:sldMk cId="1523432701" sldId="338"/>
        </pc:sldMkLst>
      </pc:sldChg>
      <pc:sldChg chg="del">
        <pc:chgData name="D Callanan" userId="951668ec-da26-491a-9b8a-af24bfeff26b" providerId="ADAL" clId="{05989F7E-8EB7-4AF9-9F26-D3E855708F02}" dt="2022-07-07T14:12:03.571" v="143" actId="2696"/>
        <pc:sldMkLst>
          <pc:docMk/>
          <pc:sldMk cId="1853136405" sldId="339"/>
        </pc:sldMkLst>
      </pc:sldChg>
      <pc:sldChg chg="del">
        <pc:chgData name="D Callanan" userId="951668ec-da26-491a-9b8a-af24bfeff26b" providerId="ADAL" clId="{05989F7E-8EB7-4AF9-9F26-D3E855708F02}" dt="2022-07-07T14:12:03.602" v="144" actId="2696"/>
        <pc:sldMkLst>
          <pc:docMk/>
          <pc:sldMk cId="1014036434" sldId="340"/>
        </pc:sldMkLst>
      </pc:sldChg>
      <pc:sldChg chg="del">
        <pc:chgData name="D Callanan" userId="951668ec-da26-491a-9b8a-af24bfeff26b" providerId="ADAL" clId="{05989F7E-8EB7-4AF9-9F26-D3E855708F02}" dt="2022-07-07T14:12:03.618" v="145" actId="2696"/>
        <pc:sldMkLst>
          <pc:docMk/>
          <pc:sldMk cId="3906323069" sldId="341"/>
        </pc:sldMkLst>
      </pc:sldChg>
      <pc:sldChg chg="del">
        <pc:chgData name="D Callanan" userId="951668ec-da26-491a-9b8a-af24bfeff26b" providerId="ADAL" clId="{05989F7E-8EB7-4AF9-9F26-D3E855708F02}" dt="2022-07-07T14:12:03.649" v="146" actId="2696"/>
        <pc:sldMkLst>
          <pc:docMk/>
          <pc:sldMk cId="871867449" sldId="342"/>
        </pc:sldMkLst>
      </pc:sldChg>
      <pc:sldChg chg="del">
        <pc:chgData name="D Callanan" userId="951668ec-da26-491a-9b8a-af24bfeff26b" providerId="ADAL" clId="{05989F7E-8EB7-4AF9-9F26-D3E855708F02}" dt="2022-07-07T14:12:03.665" v="147" actId="2696"/>
        <pc:sldMkLst>
          <pc:docMk/>
          <pc:sldMk cId="2851282415" sldId="343"/>
        </pc:sldMkLst>
      </pc:sldChg>
      <pc:sldChg chg="del">
        <pc:chgData name="D Callanan" userId="951668ec-da26-491a-9b8a-af24bfeff26b" providerId="ADAL" clId="{05989F7E-8EB7-4AF9-9F26-D3E855708F02}" dt="2022-07-07T14:12:03.696" v="148" actId="2696"/>
        <pc:sldMkLst>
          <pc:docMk/>
          <pc:sldMk cId="1462223792" sldId="344"/>
        </pc:sldMkLst>
      </pc:sldChg>
      <pc:sldChg chg="del">
        <pc:chgData name="D Callanan" userId="951668ec-da26-491a-9b8a-af24bfeff26b" providerId="ADAL" clId="{05989F7E-8EB7-4AF9-9F26-D3E855708F02}" dt="2022-07-07T14:12:03.712" v="149" actId="2696"/>
        <pc:sldMkLst>
          <pc:docMk/>
          <pc:sldMk cId="3603529014" sldId="345"/>
        </pc:sldMkLst>
      </pc:sldChg>
      <pc:sldChg chg="del">
        <pc:chgData name="D Callanan" userId="951668ec-da26-491a-9b8a-af24bfeff26b" providerId="ADAL" clId="{05989F7E-8EB7-4AF9-9F26-D3E855708F02}" dt="2022-07-07T14:12:03.727" v="150" actId="2696"/>
        <pc:sldMkLst>
          <pc:docMk/>
          <pc:sldMk cId="2461931715" sldId="346"/>
        </pc:sldMkLst>
      </pc:sldChg>
      <pc:sldChg chg="del">
        <pc:chgData name="D Callanan" userId="951668ec-da26-491a-9b8a-af24bfeff26b" providerId="ADAL" clId="{05989F7E-8EB7-4AF9-9F26-D3E855708F02}" dt="2022-07-07T14:12:03.149" v="106" actId="2696"/>
        <pc:sldMkLst>
          <pc:docMk/>
          <pc:sldMk cId="2857477975" sldId="348"/>
        </pc:sldMkLst>
      </pc:sldChg>
      <pc:sldChg chg="del">
        <pc:chgData name="D Callanan" userId="951668ec-da26-491a-9b8a-af24bfeff26b" providerId="ADAL" clId="{05989F7E-8EB7-4AF9-9F26-D3E855708F02}" dt="2022-07-07T14:12:03.727" v="151" actId="2696"/>
        <pc:sldMkLst>
          <pc:docMk/>
          <pc:sldMk cId="569809177" sldId="350"/>
        </pc:sldMkLst>
      </pc:sldChg>
      <pc:sldChg chg="del">
        <pc:chgData name="D Callanan" userId="951668ec-da26-491a-9b8a-af24bfeff26b" providerId="ADAL" clId="{05989F7E-8EB7-4AF9-9F26-D3E855708F02}" dt="2022-07-07T14:12:03.134" v="105" actId="2696"/>
        <pc:sldMkLst>
          <pc:docMk/>
          <pc:sldMk cId="1155827624" sldId="351"/>
        </pc:sldMkLst>
      </pc:sldChg>
      <pc:sldChg chg="del">
        <pc:chgData name="D Callanan" userId="951668ec-da26-491a-9b8a-af24bfeff26b" providerId="ADAL" clId="{05989F7E-8EB7-4AF9-9F26-D3E855708F02}" dt="2022-07-07T14:12:03.243" v="113" actId="2696"/>
        <pc:sldMkLst>
          <pc:docMk/>
          <pc:sldMk cId="2470815304" sldId="352"/>
        </pc:sldMkLst>
      </pc:sldChg>
      <pc:sldChg chg="del">
        <pc:chgData name="D Callanan" userId="951668ec-da26-491a-9b8a-af24bfeff26b" providerId="ADAL" clId="{05989F7E-8EB7-4AF9-9F26-D3E855708F02}" dt="2022-07-07T14:12:03.290" v="116" actId="2696"/>
        <pc:sldMkLst>
          <pc:docMk/>
          <pc:sldMk cId="1233429890" sldId="353"/>
        </pc:sldMkLst>
      </pc:sldChg>
      <pc:sldChg chg="del">
        <pc:chgData name="D Callanan" userId="951668ec-da26-491a-9b8a-af24bfeff26b" providerId="ADAL" clId="{05989F7E-8EB7-4AF9-9F26-D3E855708F02}" dt="2022-07-07T14:12:03.758" v="153" actId="2696"/>
        <pc:sldMkLst>
          <pc:docMk/>
          <pc:sldMk cId="1685616727" sldId="360"/>
        </pc:sldMkLst>
      </pc:sldChg>
      <pc:sldChg chg="del">
        <pc:chgData name="D Callanan" userId="951668ec-da26-491a-9b8a-af24bfeff26b" providerId="ADAL" clId="{05989F7E-8EB7-4AF9-9F26-D3E855708F02}" dt="2022-07-07T14:12:03.524" v="138" actId="2696"/>
        <pc:sldMkLst>
          <pc:docMk/>
          <pc:sldMk cId="3696376941" sldId="361"/>
        </pc:sldMkLst>
      </pc:sldChg>
      <pc:sldChg chg="del">
        <pc:chgData name="D Callanan" userId="951668ec-da26-491a-9b8a-af24bfeff26b" providerId="ADAL" clId="{05989F7E-8EB7-4AF9-9F26-D3E855708F02}" dt="2022-07-07T14:12:03.524" v="137" actId="2696"/>
        <pc:sldMkLst>
          <pc:docMk/>
          <pc:sldMk cId="1813549036" sldId="363"/>
        </pc:sldMkLst>
      </pc:sldChg>
      <pc:sldChg chg="del">
        <pc:chgData name="D Callanan" userId="951668ec-da26-491a-9b8a-af24bfeff26b" providerId="ADAL" clId="{05989F7E-8EB7-4AF9-9F26-D3E855708F02}" dt="2022-07-07T14:12:03.774" v="155" actId="2696"/>
        <pc:sldMkLst>
          <pc:docMk/>
          <pc:sldMk cId="200030161" sldId="364"/>
        </pc:sldMkLst>
      </pc:sldChg>
      <pc:sldChg chg="del">
        <pc:chgData name="D Callanan" userId="951668ec-da26-491a-9b8a-af24bfeff26b" providerId="ADAL" clId="{05989F7E-8EB7-4AF9-9F26-D3E855708F02}" dt="2022-07-07T14:12:03.790" v="156" actId="2696"/>
        <pc:sldMkLst>
          <pc:docMk/>
          <pc:sldMk cId="1435577121" sldId="365"/>
        </pc:sldMkLst>
      </pc:sldChg>
      <pc:sldChg chg="del">
        <pc:chgData name="D Callanan" userId="951668ec-da26-491a-9b8a-af24bfeff26b" providerId="ADAL" clId="{05989F7E-8EB7-4AF9-9F26-D3E855708F02}" dt="2022-07-07T14:12:03.837" v="157" actId="2696"/>
        <pc:sldMkLst>
          <pc:docMk/>
          <pc:sldMk cId="1625548141" sldId="366"/>
        </pc:sldMkLst>
      </pc:sldChg>
      <pc:sldChg chg="del">
        <pc:chgData name="D Callanan" userId="951668ec-da26-491a-9b8a-af24bfeff26b" providerId="ADAL" clId="{05989F7E-8EB7-4AF9-9F26-D3E855708F02}" dt="2022-07-07T14:12:03.883" v="158" actId="2696"/>
        <pc:sldMkLst>
          <pc:docMk/>
          <pc:sldMk cId="2575215644" sldId="367"/>
        </pc:sldMkLst>
      </pc:sldChg>
      <pc:sldChg chg="modSp del mod">
        <pc:chgData name="D Callanan" userId="951668ec-da26-491a-9b8a-af24bfeff26b" providerId="ADAL" clId="{05989F7E-8EB7-4AF9-9F26-D3E855708F02}" dt="2022-07-07T14:12:04.419" v="159" actId="2696"/>
        <pc:sldMkLst>
          <pc:docMk/>
          <pc:sldMk cId="1273827263" sldId="368"/>
        </pc:sldMkLst>
        <pc:graphicFrameChg chg="mod">
          <ac:chgData name="D Callanan" userId="951668ec-da26-491a-9b8a-af24bfeff26b" providerId="ADAL" clId="{05989F7E-8EB7-4AF9-9F26-D3E855708F02}" dt="2022-07-07T14:12:04.419" v="159" actId="2696"/>
          <ac:graphicFrameMkLst>
            <pc:docMk/>
            <pc:sldMk cId="1273827263" sldId="368"/>
            <ac:graphicFrameMk id="190466" creationId="{6E304A65-0B2D-4B8B-B79A-106B58D4076A}"/>
          </ac:graphicFrameMkLst>
        </pc:graphicFrameChg>
      </pc:sldChg>
      <pc:sldChg chg="modSp del mod">
        <pc:chgData name="D Callanan" userId="951668ec-da26-491a-9b8a-af24bfeff26b" providerId="ADAL" clId="{05989F7E-8EB7-4AF9-9F26-D3E855708F02}" dt="2022-07-07T14:12:04.497" v="160" actId="2696"/>
        <pc:sldMkLst>
          <pc:docMk/>
          <pc:sldMk cId="3707991178" sldId="369"/>
        </pc:sldMkLst>
        <pc:graphicFrameChg chg="mod">
          <ac:chgData name="D Callanan" userId="951668ec-da26-491a-9b8a-af24bfeff26b" providerId="ADAL" clId="{05989F7E-8EB7-4AF9-9F26-D3E855708F02}" dt="2022-07-07T14:12:04.497" v="160" actId="2696"/>
          <ac:graphicFrameMkLst>
            <pc:docMk/>
            <pc:sldMk cId="3707991178" sldId="369"/>
            <ac:graphicFrameMk id="195589" creationId="{F54241B9-CED2-422E-AFCA-AABC5B23DAB5}"/>
          </ac:graphicFrameMkLst>
        </pc:graphicFrameChg>
      </pc:sldChg>
      <pc:sldChg chg="del">
        <pc:chgData name="D Callanan" userId="951668ec-da26-491a-9b8a-af24bfeff26b" providerId="ADAL" clId="{05989F7E-8EB7-4AF9-9F26-D3E855708F02}" dt="2022-07-07T14:12:04.497" v="161" actId="2696"/>
        <pc:sldMkLst>
          <pc:docMk/>
          <pc:sldMk cId="2215650383" sldId="370"/>
        </pc:sldMkLst>
      </pc:sldChg>
      <pc:sldChg chg="del">
        <pc:chgData name="D Callanan" userId="951668ec-da26-491a-9b8a-af24bfeff26b" providerId="ADAL" clId="{05989F7E-8EB7-4AF9-9F26-D3E855708F02}" dt="2022-07-07T14:12:04.560" v="163" actId="2696"/>
        <pc:sldMkLst>
          <pc:docMk/>
          <pc:sldMk cId="1560291862" sldId="371"/>
        </pc:sldMkLst>
      </pc:sldChg>
      <pc:sldChg chg="modSp del mod">
        <pc:chgData name="D Callanan" userId="951668ec-da26-491a-9b8a-af24bfeff26b" providerId="ADAL" clId="{05989F7E-8EB7-4AF9-9F26-D3E855708F02}" dt="2022-07-07T14:12:04.622" v="164" actId="2696"/>
        <pc:sldMkLst>
          <pc:docMk/>
          <pc:sldMk cId="2141755910" sldId="372"/>
        </pc:sldMkLst>
        <pc:graphicFrameChg chg="mod">
          <ac:chgData name="D Callanan" userId="951668ec-da26-491a-9b8a-af24bfeff26b" providerId="ADAL" clId="{05989F7E-8EB7-4AF9-9F26-D3E855708F02}" dt="2022-07-07T14:12:04.622" v="164" actId="2696"/>
          <ac:graphicFrameMkLst>
            <pc:docMk/>
            <pc:sldMk cId="2141755910" sldId="372"/>
            <ac:graphicFrameMk id="197637" creationId="{7A8D8372-A5B2-4A71-91A4-16C2C280D5AE}"/>
          </ac:graphicFrameMkLst>
        </pc:graphicFrameChg>
      </pc:sldChg>
      <pc:sldChg chg="del">
        <pc:chgData name="D Callanan" userId="951668ec-da26-491a-9b8a-af24bfeff26b" providerId="ADAL" clId="{05989F7E-8EB7-4AF9-9F26-D3E855708F02}" dt="2022-07-07T14:12:04.638" v="166" actId="2696"/>
        <pc:sldMkLst>
          <pc:docMk/>
          <pc:sldMk cId="708487135" sldId="373"/>
        </pc:sldMkLst>
      </pc:sldChg>
      <pc:sldChg chg="del">
        <pc:chgData name="D Callanan" userId="951668ec-da26-491a-9b8a-af24bfeff26b" providerId="ADAL" clId="{05989F7E-8EB7-4AF9-9F26-D3E855708F02}" dt="2022-07-07T14:12:04.638" v="167" actId="2696"/>
        <pc:sldMkLst>
          <pc:docMk/>
          <pc:sldMk cId="1465462831" sldId="374"/>
        </pc:sldMkLst>
      </pc:sldChg>
      <pc:sldChg chg="del">
        <pc:chgData name="D Callanan" userId="951668ec-da26-491a-9b8a-af24bfeff26b" providerId="ADAL" clId="{05989F7E-8EB7-4AF9-9F26-D3E855708F02}" dt="2022-07-07T14:12:04.653" v="168" actId="2696"/>
        <pc:sldMkLst>
          <pc:docMk/>
          <pc:sldMk cId="2964857091" sldId="375"/>
        </pc:sldMkLst>
      </pc:sldChg>
      <pc:sldChg chg="del">
        <pc:chgData name="D Callanan" userId="951668ec-da26-491a-9b8a-af24bfeff26b" providerId="ADAL" clId="{05989F7E-8EB7-4AF9-9F26-D3E855708F02}" dt="2022-07-07T14:12:04.700" v="173" actId="2696"/>
        <pc:sldMkLst>
          <pc:docMk/>
          <pc:sldMk cId="1550633052" sldId="376"/>
        </pc:sldMkLst>
      </pc:sldChg>
      <pc:sldChg chg="del">
        <pc:chgData name="D Callanan" userId="951668ec-da26-491a-9b8a-af24bfeff26b" providerId="ADAL" clId="{05989F7E-8EB7-4AF9-9F26-D3E855708F02}" dt="2022-07-07T14:12:04.747" v="174" actId="2696"/>
        <pc:sldMkLst>
          <pc:docMk/>
          <pc:sldMk cId="635768755" sldId="378"/>
        </pc:sldMkLst>
      </pc:sldChg>
      <pc:sldChg chg="del">
        <pc:chgData name="D Callanan" userId="951668ec-da26-491a-9b8a-af24bfeff26b" providerId="ADAL" clId="{05989F7E-8EB7-4AF9-9F26-D3E855708F02}" dt="2022-07-07T14:12:04.841" v="175" actId="2696"/>
        <pc:sldMkLst>
          <pc:docMk/>
          <pc:sldMk cId="2160825674" sldId="379"/>
        </pc:sldMkLst>
      </pc:sldChg>
      <pc:sldChg chg="del">
        <pc:chgData name="D Callanan" userId="951668ec-da26-491a-9b8a-af24bfeff26b" providerId="ADAL" clId="{05989F7E-8EB7-4AF9-9F26-D3E855708F02}" dt="2022-07-07T14:12:04.888" v="176" actId="2696"/>
        <pc:sldMkLst>
          <pc:docMk/>
          <pc:sldMk cId="1153398682" sldId="380"/>
        </pc:sldMkLst>
      </pc:sldChg>
      <pc:sldChg chg="del">
        <pc:chgData name="D Callanan" userId="951668ec-da26-491a-9b8a-af24bfeff26b" providerId="ADAL" clId="{05989F7E-8EB7-4AF9-9F26-D3E855708F02}" dt="2022-07-07T14:12:03.758" v="154" actId="2696"/>
        <pc:sldMkLst>
          <pc:docMk/>
          <pc:sldMk cId="2719882131" sldId="384"/>
        </pc:sldMkLst>
      </pc:sldChg>
      <pc:sldChg chg="del">
        <pc:chgData name="D Callanan" userId="951668ec-da26-491a-9b8a-af24bfeff26b" providerId="ADAL" clId="{05989F7E-8EB7-4AF9-9F26-D3E855708F02}" dt="2022-07-07T14:12:02.899" v="92" actId="2696"/>
        <pc:sldMkLst>
          <pc:docMk/>
          <pc:sldMk cId="181388980" sldId="397"/>
        </pc:sldMkLst>
      </pc:sldChg>
      <pc:sldChg chg="del">
        <pc:chgData name="D Callanan" userId="951668ec-da26-491a-9b8a-af24bfeff26b" providerId="ADAL" clId="{05989F7E-8EB7-4AF9-9F26-D3E855708F02}" dt="2022-07-07T14:12:04.903" v="177" actId="2696"/>
        <pc:sldMkLst>
          <pc:docMk/>
          <pc:sldMk cId="1260693104" sldId="398"/>
        </pc:sldMkLst>
      </pc:sldChg>
      <pc:sldChg chg="del">
        <pc:chgData name="D Callanan" userId="951668ec-da26-491a-9b8a-af24bfeff26b" providerId="ADAL" clId="{05989F7E-8EB7-4AF9-9F26-D3E855708F02}" dt="2022-07-07T14:12:04.685" v="172" actId="2696"/>
        <pc:sldMkLst>
          <pc:docMk/>
          <pc:sldMk cId="2024573356" sldId="399"/>
        </pc:sldMkLst>
      </pc:sldChg>
      <pc:sldChg chg="del">
        <pc:chgData name="D Callanan" userId="951668ec-da26-491a-9b8a-af24bfeff26b" providerId="ADAL" clId="{05989F7E-8EB7-4AF9-9F26-D3E855708F02}" dt="2022-07-07T14:12:04.950" v="182" actId="2696"/>
        <pc:sldMkLst>
          <pc:docMk/>
          <pc:sldMk cId="287789247" sldId="400"/>
        </pc:sldMkLst>
      </pc:sldChg>
      <pc:sldChg chg="del">
        <pc:chgData name="D Callanan" userId="951668ec-da26-491a-9b8a-af24bfeff26b" providerId="ADAL" clId="{05989F7E-8EB7-4AF9-9F26-D3E855708F02}" dt="2022-07-07T14:12:04.950" v="183" actId="2696"/>
        <pc:sldMkLst>
          <pc:docMk/>
          <pc:sldMk cId="1416553184" sldId="401"/>
        </pc:sldMkLst>
      </pc:sldChg>
      <pc:sldChg chg="del">
        <pc:chgData name="D Callanan" userId="951668ec-da26-491a-9b8a-af24bfeff26b" providerId="ADAL" clId="{05989F7E-8EB7-4AF9-9F26-D3E855708F02}" dt="2022-07-07T14:12:04.903" v="178" actId="2696"/>
        <pc:sldMkLst>
          <pc:docMk/>
          <pc:sldMk cId="290256978" sldId="402"/>
        </pc:sldMkLst>
      </pc:sldChg>
      <pc:sldChg chg="del">
        <pc:chgData name="D Callanan" userId="951668ec-da26-491a-9b8a-af24bfeff26b" providerId="ADAL" clId="{05989F7E-8EB7-4AF9-9F26-D3E855708F02}" dt="2022-07-07T14:12:04.919" v="180" actId="2696"/>
        <pc:sldMkLst>
          <pc:docMk/>
          <pc:sldMk cId="1355080194" sldId="404"/>
        </pc:sldMkLst>
      </pc:sldChg>
      <pc:sldChg chg="del">
        <pc:chgData name="D Callanan" userId="951668ec-da26-491a-9b8a-af24bfeff26b" providerId="ADAL" clId="{05989F7E-8EB7-4AF9-9F26-D3E855708F02}" dt="2022-07-07T14:12:04.919" v="179" actId="2696"/>
        <pc:sldMkLst>
          <pc:docMk/>
          <pc:sldMk cId="2610431633" sldId="406"/>
        </pc:sldMkLst>
      </pc:sldChg>
      <pc:sldChg chg="del">
        <pc:chgData name="D Callanan" userId="951668ec-da26-491a-9b8a-af24bfeff26b" providerId="ADAL" clId="{05989F7E-8EB7-4AF9-9F26-D3E855708F02}" dt="2022-07-07T14:12:04.935" v="181" actId="2696"/>
        <pc:sldMkLst>
          <pc:docMk/>
          <pc:sldMk cId="3167082219" sldId="407"/>
        </pc:sldMkLst>
      </pc:sldChg>
      <pc:sldChg chg="del">
        <pc:chgData name="D Callanan" userId="951668ec-da26-491a-9b8a-af24bfeff26b" providerId="ADAL" clId="{05989F7E-8EB7-4AF9-9F26-D3E855708F02}" dt="2022-07-07T14:12:04.966" v="184" actId="2696"/>
        <pc:sldMkLst>
          <pc:docMk/>
          <pc:sldMk cId="3067365264" sldId="409"/>
        </pc:sldMkLst>
      </pc:sldChg>
      <pc:sldChg chg="del">
        <pc:chgData name="D Callanan" userId="951668ec-da26-491a-9b8a-af24bfeff26b" providerId="ADAL" clId="{05989F7E-8EB7-4AF9-9F26-D3E855708F02}" dt="2022-07-07T14:12:04.966" v="185" actId="2696"/>
        <pc:sldMkLst>
          <pc:docMk/>
          <pc:sldMk cId="1128003035" sldId="410"/>
        </pc:sldMkLst>
      </pc:sldChg>
      <pc:sldChg chg="del">
        <pc:chgData name="D Callanan" userId="951668ec-da26-491a-9b8a-af24bfeff26b" providerId="ADAL" clId="{05989F7E-8EB7-4AF9-9F26-D3E855708F02}" dt="2022-07-07T14:12:04.981" v="186" actId="2696"/>
        <pc:sldMkLst>
          <pc:docMk/>
          <pc:sldMk cId="2681104867" sldId="411"/>
        </pc:sldMkLst>
      </pc:sldChg>
      <pc:sldChg chg="del">
        <pc:chgData name="D Callanan" userId="951668ec-da26-491a-9b8a-af24bfeff26b" providerId="ADAL" clId="{05989F7E-8EB7-4AF9-9F26-D3E855708F02}" dt="2022-07-07T14:12:04.997" v="187" actId="2696"/>
        <pc:sldMkLst>
          <pc:docMk/>
          <pc:sldMk cId="1937335177" sldId="412"/>
        </pc:sldMkLst>
      </pc:sldChg>
      <pc:sldChg chg="del">
        <pc:chgData name="D Callanan" userId="951668ec-da26-491a-9b8a-af24bfeff26b" providerId="ADAL" clId="{05989F7E-8EB7-4AF9-9F26-D3E855708F02}" dt="2022-07-07T14:12:05.028" v="189" actId="2696"/>
        <pc:sldMkLst>
          <pc:docMk/>
          <pc:sldMk cId="2843734686" sldId="413"/>
        </pc:sldMkLst>
      </pc:sldChg>
      <pc:sldChg chg="del">
        <pc:chgData name="D Callanan" userId="951668ec-da26-491a-9b8a-af24bfeff26b" providerId="ADAL" clId="{05989F7E-8EB7-4AF9-9F26-D3E855708F02}" dt="2022-07-07T14:12:05.075" v="193" actId="2696"/>
        <pc:sldMkLst>
          <pc:docMk/>
          <pc:sldMk cId="1152601221" sldId="414"/>
        </pc:sldMkLst>
      </pc:sldChg>
      <pc:sldChg chg="del">
        <pc:chgData name="D Callanan" userId="951668ec-da26-491a-9b8a-af24bfeff26b" providerId="ADAL" clId="{05989F7E-8EB7-4AF9-9F26-D3E855708F02}" dt="2022-07-07T14:12:05.091" v="194" actId="2696"/>
        <pc:sldMkLst>
          <pc:docMk/>
          <pc:sldMk cId="3117050408" sldId="415"/>
        </pc:sldMkLst>
      </pc:sldChg>
      <pc:sldChg chg="del">
        <pc:chgData name="D Callanan" userId="951668ec-da26-491a-9b8a-af24bfeff26b" providerId="ADAL" clId="{05989F7E-8EB7-4AF9-9F26-D3E855708F02}" dt="2022-07-07T14:12:05.091" v="195" actId="2696"/>
        <pc:sldMkLst>
          <pc:docMk/>
          <pc:sldMk cId="723029043" sldId="416"/>
        </pc:sldMkLst>
      </pc:sldChg>
      <pc:sldChg chg="del">
        <pc:chgData name="D Callanan" userId="951668ec-da26-491a-9b8a-af24bfeff26b" providerId="ADAL" clId="{05989F7E-8EB7-4AF9-9F26-D3E855708F02}" dt="2022-07-07T14:12:03.743" v="152" actId="2696"/>
        <pc:sldMkLst>
          <pc:docMk/>
          <pc:sldMk cId="1817520380" sldId="417"/>
        </pc:sldMkLst>
      </pc:sldChg>
      <pc:sldChg chg="del">
        <pc:chgData name="D Callanan" userId="951668ec-da26-491a-9b8a-af24bfeff26b" providerId="ADAL" clId="{05989F7E-8EB7-4AF9-9F26-D3E855708F02}" dt="2022-07-07T14:12:05.060" v="191" actId="2696"/>
        <pc:sldMkLst>
          <pc:docMk/>
          <pc:sldMk cId="388547190" sldId="418"/>
        </pc:sldMkLst>
      </pc:sldChg>
      <pc:sldChg chg="del">
        <pc:chgData name="D Callanan" userId="951668ec-da26-491a-9b8a-af24bfeff26b" providerId="ADAL" clId="{05989F7E-8EB7-4AF9-9F26-D3E855708F02}" dt="2022-07-07T14:12:05.075" v="192" actId="2696"/>
        <pc:sldMkLst>
          <pc:docMk/>
          <pc:sldMk cId="4208041331" sldId="419"/>
        </pc:sldMkLst>
      </pc:sldChg>
      <pc:sldChg chg="del">
        <pc:chgData name="D Callanan" userId="951668ec-da26-491a-9b8a-af24bfeff26b" providerId="ADAL" clId="{05989F7E-8EB7-4AF9-9F26-D3E855708F02}" dt="2022-07-07T14:12:05.122" v="197" actId="2696"/>
        <pc:sldMkLst>
          <pc:docMk/>
          <pc:sldMk cId="72873702" sldId="423"/>
        </pc:sldMkLst>
      </pc:sldChg>
      <pc:sldChg chg="del">
        <pc:chgData name="D Callanan" userId="951668ec-da26-491a-9b8a-af24bfeff26b" providerId="ADAL" clId="{05989F7E-8EB7-4AF9-9F26-D3E855708F02}" dt="2022-07-07T14:12:05.138" v="198" actId="2696"/>
        <pc:sldMkLst>
          <pc:docMk/>
          <pc:sldMk cId="3365805973" sldId="424"/>
        </pc:sldMkLst>
      </pc:sldChg>
      <pc:sldChg chg="del">
        <pc:chgData name="D Callanan" userId="951668ec-da26-491a-9b8a-af24bfeff26b" providerId="ADAL" clId="{05989F7E-8EB7-4AF9-9F26-D3E855708F02}" dt="2022-07-07T14:12:05.388" v="208" actId="2696"/>
        <pc:sldMkLst>
          <pc:docMk/>
          <pc:sldMk cId="880446113" sldId="425"/>
        </pc:sldMkLst>
      </pc:sldChg>
      <pc:sldChg chg="del">
        <pc:chgData name="D Callanan" userId="951668ec-da26-491a-9b8a-af24bfeff26b" providerId="ADAL" clId="{05989F7E-8EB7-4AF9-9F26-D3E855708F02}" dt="2022-07-07T14:12:05.513" v="213" actId="2696"/>
        <pc:sldMkLst>
          <pc:docMk/>
          <pc:sldMk cId="536135299" sldId="426"/>
        </pc:sldMkLst>
      </pc:sldChg>
      <pc:sldChg chg="del">
        <pc:chgData name="D Callanan" userId="951668ec-da26-491a-9b8a-af24bfeff26b" providerId="ADAL" clId="{05989F7E-8EB7-4AF9-9F26-D3E855708F02}" dt="2022-07-07T14:12:05.544" v="215" actId="2696"/>
        <pc:sldMkLst>
          <pc:docMk/>
          <pc:sldMk cId="1703629001" sldId="427"/>
        </pc:sldMkLst>
      </pc:sldChg>
      <pc:sldChg chg="del">
        <pc:chgData name="D Callanan" userId="951668ec-da26-491a-9b8a-af24bfeff26b" providerId="ADAL" clId="{05989F7E-8EB7-4AF9-9F26-D3E855708F02}" dt="2022-07-07T14:12:05.544" v="216" actId="2696"/>
        <pc:sldMkLst>
          <pc:docMk/>
          <pc:sldMk cId="484384212" sldId="428"/>
        </pc:sldMkLst>
      </pc:sldChg>
      <pc:sldChg chg="del">
        <pc:chgData name="D Callanan" userId="951668ec-da26-491a-9b8a-af24bfeff26b" providerId="ADAL" clId="{05989F7E-8EB7-4AF9-9F26-D3E855708F02}" dt="2022-07-07T14:12:05.560" v="217" actId="2696"/>
        <pc:sldMkLst>
          <pc:docMk/>
          <pc:sldMk cId="3018268975" sldId="429"/>
        </pc:sldMkLst>
      </pc:sldChg>
      <pc:sldChg chg="del">
        <pc:chgData name="D Callanan" userId="951668ec-da26-491a-9b8a-af24bfeff26b" providerId="ADAL" clId="{05989F7E-8EB7-4AF9-9F26-D3E855708F02}" dt="2022-07-07T14:12:05.575" v="218" actId="2696"/>
        <pc:sldMkLst>
          <pc:docMk/>
          <pc:sldMk cId="2828214376" sldId="430"/>
        </pc:sldMkLst>
      </pc:sldChg>
      <pc:sldChg chg="del">
        <pc:chgData name="D Callanan" userId="951668ec-da26-491a-9b8a-af24bfeff26b" providerId="ADAL" clId="{05989F7E-8EB7-4AF9-9F26-D3E855708F02}" dt="2022-07-07T14:12:05.575" v="219" actId="2696"/>
        <pc:sldMkLst>
          <pc:docMk/>
          <pc:sldMk cId="641129550" sldId="431"/>
        </pc:sldMkLst>
      </pc:sldChg>
      <pc:sldChg chg="del">
        <pc:chgData name="D Callanan" userId="951668ec-da26-491a-9b8a-af24bfeff26b" providerId="ADAL" clId="{05989F7E-8EB7-4AF9-9F26-D3E855708F02}" dt="2022-07-07T14:12:05.591" v="220" actId="2696"/>
        <pc:sldMkLst>
          <pc:docMk/>
          <pc:sldMk cId="2873623123" sldId="432"/>
        </pc:sldMkLst>
      </pc:sldChg>
      <pc:sldChg chg="del">
        <pc:chgData name="D Callanan" userId="951668ec-da26-491a-9b8a-af24bfeff26b" providerId="ADAL" clId="{05989F7E-8EB7-4AF9-9F26-D3E855708F02}" dt="2022-07-07T14:12:05.044" v="190" actId="2696"/>
        <pc:sldMkLst>
          <pc:docMk/>
          <pc:sldMk cId="2379633804" sldId="433"/>
        </pc:sldMkLst>
      </pc:sldChg>
      <pc:sldChg chg="del">
        <pc:chgData name="D Callanan" userId="951668ec-da26-491a-9b8a-af24bfeff26b" providerId="ADAL" clId="{05989F7E-8EB7-4AF9-9F26-D3E855708F02}" dt="2022-07-07T14:12:05.106" v="196" actId="2696"/>
        <pc:sldMkLst>
          <pc:docMk/>
          <pc:sldMk cId="998974471" sldId="434"/>
        </pc:sldMkLst>
      </pc:sldChg>
      <pc:sldChg chg="del">
        <pc:chgData name="D Callanan" userId="951668ec-da26-491a-9b8a-af24bfeff26b" providerId="ADAL" clId="{05989F7E-8EB7-4AF9-9F26-D3E855708F02}" dt="2022-07-07T14:12:05.153" v="199" actId="2696"/>
        <pc:sldMkLst>
          <pc:docMk/>
          <pc:sldMk cId="549984988" sldId="435"/>
        </pc:sldMkLst>
      </pc:sldChg>
      <pc:sldChg chg="del">
        <pc:chgData name="D Callanan" userId="951668ec-da26-491a-9b8a-af24bfeff26b" providerId="ADAL" clId="{05989F7E-8EB7-4AF9-9F26-D3E855708F02}" dt="2022-07-07T14:12:05.403" v="209" actId="2696"/>
        <pc:sldMkLst>
          <pc:docMk/>
          <pc:sldMk cId="2118811368" sldId="436"/>
        </pc:sldMkLst>
      </pc:sldChg>
      <pc:sldChg chg="del">
        <pc:chgData name="D Callanan" userId="951668ec-da26-491a-9b8a-af24bfeff26b" providerId="ADAL" clId="{05989F7E-8EB7-4AF9-9F26-D3E855708F02}" dt="2022-07-07T14:12:05.528" v="214" actId="2696"/>
        <pc:sldMkLst>
          <pc:docMk/>
          <pc:sldMk cId="14721526" sldId="437"/>
        </pc:sldMkLst>
      </pc:sldChg>
      <pc:sldChg chg="del">
        <pc:chgData name="D Callanan" userId="951668ec-da26-491a-9b8a-af24bfeff26b" providerId="ADAL" clId="{05989F7E-8EB7-4AF9-9F26-D3E855708F02}" dt="2022-07-07T14:12:05.185" v="200" actId="2696"/>
        <pc:sldMkLst>
          <pc:docMk/>
          <pc:sldMk cId="2291725722" sldId="438"/>
        </pc:sldMkLst>
      </pc:sldChg>
      <pc:sldChg chg="del">
        <pc:chgData name="D Callanan" userId="951668ec-da26-491a-9b8a-af24bfeff26b" providerId="ADAL" clId="{05989F7E-8EB7-4AF9-9F26-D3E855708F02}" dt="2022-07-07T14:12:05.497" v="211" actId="2696"/>
        <pc:sldMkLst>
          <pc:docMk/>
          <pc:sldMk cId="2941305803" sldId="439"/>
        </pc:sldMkLst>
      </pc:sldChg>
      <pc:sldChg chg="del">
        <pc:chgData name="D Callanan" userId="951668ec-da26-491a-9b8a-af24bfeff26b" providerId="ADAL" clId="{05989F7E-8EB7-4AF9-9F26-D3E855708F02}" dt="2022-07-07T14:12:05.450" v="210" actId="2696"/>
        <pc:sldMkLst>
          <pc:docMk/>
          <pc:sldMk cId="2297349564" sldId="440"/>
        </pc:sldMkLst>
      </pc:sldChg>
      <pc:sldChg chg="del">
        <pc:chgData name="D Callanan" userId="951668ec-da26-491a-9b8a-af24bfeff26b" providerId="ADAL" clId="{05989F7E-8EB7-4AF9-9F26-D3E855708F02}" dt="2022-07-07T14:12:05.513" v="212" actId="2696"/>
        <pc:sldMkLst>
          <pc:docMk/>
          <pc:sldMk cId="110950199" sldId="441"/>
        </pc:sldMkLst>
      </pc:sldChg>
      <pc:sldChg chg="del">
        <pc:chgData name="D Callanan" userId="951668ec-da26-491a-9b8a-af24bfeff26b" providerId="ADAL" clId="{05989F7E-8EB7-4AF9-9F26-D3E855708F02}" dt="2022-07-07T14:11:06.818" v="60" actId="2696"/>
        <pc:sldMkLst>
          <pc:docMk/>
          <pc:sldMk cId="1119984505" sldId="442"/>
        </pc:sldMkLst>
      </pc:sldChg>
      <pc:sldChg chg="del">
        <pc:chgData name="D Callanan" userId="951668ec-da26-491a-9b8a-af24bfeff26b" providerId="ADAL" clId="{05989F7E-8EB7-4AF9-9F26-D3E855708F02}" dt="2022-07-07T14:11:14.215" v="62" actId="2696"/>
        <pc:sldMkLst>
          <pc:docMk/>
          <pc:sldMk cId="3466050012" sldId="443"/>
        </pc:sldMkLst>
      </pc:sldChg>
      <pc:sldChg chg="modSp ord modTransition">
        <pc:chgData name="D Callanan" userId="951668ec-da26-491a-9b8a-af24bfeff26b" providerId="ADAL" clId="{05989F7E-8EB7-4AF9-9F26-D3E855708F02}" dt="2022-07-07T14:10:09.242" v="58"/>
        <pc:sldMkLst>
          <pc:docMk/>
          <pc:sldMk cId="3725783310" sldId="444"/>
        </pc:sldMkLst>
        <pc:graphicFrameChg chg="mod modGraphic">
          <ac:chgData name="D Callanan" userId="951668ec-da26-491a-9b8a-af24bfeff26b" providerId="ADAL" clId="{05989F7E-8EB7-4AF9-9F26-D3E855708F02}" dt="2022-07-07T14:10:05.446" v="57" actId="20577"/>
          <ac:graphicFrameMkLst>
            <pc:docMk/>
            <pc:sldMk cId="3725783310" sldId="444"/>
            <ac:graphicFrameMk id="5" creationId="{EA102F2E-962C-4540-B7AB-3CD9865BC2A3}"/>
          </ac:graphicFrameMkLst>
        </pc:graphicFrameChg>
      </pc:sldChg>
      <pc:sldChg chg="del">
        <pc:chgData name="D Callanan" userId="951668ec-da26-491a-9b8a-af24bfeff26b" providerId="ADAL" clId="{05989F7E-8EB7-4AF9-9F26-D3E855708F02}" dt="2022-07-07T14:12:02.962" v="96" actId="2696"/>
        <pc:sldMkLst>
          <pc:docMk/>
          <pc:sldMk cId="0" sldId="447"/>
        </pc:sldMkLst>
      </pc:sldChg>
      <pc:sldChg chg="del">
        <pc:chgData name="D Callanan" userId="951668ec-da26-491a-9b8a-af24bfeff26b" providerId="ADAL" clId="{05989F7E-8EB7-4AF9-9F26-D3E855708F02}" dt="2022-07-07T14:12:02.977" v="97" actId="2696"/>
        <pc:sldMkLst>
          <pc:docMk/>
          <pc:sldMk cId="0" sldId="448"/>
        </pc:sldMkLst>
      </pc:sldChg>
      <pc:sldChg chg="del">
        <pc:chgData name="D Callanan" userId="951668ec-da26-491a-9b8a-af24bfeff26b" providerId="ADAL" clId="{05989F7E-8EB7-4AF9-9F26-D3E855708F02}" dt="2022-07-07T14:12:02.993" v="98" actId="2696"/>
        <pc:sldMkLst>
          <pc:docMk/>
          <pc:sldMk cId="0" sldId="449"/>
        </pc:sldMkLst>
      </pc:sldChg>
      <pc:sldChg chg="del">
        <pc:chgData name="D Callanan" userId="951668ec-da26-491a-9b8a-af24bfeff26b" providerId="ADAL" clId="{05989F7E-8EB7-4AF9-9F26-D3E855708F02}" dt="2022-07-07T14:12:03.009" v="99" actId="2696"/>
        <pc:sldMkLst>
          <pc:docMk/>
          <pc:sldMk cId="0" sldId="450"/>
        </pc:sldMkLst>
      </pc:sldChg>
      <pc:sldChg chg="del">
        <pc:chgData name="D Callanan" userId="951668ec-da26-491a-9b8a-af24bfeff26b" providerId="ADAL" clId="{05989F7E-8EB7-4AF9-9F26-D3E855708F02}" dt="2022-07-07T14:12:03.040" v="100" actId="2696"/>
        <pc:sldMkLst>
          <pc:docMk/>
          <pc:sldMk cId="930557242" sldId="451"/>
        </pc:sldMkLst>
      </pc:sldChg>
      <pc:sldChg chg="del">
        <pc:chgData name="D Callanan" userId="951668ec-da26-491a-9b8a-af24bfeff26b" providerId="ADAL" clId="{05989F7E-8EB7-4AF9-9F26-D3E855708F02}" dt="2022-07-07T14:12:03.055" v="101" actId="2696"/>
        <pc:sldMkLst>
          <pc:docMk/>
          <pc:sldMk cId="2376516121" sldId="452"/>
        </pc:sldMkLst>
      </pc:sldChg>
      <pc:sldChg chg="del">
        <pc:chgData name="D Callanan" userId="951668ec-da26-491a-9b8a-af24bfeff26b" providerId="ADAL" clId="{05989F7E-8EB7-4AF9-9F26-D3E855708F02}" dt="2022-07-07T14:12:03.087" v="102" actId="2696"/>
        <pc:sldMkLst>
          <pc:docMk/>
          <pc:sldMk cId="1884389368" sldId="453"/>
        </pc:sldMkLst>
      </pc:sldChg>
      <pc:sldChg chg="del">
        <pc:chgData name="D Callanan" userId="951668ec-da26-491a-9b8a-af24bfeff26b" providerId="ADAL" clId="{05989F7E-8EB7-4AF9-9F26-D3E855708F02}" dt="2022-07-07T14:12:03.087" v="103" actId="2696"/>
        <pc:sldMkLst>
          <pc:docMk/>
          <pc:sldMk cId="2958557030" sldId="454"/>
        </pc:sldMkLst>
      </pc:sldChg>
      <pc:sldChg chg="del">
        <pc:chgData name="D Callanan" userId="951668ec-da26-491a-9b8a-af24bfeff26b" providerId="ADAL" clId="{05989F7E-8EB7-4AF9-9F26-D3E855708F02}" dt="2022-07-07T14:12:03.180" v="107" actId="2696"/>
        <pc:sldMkLst>
          <pc:docMk/>
          <pc:sldMk cId="471637945" sldId="455"/>
        </pc:sldMkLst>
      </pc:sldChg>
      <pc:sldChg chg="del">
        <pc:chgData name="D Callanan" userId="951668ec-da26-491a-9b8a-af24bfeff26b" providerId="ADAL" clId="{05989F7E-8EB7-4AF9-9F26-D3E855708F02}" dt="2022-07-07T14:12:03.227" v="111" actId="2696"/>
        <pc:sldMkLst>
          <pc:docMk/>
          <pc:sldMk cId="1312453140" sldId="456"/>
        </pc:sldMkLst>
      </pc:sldChg>
      <pc:sldChg chg="del">
        <pc:chgData name="D Callanan" userId="951668ec-da26-491a-9b8a-af24bfeff26b" providerId="ADAL" clId="{05989F7E-8EB7-4AF9-9F26-D3E855708F02}" dt="2022-07-07T14:12:03.243" v="112" actId="2696"/>
        <pc:sldMkLst>
          <pc:docMk/>
          <pc:sldMk cId="2149784546" sldId="457"/>
        </pc:sldMkLst>
      </pc:sldChg>
      <pc:sldChg chg="del">
        <pc:chgData name="D Callanan" userId="951668ec-da26-491a-9b8a-af24bfeff26b" providerId="ADAL" clId="{05989F7E-8EB7-4AF9-9F26-D3E855708F02}" dt="2022-07-07T14:12:03.259" v="114" actId="2696"/>
        <pc:sldMkLst>
          <pc:docMk/>
          <pc:sldMk cId="398109125" sldId="458"/>
        </pc:sldMkLst>
      </pc:sldChg>
      <pc:sldChg chg="del">
        <pc:chgData name="D Callanan" userId="951668ec-da26-491a-9b8a-af24bfeff26b" providerId="ADAL" clId="{05989F7E-8EB7-4AF9-9F26-D3E855708F02}" dt="2022-07-07T14:12:03.274" v="115" actId="2696"/>
        <pc:sldMkLst>
          <pc:docMk/>
          <pc:sldMk cId="1974513438" sldId="459"/>
        </pc:sldMkLst>
      </pc:sldChg>
      <pc:sldChg chg="del">
        <pc:chgData name="D Callanan" userId="951668ec-da26-491a-9b8a-af24bfeff26b" providerId="ADAL" clId="{05989F7E-8EB7-4AF9-9F26-D3E855708F02}" dt="2022-07-07T14:12:03.290" v="117" actId="2696"/>
        <pc:sldMkLst>
          <pc:docMk/>
          <pc:sldMk cId="4199787058" sldId="460"/>
        </pc:sldMkLst>
      </pc:sldChg>
      <pc:sldChg chg="del">
        <pc:chgData name="D Callanan" userId="951668ec-da26-491a-9b8a-af24bfeff26b" providerId="ADAL" clId="{05989F7E-8EB7-4AF9-9F26-D3E855708F02}" dt="2022-07-07T14:12:03.430" v="130" actId="2696"/>
        <pc:sldMkLst>
          <pc:docMk/>
          <pc:sldMk cId="3151413371" sldId="461"/>
        </pc:sldMkLst>
      </pc:sldChg>
      <pc:sldChg chg="del">
        <pc:chgData name="D Callanan" userId="951668ec-da26-491a-9b8a-af24bfeff26b" providerId="ADAL" clId="{05989F7E-8EB7-4AF9-9F26-D3E855708F02}" dt="2022-07-07T14:12:03.446" v="131" actId="2696"/>
        <pc:sldMkLst>
          <pc:docMk/>
          <pc:sldMk cId="2781911310" sldId="462"/>
        </pc:sldMkLst>
      </pc:sldChg>
      <pc:sldChg chg="del">
        <pc:chgData name="D Callanan" userId="951668ec-da26-491a-9b8a-af24bfeff26b" providerId="ADAL" clId="{05989F7E-8EB7-4AF9-9F26-D3E855708F02}" dt="2022-07-07T14:12:03.462" v="132" actId="2696"/>
        <pc:sldMkLst>
          <pc:docMk/>
          <pc:sldMk cId="1794911493" sldId="463"/>
        </pc:sldMkLst>
      </pc:sldChg>
      <pc:sldChg chg="del">
        <pc:chgData name="D Callanan" userId="951668ec-da26-491a-9b8a-af24bfeff26b" providerId="ADAL" clId="{05989F7E-8EB7-4AF9-9F26-D3E855708F02}" dt="2022-07-07T14:12:03.477" v="133" actId="2696"/>
        <pc:sldMkLst>
          <pc:docMk/>
          <pc:sldMk cId="2869092676" sldId="464"/>
        </pc:sldMkLst>
      </pc:sldChg>
      <pc:sldChg chg="del">
        <pc:chgData name="D Callanan" userId="951668ec-da26-491a-9b8a-af24bfeff26b" providerId="ADAL" clId="{05989F7E-8EB7-4AF9-9F26-D3E855708F02}" dt="2022-07-07T14:12:03.493" v="135" actId="2696"/>
        <pc:sldMkLst>
          <pc:docMk/>
          <pc:sldMk cId="970199067" sldId="465"/>
        </pc:sldMkLst>
      </pc:sldChg>
      <pc:sldChg chg="del">
        <pc:chgData name="D Callanan" userId="951668ec-da26-491a-9b8a-af24bfeff26b" providerId="ADAL" clId="{05989F7E-8EB7-4AF9-9F26-D3E855708F02}" dt="2022-07-07T14:12:03.508" v="136" actId="2696"/>
        <pc:sldMkLst>
          <pc:docMk/>
          <pc:sldMk cId="2144359205" sldId="466"/>
        </pc:sldMkLst>
      </pc:sldChg>
      <pc:sldChg chg="del">
        <pc:chgData name="D Callanan" userId="951668ec-da26-491a-9b8a-af24bfeff26b" providerId="ADAL" clId="{05989F7E-8EB7-4AF9-9F26-D3E855708F02}" dt="2022-07-07T14:12:03.540" v="139" actId="2696"/>
        <pc:sldMkLst>
          <pc:docMk/>
          <pc:sldMk cId="724998284" sldId="467"/>
        </pc:sldMkLst>
      </pc:sldChg>
      <pc:sldChg chg="del">
        <pc:chgData name="D Callanan" userId="951668ec-da26-491a-9b8a-af24bfeff26b" providerId="ADAL" clId="{05989F7E-8EB7-4AF9-9F26-D3E855708F02}" dt="2022-07-07T14:12:03.555" v="140" actId="2696"/>
        <pc:sldMkLst>
          <pc:docMk/>
          <pc:sldMk cId="574040399" sldId="468"/>
        </pc:sldMkLst>
      </pc:sldChg>
      <pc:sldChg chg="del">
        <pc:chgData name="D Callanan" userId="951668ec-da26-491a-9b8a-af24bfeff26b" providerId="ADAL" clId="{05989F7E-8EB7-4AF9-9F26-D3E855708F02}" dt="2022-07-07T14:12:03.555" v="141" actId="2696"/>
        <pc:sldMkLst>
          <pc:docMk/>
          <pc:sldMk cId="2291346007" sldId="469"/>
        </pc:sldMkLst>
      </pc:sldChg>
      <pc:sldChg chg="del">
        <pc:chgData name="D Callanan" userId="951668ec-da26-491a-9b8a-af24bfeff26b" providerId="ADAL" clId="{05989F7E-8EB7-4AF9-9F26-D3E855708F02}" dt="2022-07-07T14:12:04.513" v="162" actId="2696"/>
        <pc:sldMkLst>
          <pc:docMk/>
          <pc:sldMk cId="3188974566" sldId="470"/>
        </pc:sldMkLst>
      </pc:sldChg>
      <pc:sldChg chg="del">
        <pc:chgData name="D Callanan" userId="951668ec-da26-491a-9b8a-af24bfeff26b" providerId="ADAL" clId="{05989F7E-8EB7-4AF9-9F26-D3E855708F02}" dt="2022-07-07T14:12:03.352" v="122" actId="2696"/>
        <pc:sldMkLst>
          <pc:docMk/>
          <pc:sldMk cId="2046482155" sldId="471"/>
        </pc:sldMkLst>
      </pc:sldChg>
      <pc:sldChg chg="del">
        <pc:chgData name="D Callanan" userId="951668ec-da26-491a-9b8a-af24bfeff26b" providerId="ADAL" clId="{05989F7E-8EB7-4AF9-9F26-D3E855708F02}" dt="2022-07-07T14:12:03.352" v="123" actId="2696"/>
        <pc:sldMkLst>
          <pc:docMk/>
          <pc:sldMk cId="3045531686" sldId="472"/>
        </pc:sldMkLst>
      </pc:sldChg>
      <pc:sldChg chg="del">
        <pc:chgData name="D Callanan" userId="951668ec-da26-491a-9b8a-af24bfeff26b" providerId="ADAL" clId="{05989F7E-8EB7-4AF9-9F26-D3E855708F02}" dt="2022-07-07T14:12:03.368" v="124" actId="2696"/>
        <pc:sldMkLst>
          <pc:docMk/>
          <pc:sldMk cId="2292306357" sldId="473"/>
        </pc:sldMkLst>
      </pc:sldChg>
      <pc:sldChg chg="del">
        <pc:chgData name="D Callanan" userId="951668ec-da26-491a-9b8a-af24bfeff26b" providerId="ADAL" clId="{05989F7E-8EB7-4AF9-9F26-D3E855708F02}" dt="2022-07-07T14:12:03.383" v="125" actId="2696"/>
        <pc:sldMkLst>
          <pc:docMk/>
          <pc:sldMk cId="1313533472" sldId="474"/>
        </pc:sldMkLst>
      </pc:sldChg>
      <pc:sldChg chg="del">
        <pc:chgData name="D Callanan" userId="951668ec-da26-491a-9b8a-af24bfeff26b" providerId="ADAL" clId="{05989F7E-8EB7-4AF9-9F26-D3E855708F02}" dt="2022-07-07T14:12:03.383" v="126" actId="2696"/>
        <pc:sldMkLst>
          <pc:docMk/>
          <pc:sldMk cId="1973581751" sldId="475"/>
        </pc:sldMkLst>
      </pc:sldChg>
      <pc:sldChg chg="del">
        <pc:chgData name="D Callanan" userId="951668ec-da26-491a-9b8a-af24bfeff26b" providerId="ADAL" clId="{05989F7E-8EB7-4AF9-9F26-D3E855708F02}" dt="2022-07-07T14:12:03.399" v="127" actId="2696"/>
        <pc:sldMkLst>
          <pc:docMk/>
          <pc:sldMk cId="754455048" sldId="476"/>
        </pc:sldMkLst>
      </pc:sldChg>
      <pc:sldChg chg="del">
        <pc:chgData name="D Callanan" userId="951668ec-da26-491a-9b8a-af24bfeff26b" providerId="ADAL" clId="{05989F7E-8EB7-4AF9-9F26-D3E855708F02}" dt="2022-07-07T14:12:03.415" v="128" actId="2696"/>
        <pc:sldMkLst>
          <pc:docMk/>
          <pc:sldMk cId="1062860871" sldId="477"/>
        </pc:sldMkLst>
      </pc:sldChg>
      <pc:sldChg chg="del">
        <pc:chgData name="D Callanan" userId="951668ec-da26-491a-9b8a-af24bfeff26b" providerId="ADAL" clId="{05989F7E-8EB7-4AF9-9F26-D3E855708F02}" dt="2022-07-07T14:12:03.196" v="109" actId="2696"/>
        <pc:sldMkLst>
          <pc:docMk/>
          <pc:sldMk cId="3885806863" sldId="478"/>
        </pc:sldMkLst>
      </pc:sldChg>
      <pc:sldChg chg="del">
        <pc:chgData name="D Callanan" userId="951668ec-da26-491a-9b8a-af24bfeff26b" providerId="ADAL" clId="{05989F7E-8EB7-4AF9-9F26-D3E855708F02}" dt="2022-07-07T14:12:03.212" v="110" actId="2696"/>
        <pc:sldMkLst>
          <pc:docMk/>
          <pc:sldMk cId="2769842232" sldId="479"/>
        </pc:sldMkLst>
      </pc:sldChg>
      <pc:sldChg chg="del">
        <pc:chgData name="D Callanan" userId="951668ec-da26-491a-9b8a-af24bfeff26b" providerId="ADAL" clId="{05989F7E-8EB7-4AF9-9F26-D3E855708F02}" dt="2022-07-07T14:12:03.196" v="108" actId="2696"/>
        <pc:sldMkLst>
          <pc:docMk/>
          <pc:sldMk cId="3772981748" sldId="480"/>
        </pc:sldMkLst>
      </pc:sldChg>
      <pc:sldChg chg="del">
        <pc:chgData name="D Callanan" userId="951668ec-da26-491a-9b8a-af24bfeff26b" providerId="ADAL" clId="{05989F7E-8EB7-4AF9-9F26-D3E855708F02}" dt="2022-07-07T14:12:04.653" v="169" actId="2696"/>
        <pc:sldMkLst>
          <pc:docMk/>
          <pc:sldMk cId="376142454" sldId="481"/>
        </pc:sldMkLst>
      </pc:sldChg>
      <pc:sldChg chg="del">
        <pc:chgData name="D Callanan" userId="951668ec-da26-491a-9b8a-af24bfeff26b" providerId="ADAL" clId="{05989F7E-8EB7-4AF9-9F26-D3E855708F02}" dt="2022-07-07T14:12:04.669" v="170" actId="2696"/>
        <pc:sldMkLst>
          <pc:docMk/>
          <pc:sldMk cId="3512574488" sldId="482"/>
        </pc:sldMkLst>
      </pc:sldChg>
      <pc:sldChg chg="del">
        <pc:chgData name="D Callanan" userId="951668ec-da26-491a-9b8a-af24bfeff26b" providerId="ADAL" clId="{05989F7E-8EB7-4AF9-9F26-D3E855708F02}" dt="2022-07-07T14:12:04.669" v="171" actId="2696"/>
        <pc:sldMkLst>
          <pc:docMk/>
          <pc:sldMk cId="910679760" sldId="483"/>
        </pc:sldMkLst>
      </pc:sldChg>
      <pc:sldChg chg="del">
        <pc:chgData name="D Callanan" userId="951668ec-da26-491a-9b8a-af24bfeff26b" providerId="ADAL" clId="{05989F7E-8EB7-4AF9-9F26-D3E855708F02}" dt="2022-07-07T14:12:05.013" v="188" actId="2696"/>
        <pc:sldMkLst>
          <pc:docMk/>
          <pc:sldMk cId="3116418291" sldId="484"/>
        </pc:sldMkLst>
      </pc:sldChg>
      <pc:sldChg chg="del">
        <pc:chgData name="D Callanan" userId="951668ec-da26-491a-9b8a-af24bfeff26b" providerId="ADAL" clId="{05989F7E-8EB7-4AF9-9F26-D3E855708F02}" dt="2022-07-07T14:12:05.278" v="203" actId="2696"/>
        <pc:sldMkLst>
          <pc:docMk/>
          <pc:sldMk cId="4000990702" sldId="485"/>
        </pc:sldMkLst>
      </pc:sldChg>
      <pc:sldChg chg="del">
        <pc:chgData name="D Callanan" userId="951668ec-da26-491a-9b8a-af24bfeff26b" providerId="ADAL" clId="{05989F7E-8EB7-4AF9-9F26-D3E855708F02}" dt="2022-07-07T14:12:05.216" v="201" actId="2696"/>
        <pc:sldMkLst>
          <pc:docMk/>
          <pc:sldMk cId="3912493682" sldId="486"/>
        </pc:sldMkLst>
      </pc:sldChg>
      <pc:sldChg chg="del">
        <pc:chgData name="D Callanan" userId="951668ec-da26-491a-9b8a-af24bfeff26b" providerId="ADAL" clId="{05989F7E-8EB7-4AF9-9F26-D3E855708F02}" dt="2022-07-07T14:12:05.247" v="202" actId="2696"/>
        <pc:sldMkLst>
          <pc:docMk/>
          <pc:sldMk cId="3523738499" sldId="487"/>
        </pc:sldMkLst>
      </pc:sldChg>
      <pc:sldChg chg="del">
        <pc:chgData name="D Callanan" userId="951668ec-da26-491a-9b8a-af24bfeff26b" providerId="ADAL" clId="{05989F7E-8EB7-4AF9-9F26-D3E855708F02}" dt="2022-07-07T14:12:05.310" v="204" actId="2696"/>
        <pc:sldMkLst>
          <pc:docMk/>
          <pc:sldMk cId="1308208236" sldId="488"/>
        </pc:sldMkLst>
      </pc:sldChg>
      <pc:sldChg chg="del">
        <pc:chgData name="D Callanan" userId="951668ec-da26-491a-9b8a-af24bfeff26b" providerId="ADAL" clId="{05989F7E-8EB7-4AF9-9F26-D3E855708F02}" dt="2022-07-07T14:12:05.341" v="205" actId="2696"/>
        <pc:sldMkLst>
          <pc:docMk/>
          <pc:sldMk cId="4001408618" sldId="489"/>
        </pc:sldMkLst>
      </pc:sldChg>
      <pc:sldChg chg="del">
        <pc:chgData name="D Callanan" userId="951668ec-da26-491a-9b8a-af24bfeff26b" providerId="ADAL" clId="{05989F7E-8EB7-4AF9-9F26-D3E855708F02}" dt="2022-07-07T14:12:05.356" v="206" actId="2696"/>
        <pc:sldMkLst>
          <pc:docMk/>
          <pc:sldMk cId="1690640598" sldId="490"/>
        </pc:sldMkLst>
      </pc:sldChg>
      <pc:sldChg chg="del">
        <pc:chgData name="D Callanan" userId="951668ec-da26-491a-9b8a-af24bfeff26b" providerId="ADAL" clId="{05989F7E-8EB7-4AF9-9F26-D3E855708F02}" dt="2022-07-07T14:12:05.388" v="207" actId="2696"/>
        <pc:sldMkLst>
          <pc:docMk/>
          <pc:sldMk cId="3035568369" sldId="491"/>
        </pc:sldMkLst>
      </pc:sldChg>
      <pc:sldChg chg="addSp delSp modSp add ord">
        <pc:chgData name="D Callanan" userId="951668ec-da26-491a-9b8a-af24bfeff26b" providerId="ADAL" clId="{05989F7E-8EB7-4AF9-9F26-D3E855708F02}" dt="2022-07-07T14:12:54.372" v="222" actId="20577"/>
        <pc:sldMkLst>
          <pc:docMk/>
          <pc:sldMk cId="1302646345" sldId="492"/>
        </pc:sldMkLst>
        <pc:spChg chg="mod">
          <ac:chgData name="D Callanan" userId="951668ec-da26-491a-9b8a-af24bfeff26b" providerId="ADAL" clId="{05989F7E-8EB7-4AF9-9F26-D3E855708F02}" dt="2022-07-07T14:12:54.372" v="222" actId="20577"/>
          <ac:spMkLst>
            <pc:docMk/>
            <pc:sldMk cId="1302646345" sldId="492"/>
            <ac:spMk id="2" creationId="{6CD39995-A441-43E3-9FF7-F709A67C7522}"/>
          </ac:spMkLst>
        </pc:spChg>
        <pc:spChg chg="mod">
          <ac:chgData name="D Callanan" userId="951668ec-da26-491a-9b8a-af24bfeff26b" providerId="ADAL" clId="{05989F7E-8EB7-4AF9-9F26-D3E855708F02}" dt="2022-07-07T14:07:26.303" v="37" actId="1076"/>
          <ac:spMkLst>
            <pc:docMk/>
            <pc:sldMk cId="1302646345" sldId="492"/>
            <ac:spMk id="3" creationId="{3036DBF2-AA2B-4147-AEE7-A07FF8175DA5}"/>
          </ac:spMkLst>
        </pc:spChg>
        <pc:picChg chg="add mod">
          <ac:chgData name="D Callanan" userId="951668ec-da26-491a-9b8a-af24bfeff26b" providerId="ADAL" clId="{05989F7E-8EB7-4AF9-9F26-D3E855708F02}" dt="2022-07-07T14:07:27.719" v="38" actId="1076"/>
          <ac:picMkLst>
            <pc:docMk/>
            <pc:sldMk cId="1302646345" sldId="492"/>
            <ac:picMk id="7" creationId="{89FDE457-D12D-47B5-8276-FC1D35573709}"/>
          </ac:picMkLst>
        </pc:picChg>
        <pc:picChg chg="del">
          <ac:chgData name="D Callanan" userId="951668ec-da26-491a-9b8a-af24bfeff26b" providerId="ADAL" clId="{05989F7E-8EB7-4AF9-9F26-D3E855708F02}" dt="2022-07-07T14:07:12.728" v="32" actId="478"/>
          <ac:picMkLst>
            <pc:docMk/>
            <pc:sldMk cId="1302646345" sldId="492"/>
            <ac:picMk id="1026" creationId="{1B4DF7B1-1FAD-44F1-8B8E-7B236FFC9E57}"/>
          </ac:picMkLst>
        </pc:picChg>
      </pc:sldChg>
      <pc:sldMasterChg chg="delSldLayout">
        <pc:chgData name="D Callanan" userId="951668ec-da26-491a-9b8a-af24bfeff26b" providerId="ADAL" clId="{05989F7E-8EB7-4AF9-9F26-D3E855708F02}" dt="2022-07-07T14:12:04.622" v="165" actId="2696"/>
        <pc:sldMasterMkLst>
          <pc:docMk/>
          <pc:sldMasterMk cId="2460954070" sldId="2147483660"/>
        </pc:sldMasterMkLst>
        <pc:sldLayoutChg chg="del">
          <pc:chgData name="D Callanan" userId="951668ec-da26-491a-9b8a-af24bfeff26b" providerId="ADAL" clId="{05989F7E-8EB7-4AF9-9F26-D3E855708F02}" dt="2022-07-07T14:12:04.622" v="165" actId="2696"/>
          <pc:sldLayoutMkLst>
            <pc:docMk/>
            <pc:sldMasterMk cId="2460954070" sldId="2147483660"/>
            <pc:sldLayoutMk cId="2128524748" sldId="214748367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6C19B-D672-4C19-B848-CA282091A158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D2D2A-DD85-4DA8-BC4B-0FB49C643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845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F13B8-7F79-48E3-9336-BF0C9D506668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20B84-36FA-495B-9E4B-2B9A36D9E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https://activeteach-prod.resource.pearson-intl.com/r00/r0028/r002870/r00287065/current/7ia2_energy_in_food_1.pdf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20B84-36FA-495B-9E4B-2B9A36D9E59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011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39995-A441-43E3-9FF7-F709A67C7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4399"/>
            <a:ext cx="9144000" cy="1363111"/>
          </a:xfrm>
        </p:spPr>
        <p:txBody>
          <a:bodyPr>
            <a:normAutofit/>
          </a:bodyPr>
          <a:lstStyle/>
          <a:p>
            <a:r>
              <a:rPr lang="en-IE" sz="7200" dirty="0">
                <a:latin typeface="Book Antiqua"/>
              </a:rPr>
              <a:t>7Ia1 Energy in Food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6DBF2-AA2B-4147-AEE7-A07FF8175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6152" y="2770188"/>
            <a:ext cx="5846599" cy="3075737"/>
          </a:xfr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IE" sz="3600" dirty="0"/>
              <a:t>Do Now: </a:t>
            </a:r>
          </a:p>
          <a:p>
            <a:r>
              <a:rPr lang="en-US" sz="3600" dirty="0"/>
              <a:t>How can we compare the energy stored in different foods? </a:t>
            </a:r>
          </a:p>
          <a:p>
            <a:r>
              <a:rPr lang="en-US" sz="3600" dirty="0"/>
              <a:t>Why do scientists measure how much energy different foods contains? </a:t>
            </a:r>
            <a:r>
              <a:rPr lang="en-IE" sz="3600" dirty="0"/>
              <a:t> 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5593C-727B-44E4-B07D-586F5F612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28043" y="339863"/>
            <a:ext cx="2743200" cy="365125"/>
          </a:xfrm>
        </p:spPr>
        <p:txBody>
          <a:bodyPr/>
          <a:lstStyle/>
          <a:p>
            <a:pPr algn="ctr"/>
            <a:fld id="{2A6A278D-FBDF-410C-8ABB-48CDFB3D7D2E}" type="datetime1">
              <a:rPr lang="en-IE" sz="3600" smtClean="0"/>
              <a:pPr algn="ctr"/>
              <a:t>07/07/2022</a:t>
            </a:fld>
            <a:endParaRPr lang="en-I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1C5C08-C570-4164-9741-5B9D508427EA}"/>
              </a:ext>
            </a:extLst>
          </p:cNvPr>
          <p:cNvSpPr txBox="1"/>
          <p:nvPr/>
        </p:nvSpPr>
        <p:spPr>
          <a:xfrm>
            <a:off x="420757" y="230037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dirty="0">
                <a:solidFill>
                  <a:schemeClr val="bg1">
                    <a:lumMod val="50000"/>
                  </a:schemeClr>
                </a:solidFill>
              </a:rPr>
              <a:t>CW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2" descr="Image result for food">
            <a:extLst>
              <a:ext uri="{FF2B5EF4-FFF2-40B4-BE49-F238E27FC236}">
                <a16:creationId xmlns:a16="http://schemas.microsoft.com/office/drawing/2014/main" id="{89FDE457-D12D-47B5-8276-FC1D35573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678" y="2672516"/>
            <a:ext cx="3848335" cy="327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646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055FC-68E7-40AF-A4F1-BFF4A315C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Comparing Foods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740AF-9E59-4EFF-982E-28563BBC2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01393"/>
            <a:ext cx="10515600" cy="247491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IE"/>
              <a:t>Complete the table</a:t>
            </a:r>
          </a:p>
          <a:p>
            <a:pPr marL="514350" indent="-514350">
              <a:buAutoNum type="arabicPeriod"/>
            </a:pPr>
            <a:r>
              <a:rPr lang="en-IE"/>
              <a:t>Write the foods in order of the temperature rise</a:t>
            </a:r>
          </a:p>
          <a:p>
            <a:pPr marL="514350" indent="-514350">
              <a:buAutoNum type="arabicPeriod"/>
            </a:pPr>
            <a:r>
              <a:rPr lang="en-IE"/>
              <a:t>a. Explain why it is useful to workout the temperature rise per gram</a:t>
            </a:r>
            <a:br>
              <a:rPr lang="en-IE"/>
            </a:br>
            <a:r>
              <a:rPr lang="en-IE"/>
              <a:t>b. Explain why it is useful to write foods in order of temperature rise per gram. </a:t>
            </a:r>
          </a:p>
          <a:p>
            <a:pPr marL="0" indent="0">
              <a:buNone/>
            </a:pPr>
            <a:endParaRPr lang="en-IE"/>
          </a:p>
          <a:p>
            <a:pPr marL="0" indent="0">
              <a:buNone/>
            </a:pPr>
            <a:endParaRPr lang="en-IE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D7B0EB8-9651-4F66-9688-764E1104A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905525"/>
              </p:ext>
            </p:extLst>
          </p:nvPr>
        </p:nvGraphicFramePr>
        <p:xfrm>
          <a:off x="838199" y="1508341"/>
          <a:ext cx="1085649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131">
                  <a:extLst>
                    <a:ext uri="{9D8B030D-6E8A-4147-A177-3AD203B41FA5}">
                      <a16:colId xmlns:a16="http://schemas.microsoft.com/office/drawing/2014/main" val="2400092167"/>
                    </a:ext>
                  </a:extLst>
                </a:gridCol>
                <a:gridCol w="2061989">
                  <a:extLst>
                    <a:ext uri="{9D8B030D-6E8A-4147-A177-3AD203B41FA5}">
                      <a16:colId xmlns:a16="http://schemas.microsoft.com/office/drawing/2014/main" val="2528366336"/>
                    </a:ext>
                  </a:extLst>
                </a:gridCol>
                <a:gridCol w="2608540">
                  <a:extLst>
                    <a:ext uri="{9D8B030D-6E8A-4147-A177-3AD203B41FA5}">
                      <a16:colId xmlns:a16="http://schemas.microsoft.com/office/drawing/2014/main" val="4238341082"/>
                    </a:ext>
                  </a:extLst>
                </a:gridCol>
                <a:gridCol w="4119837">
                  <a:extLst>
                    <a:ext uri="{9D8B030D-6E8A-4147-A177-3AD203B41FA5}">
                      <a16:colId xmlns:a16="http://schemas.microsoft.com/office/drawing/2014/main" val="198174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/>
                        <a:t>Mas Burnt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Temperature rise (</a:t>
                      </a:r>
                      <a:r>
                        <a:rPr lang="en-I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°C)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/>
                        <a:t>Temperature Rise per gram of food (</a:t>
                      </a:r>
                      <a:r>
                        <a:rPr lang="en-IE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°C/g)</a:t>
                      </a:r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546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/>
                        <a:t>Salted Peanuts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/>
                        <a:t>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932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/>
                        <a:t>Cashew Nuts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/>
                        <a:t>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918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/>
                        <a:t>Sunflower Seeds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/>
                        <a:t>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428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/>
                        <a:t>Raisings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/>
                        <a:t>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604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/>
                        <a:t>Dried Apricots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/>
                        <a:t>15.0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148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184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96E-3429-41E9-98CC-641B7F11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Comparing Foods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62DA6-455A-4464-AF90-AC0E6FD4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50105"/>
            <a:ext cx="10515600" cy="232685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E" sz="3200"/>
              <a:t>Compare the energy per 100g of the two foods. </a:t>
            </a:r>
          </a:p>
          <a:p>
            <a:pPr marL="514350" indent="-514350">
              <a:buAutoNum type="arabicPeriod"/>
            </a:pPr>
            <a:r>
              <a:rPr lang="en-IE" sz="3200"/>
              <a:t>Compare the energy per serving of the two foods. </a:t>
            </a:r>
          </a:p>
          <a:p>
            <a:pPr marL="514350" indent="-514350">
              <a:buAutoNum type="arabicPeriod"/>
            </a:pPr>
            <a:r>
              <a:rPr lang="en-IE" sz="3200"/>
              <a:t>Why do you think that food packets usually give the energy per 100g and the energy per serving?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F392CF6-212E-4542-B4D4-9955E3906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929630"/>
              </p:ext>
            </p:extLst>
          </p:nvPr>
        </p:nvGraphicFramePr>
        <p:xfrm>
          <a:off x="1155032" y="1488290"/>
          <a:ext cx="9697452" cy="9144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090736">
                  <a:extLst>
                    <a:ext uri="{9D8B030D-6E8A-4147-A177-3AD203B41FA5}">
                      <a16:colId xmlns:a16="http://schemas.microsoft.com/office/drawing/2014/main" val="3276518513"/>
                    </a:ext>
                  </a:extLst>
                </a:gridCol>
                <a:gridCol w="2374232">
                  <a:extLst>
                    <a:ext uri="{9D8B030D-6E8A-4147-A177-3AD203B41FA5}">
                      <a16:colId xmlns:a16="http://schemas.microsoft.com/office/drawing/2014/main" val="466656228"/>
                    </a:ext>
                  </a:extLst>
                </a:gridCol>
                <a:gridCol w="3232484">
                  <a:extLst>
                    <a:ext uri="{9D8B030D-6E8A-4147-A177-3AD203B41FA5}">
                      <a16:colId xmlns:a16="http://schemas.microsoft.com/office/drawing/2014/main" val="7706846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sz="2400"/>
                        <a:t>Raisins: Typical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/>
                        <a:t> 100g contains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/>
                        <a:t>1 serving (20g) contains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095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/>
                        <a:t>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/>
                        <a:t>1240kJ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/>
                        <a:t>250kJ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98959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48C84FC-2F9B-4AF7-A0E7-2B1A2C50A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102833"/>
              </p:ext>
            </p:extLst>
          </p:nvPr>
        </p:nvGraphicFramePr>
        <p:xfrm>
          <a:off x="1155032" y="2669197"/>
          <a:ext cx="9697452" cy="914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4162926">
                  <a:extLst>
                    <a:ext uri="{9D8B030D-6E8A-4147-A177-3AD203B41FA5}">
                      <a16:colId xmlns:a16="http://schemas.microsoft.com/office/drawing/2014/main" val="3276518513"/>
                    </a:ext>
                  </a:extLst>
                </a:gridCol>
                <a:gridCol w="2302042">
                  <a:extLst>
                    <a:ext uri="{9D8B030D-6E8A-4147-A177-3AD203B41FA5}">
                      <a16:colId xmlns:a16="http://schemas.microsoft.com/office/drawing/2014/main" val="466656228"/>
                    </a:ext>
                  </a:extLst>
                </a:gridCol>
                <a:gridCol w="3232484">
                  <a:extLst>
                    <a:ext uri="{9D8B030D-6E8A-4147-A177-3AD203B41FA5}">
                      <a16:colId xmlns:a16="http://schemas.microsoft.com/office/drawing/2014/main" val="7706846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sz="2400"/>
                        <a:t>Dried Apricots : Typical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/>
                        <a:t> 100g contains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/>
                        <a:t>1 serving (20g) contains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095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/>
                        <a:t>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/>
                        <a:t>755kJ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/>
                        <a:t>225kJ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989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334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9B974-EC93-4D24-92E2-12BCDF38C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CEFA5-96E5-4775-B153-061F7515E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4000"/>
              <a:t>Answer the following questions using full sentences. </a:t>
            </a:r>
          </a:p>
          <a:p>
            <a:pPr marL="514350" indent="-514350">
              <a:buAutoNum type="arabicPeriod"/>
            </a:pPr>
            <a:r>
              <a:rPr lang="en-IE" sz="4000"/>
              <a:t>Foods come in different sized pieces. How could this have affected your results? </a:t>
            </a:r>
          </a:p>
          <a:p>
            <a:pPr marL="514350" indent="-514350">
              <a:buAutoNum type="arabicPeriod"/>
            </a:pPr>
            <a:r>
              <a:rPr lang="en-IE" sz="4000"/>
              <a:t>Did all the energy transferred from burning the food go into the water? Explain your answer. </a:t>
            </a:r>
          </a:p>
          <a:p>
            <a:pPr marL="514350" indent="-514350">
              <a:buAutoNum type="arabicPeriod"/>
            </a:pPr>
            <a:r>
              <a:rPr lang="en-IE" sz="4000"/>
              <a:t>How could you improve the experiment? </a:t>
            </a:r>
          </a:p>
        </p:txBody>
      </p:sp>
    </p:spTree>
    <p:extLst>
      <p:ext uri="{BB962C8B-B14F-4D97-AF65-F5344CB8AC3E}">
        <p14:creationId xmlns:p14="http://schemas.microsoft.com/office/powerpoint/2010/main" val="1208396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FB9DF-7112-4E10-9BC4-9618017E6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Self Assessment </a:t>
            </a:r>
            <a:r>
              <a:rPr lang="en-IE" sz="3200">
                <a:solidFill>
                  <a:srgbClr val="00B050"/>
                </a:solidFill>
              </a:rPr>
              <a:t>(use a different colour)</a:t>
            </a:r>
            <a:endParaRPr lang="en-IE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5B0F-D047-4B29-9BD1-A7C1264EA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E" sz="4000">
                <a:solidFill>
                  <a:srgbClr val="009242"/>
                </a:solidFill>
              </a:rPr>
              <a:t>The amount of energy released/temperature rise depends on the mass of food, as well as how much energy that type of food stores. </a:t>
            </a:r>
          </a:p>
          <a:p>
            <a:pPr marL="514350" indent="-514350">
              <a:buAutoNum type="arabicPeriod"/>
            </a:pPr>
            <a:r>
              <a:rPr lang="en-IE" sz="4000">
                <a:solidFill>
                  <a:srgbClr val="009242"/>
                </a:solidFill>
              </a:rPr>
              <a:t>No, some was transferred to the glassware, and some to the surrounding air. </a:t>
            </a:r>
          </a:p>
          <a:p>
            <a:pPr marL="514350" indent="-514350">
              <a:buAutoNum type="arabicPeriod"/>
            </a:pPr>
            <a:r>
              <a:rPr lang="en-IE" sz="4000">
                <a:solidFill>
                  <a:srgbClr val="009242"/>
                </a:solidFill>
              </a:rPr>
              <a:t>Insulate the boiling tube so energy released by the burning food stays in the water. </a:t>
            </a:r>
          </a:p>
        </p:txBody>
      </p:sp>
    </p:spTree>
    <p:extLst>
      <p:ext uri="{BB962C8B-B14F-4D97-AF65-F5344CB8AC3E}">
        <p14:creationId xmlns:p14="http://schemas.microsoft.com/office/powerpoint/2010/main" val="5187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102F2E-962C-4540-B7AB-3CD9865BC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17879"/>
              </p:ext>
            </p:extLst>
          </p:nvPr>
        </p:nvGraphicFramePr>
        <p:xfrm>
          <a:off x="1134787" y="1916811"/>
          <a:ext cx="9922426" cy="2654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1213">
                  <a:extLst>
                    <a:ext uri="{9D8B030D-6E8A-4147-A177-3AD203B41FA5}">
                      <a16:colId xmlns:a16="http://schemas.microsoft.com/office/drawing/2014/main" val="2015881620"/>
                    </a:ext>
                  </a:extLst>
                </a:gridCol>
                <a:gridCol w="4961213">
                  <a:extLst>
                    <a:ext uri="{9D8B030D-6E8A-4147-A177-3AD203B41FA5}">
                      <a16:colId xmlns:a16="http://schemas.microsoft.com/office/drawing/2014/main" val="1352724215"/>
                    </a:ext>
                  </a:extLst>
                </a:gridCol>
              </a:tblGrid>
              <a:tr h="630164">
                <a:tc>
                  <a:txBody>
                    <a:bodyPr/>
                    <a:lstStyle/>
                    <a:p>
                      <a:r>
                        <a:rPr lang="en-GB" sz="2800" dirty="0"/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Worksheets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092688"/>
                  </a:ext>
                </a:extLst>
              </a:tr>
              <a:tr h="2024139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7Ia2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2374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8F7FF9E-889B-4A05-A054-084D01FEF515}"/>
              </a:ext>
            </a:extLst>
          </p:cNvPr>
          <p:cNvSpPr txBox="1"/>
          <p:nvPr/>
        </p:nvSpPr>
        <p:spPr>
          <a:xfrm>
            <a:off x="460827" y="587476"/>
            <a:ext cx="6375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Requisitions</a:t>
            </a:r>
          </a:p>
        </p:txBody>
      </p:sp>
    </p:spTree>
    <p:extLst>
      <p:ext uri="{BB962C8B-B14F-4D97-AF65-F5344CB8AC3E}">
        <p14:creationId xmlns:p14="http://schemas.microsoft.com/office/powerpoint/2010/main" val="372578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2307A-7EC2-4084-BFF5-70AA4CADF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6C7AC-FDBB-4323-BB7A-F3A936652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3449"/>
            <a:ext cx="10515600" cy="48294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E"/>
              <a:t>State the meaning of: Fuel</a:t>
            </a:r>
          </a:p>
          <a:p>
            <a:pPr marL="0" indent="0">
              <a:buNone/>
            </a:pPr>
            <a:r>
              <a:rPr lang="en-IE"/>
              <a:t>Recall the factors that affect the amount of energy needed in a person’s diet</a:t>
            </a:r>
          </a:p>
          <a:p>
            <a:pPr marL="0" indent="0">
              <a:buNone/>
            </a:pPr>
            <a:r>
              <a:rPr lang="en-IE"/>
              <a:t>Describe the factors that affect body mass</a:t>
            </a:r>
          </a:p>
          <a:p>
            <a:pPr marL="0" indent="0">
              <a:buNone/>
            </a:pPr>
            <a:r>
              <a:rPr lang="en-IE"/>
              <a:t>Recall some substances that are used as sources of energy</a:t>
            </a:r>
          </a:p>
          <a:p>
            <a:pPr marL="0" indent="0">
              <a:buNone/>
            </a:pPr>
            <a:r>
              <a:rPr lang="en-IE"/>
              <a:t>Compare the temperature rise of water when some fuels are burnt</a:t>
            </a:r>
          </a:p>
          <a:p>
            <a:pPr marL="0" indent="0">
              <a:buNone/>
            </a:pPr>
            <a:r>
              <a:rPr lang="en-IE"/>
              <a:t>Identify situations in which energy is stored</a:t>
            </a:r>
          </a:p>
          <a:p>
            <a:pPr marL="0" indent="0">
              <a:buNone/>
            </a:pPr>
            <a:r>
              <a:rPr lang="en-IE"/>
              <a:t>Identify situations in which an energy transfer has taken place</a:t>
            </a:r>
          </a:p>
          <a:p>
            <a:pPr marL="0" indent="0">
              <a:buNone/>
            </a:pPr>
            <a:r>
              <a:rPr lang="en-IE"/>
              <a:t>Explain the differing energy needs of people of different ages and activity levels</a:t>
            </a:r>
          </a:p>
          <a:p>
            <a:pPr marL="0" indent="0">
              <a:buNone/>
            </a:pPr>
            <a:r>
              <a:rPr lang="en-IE"/>
              <a:t>Calculate the energy requirements for a person or activity</a:t>
            </a:r>
          </a:p>
        </p:txBody>
      </p:sp>
    </p:spTree>
    <p:extLst>
      <p:ext uri="{BB962C8B-B14F-4D97-AF65-F5344CB8AC3E}">
        <p14:creationId xmlns:p14="http://schemas.microsoft.com/office/powerpoint/2010/main" val="127418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107ED-D962-48AD-9069-0439777D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Try this!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5E2-7C93-46CA-BCDF-5D72C2DF1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70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sz="3600"/>
              <a:t>Re-write the muddled up sentences correctly</a:t>
            </a:r>
          </a:p>
          <a:p>
            <a:pPr marL="514350" indent="-514350">
              <a:buAutoNum type="arabicPeriod"/>
            </a:pPr>
            <a:r>
              <a:rPr lang="en-IE" sz="3600"/>
              <a:t>Energy need move We to</a:t>
            </a:r>
          </a:p>
          <a:p>
            <a:pPr marL="514350" indent="-514350">
              <a:buAutoNum type="arabicPeriod"/>
            </a:pPr>
            <a:r>
              <a:rPr lang="en-IE" sz="3600"/>
              <a:t>Lots Crisps energy of have</a:t>
            </a:r>
          </a:p>
          <a:p>
            <a:pPr marL="514350" indent="-514350">
              <a:buAutoNum type="arabicPeriod"/>
            </a:pPr>
            <a:r>
              <a:rPr lang="en-IE" sz="3600"/>
              <a:t>Than more carrots Cheese energy has</a:t>
            </a:r>
          </a:p>
          <a:p>
            <a:pPr marL="514350" indent="-514350">
              <a:buAutoNum type="arabicPeriod"/>
            </a:pPr>
            <a:r>
              <a:rPr lang="en-IE" sz="3600"/>
              <a:t>Than less bread have Apples energy</a:t>
            </a:r>
          </a:p>
          <a:p>
            <a:pPr marL="514350" indent="-514350">
              <a:buAutoNum type="arabicPeriod"/>
            </a:pPr>
            <a:r>
              <a:rPr lang="en-IE" sz="3600"/>
              <a:t>Beat energy hearts to need Our</a:t>
            </a:r>
          </a:p>
          <a:p>
            <a:pPr marL="514350" indent="-514350">
              <a:buAutoNum type="arabicPeriod"/>
            </a:pPr>
            <a:r>
              <a:rPr lang="en-IE" sz="3600"/>
              <a:t>Lots energy uses Running of</a:t>
            </a:r>
          </a:p>
          <a:p>
            <a:pPr marL="514350" indent="-514350">
              <a:buAutoNum type="arabicPeriod"/>
            </a:pPr>
            <a:r>
              <a:rPr lang="en-IE" sz="3600"/>
              <a:t>Energy We grow need to</a:t>
            </a:r>
          </a:p>
        </p:txBody>
      </p:sp>
      <p:pic>
        <p:nvPicPr>
          <p:cNvPr id="1026" name="Picture 2" descr="Image result for food">
            <a:extLst>
              <a:ext uri="{FF2B5EF4-FFF2-40B4-BE49-F238E27FC236}">
                <a16:creationId xmlns:a16="http://schemas.microsoft.com/office/drawing/2014/main" id="{F29E56E0-32AB-4913-891E-6777C56FB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531" y="2905878"/>
            <a:ext cx="3848335" cy="327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250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Burning Foods Practical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/>
              <a:t>Read your worksheet</a:t>
            </a:r>
          </a:p>
          <a:p>
            <a:r>
              <a:rPr lang="en-GB" sz="4800" dirty="0"/>
              <a:t>Label the diagram </a:t>
            </a:r>
          </a:p>
          <a:p>
            <a:r>
              <a:rPr lang="en-GB" sz="4800" dirty="0"/>
              <a:t>Fill in the missing words in the method</a:t>
            </a:r>
          </a:p>
        </p:txBody>
      </p:sp>
    </p:spTree>
    <p:extLst>
      <p:ext uri="{BB962C8B-B14F-4D97-AF65-F5344CB8AC3E}">
        <p14:creationId xmlns:p14="http://schemas.microsoft.com/office/powerpoint/2010/main" val="22002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4330" y="656589"/>
            <a:ext cx="3768090" cy="531082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79116" y="1028700"/>
            <a:ext cx="21852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/>
              <a:t>Boiling tube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32420" y="1028700"/>
            <a:ext cx="2502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/>
              <a:t>Thermometer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17849" y="2473671"/>
            <a:ext cx="1208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/>
              <a:t>Water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94868" y="3716594"/>
            <a:ext cx="1017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/>
              <a:t>Food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17849" y="5173638"/>
            <a:ext cx="31067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/>
              <a:t>Mounted Needle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15031" y="3131819"/>
            <a:ext cx="949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/>
              <a:t>Cork</a:t>
            </a:r>
          </a:p>
        </p:txBody>
      </p:sp>
    </p:spTree>
    <p:extLst>
      <p:ext uri="{BB962C8B-B14F-4D97-AF65-F5344CB8AC3E}">
        <p14:creationId xmlns:p14="http://schemas.microsoft.com/office/powerpoint/2010/main" val="3418744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2341095"/>
            <a:ext cx="5036820" cy="22061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/>
              <a:t>Set up for equipment as demonstrated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D264B02-CC5C-468E-AC93-6A945AEFBD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620" y="0"/>
            <a:ext cx="4302810" cy="688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978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969" y="1164592"/>
            <a:ext cx="11710039" cy="436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817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120" y="318451"/>
            <a:ext cx="10515600" cy="982663"/>
          </a:xfrm>
        </p:spPr>
        <p:txBody>
          <a:bodyPr/>
          <a:lstStyle/>
          <a:p>
            <a:r>
              <a:rPr lang="en-GB"/>
              <a:t>Recording Results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574253"/>
              </p:ext>
            </p:extLst>
          </p:nvPr>
        </p:nvGraphicFramePr>
        <p:xfrm>
          <a:off x="579120" y="1301114"/>
          <a:ext cx="11033760" cy="289560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844040">
                  <a:extLst>
                    <a:ext uri="{9D8B030D-6E8A-4147-A177-3AD203B41FA5}">
                      <a16:colId xmlns:a16="http://schemas.microsoft.com/office/drawing/2014/main" val="567508198"/>
                    </a:ext>
                  </a:extLst>
                </a:gridCol>
                <a:gridCol w="3105161">
                  <a:extLst>
                    <a:ext uri="{9D8B030D-6E8A-4147-A177-3AD203B41FA5}">
                      <a16:colId xmlns:a16="http://schemas.microsoft.com/office/drawing/2014/main" val="498409186"/>
                    </a:ext>
                  </a:extLst>
                </a:gridCol>
                <a:gridCol w="3022291">
                  <a:extLst>
                    <a:ext uri="{9D8B030D-6E8A-4147-A177-3AD203B41FA5}">
                      <a16:colId xmlns:a16="http://schemas.microsoft.com/office/drawing/2014/main" val="3518587018"/>
                    </a:ext>
                  </a:extLst>
                </a:gridCol>
                <a:gridCol w="3062268">
                  <a:extLst>
                    <a:ext uri="{9D8B030D-6E8A-4147-A177-3AD203B41FA5}">
                      <a16:colId xmlns:a16="http://schemas.microsoft.com/office/drawing/2014/main" val="4074681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/>
                        <a:t>Food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/>
                        <a:t>Temperature at the Beginning (°C)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/>
                        <a:t>Temperature at the End (°C)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/>
                        <a:t>Temperature</a:t>
                      </a:r>
                      <a:r>
                        <a:rPr lang="en-GB" sz="2400" baseline="0"/>
                        <a:t> difference </a:t>
                      </a:r>
                      <a:r>
                        <a:rPr lang="en-GB" sz="2400"/>
                        <a:t>(°C)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4647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341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628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87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54249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9120" y="4271436"/>
            <a:ext cx="110337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/>
              <a:t>When the food burned the energy stored in it was transferred to the water and made it hotter. </a:t>
            </a:r>
            <a:br>
              <a:rPr lang="en-GB" sz="2800"/>
            </a:br>
            <a:r>
              <a:rPr lang="en-GB" sz="2800"/>
              <a:t>The food that gave the highest temperature was the _______________. </a:t>
            </a:r>
            <a:br>
              <a:rPr lang="en-GB" sz="2800"/>
            </a:br>
            <a:r>
              <a:rPr lang="en-GB" sz="2800"/>
              <a:t>This is the food which stores the __________________energy. </a:t>
            </a:r>
          </a:p>
        </p:txBody>
      </p:sp>
    </p:spTree>
    <p:extLst>
      <p:ext uri="{BB962C8B-B14F-4D97-AF65-F5344CB8AC3E}">
        <p14:creationId xmlns:p14="http://schemas.microsoft.com/office/powerpoint/2010/main" val="308976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ustom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5BDED5D8F65547B3DEAB243A920A54" ma:contentTypeVersion="12" ma:contentTypeDescription="Create a new document." ma:contentTypeScope="" ma:versionID="481d02f1182b56cf50ff2f16a8d11ec0">
  <xsd:schema xmlns:xsd="http://www.w3.org/2001/XMLSchema" xmlns:xs="http://www.w3.org/2001/XMLSchema" xmlns:p="http://schemas.microsoft.com/office/2006/metadata/properties" xmlns:ns3="caa02d93-d17b-4249-a0c5-afeca33be5b7" xmlns:ns4="b496163d-89a1-4d48-9d31-68cb6b4034b6" targetNamespace="http://schemas.microsoft.com/office/2006/metadata/properties" ma:root="true" ma:fieldsID="66dc1536a9f7aa29cb5b07ac67041ec2" ns3:_="" ns4:_="">
    <xsd:import namespace="caa02d93-d17b-4249-a0c5-afeca33be5b7"/>
    <xsd:import namespace="b496163d-89a1-4d48-9d31-68cb6b4034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02d93-d17b-4249-a0c5-afeca33be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96163d-89a1-4d48-9d31-68cb6b4034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529BC5-E924-4C0B-8B0D-4F302F84D4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a02d93-d17b-4249-a0c5-afeca33be5b7"/>
    <ds:schemaRef ds:uri="b496163d-89a1-4d48-9d31-68cb6b4034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ACE089-B267-4EC0-ACD1-C880126C2A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4DF5D4-14C6-46A9-B1D9-ACE06199175D}">
  <ds:schemaRefs>
    <ds:schemaRef ds:uri="http://www.w3.org/XML/1998/namespace"/>
    <ds:schemaRef ds:uri="http://schemas.microsoft.com/office/2006/documentManagement/types"/>
    <ds:schemaRef ds:uri="b496163d-89a1-4d48-9d31-68cb6b4034b6"/>
    <ds:schemaRef ds:uri="http://purl.org/dc/elements/1.1/"/>
    <ds:schemaRef ds:uri="http://schemas.microsoft.com/office/infopath/2007/PartnerControls"/>
    <ds:schemaRef ds:uri="http://purl.org/dc/terms/"/>
    <ds:schemaRef ds:uri="caa02d93-d17b-4249-a0c5-afeca33be5b7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1263</TotalTime>
  <Words>576</Words>
  <Application>Microsoft Office PowerPoint</Application>
  <PresentationFormat>Widescreen</PresentationFormat>
  <Paragraphs>96</Paragraphs>
  <Slides>13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Calibri</vt:lpstr>
      <vt:lpstr>Calibri Light</vt:lpstr>
      <vt:lpstr>office theme</vt:lpstr>
      <vt:lpstr>7Ia1 Energy in Food</vt:lpstr>
      <vt:lpstr>PowerPoint Presentation</vt:lpstr>
      <vt:lpstr>Learning Objectives</vt:lpstr>
      <vt:lpstr>Try this! </vt:lpstr>
      <vt:lpstr>Burning Foods Practical</vt:lpstr>
      <vt:lpstr>PowerPoint Presentation</vt:lpstr>
      <vt:lpstr>PowerPoint Presentation</vt:lpstr>
      <vt:lpstr>PowerPoint Presentation</vt:lpstr>
      <vt:lpstr>Recording Results</vt:lpstr>
      <vt:lpstr>Comparing Foods</vt:lpstr>
      <vt:lpstr>Comparing Foods</vt:lpstr>
      <vt:lpstr>Evaluation</vt:lpstr>
      <vt:lpstr>Self Assessment (use a different colour)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 Callanan</dc:creator>
  <cp:lastModifiedBy>D Callanan</cp:lastModifiedBy>
  <cp:revision>88</cp:revision>
  <cp:lastPrinted>2019-10-16T07:21:37Z</cp:lastPrinted>
  <dcterms:created xsi:type="dcterms:W3CDTF">2013-07-15T20:26:40Z</dcterms:created>
  <dcterms:modified xsi:type="dcterms:W3CDTF">2022-07-07T14:12:55Z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0x010100D85BDED5D8F65547B3DEAB243A920A54</vt:lpwstr>
  </property>
</Properties>
</file>