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3" d="100"/>
          <a:sy n="83" d="100"/>
        </p:scale>
        <p:origin x="113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E38D-E986-442C-A644-3D3DC2D624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F1FA10D-25BC-4657-92FA-10CE84BC10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A065AC-BC11-4809-ABF7-41E1BD97E72A}"/>
              </a:ext>
            </a:extLst>
          </p:cNvPr>
          <p:cNvSpPr>
            <a:spLocks noGrp="1"/>
          </p:cNvSpPr>
          <p:nvPr>
            <p:ph type="dt" sz="half" idx="10"/>
          </p:nvPr>
        </p:nvSpPr>
        <p:spPr/>
        <p:txBody>
          <a:bodyPr/>
          <a:lstStyle/>
          <a:p>
            <a:fld id="{FEFA29D0-218E-463E-AD27-9FA243C84F57}" type="datetimeFigureOut">
              <a:rPr lang="en-GB" smtClean="0"/>
              <a:t>18/07/2021</a:t>
            </a:fld>
            <a:endParaRPr lang="en-GB"/>
          </a:p>
        </p:txBody>
      </p:sp>
      <p:sp>
        <p:nvSpPr>
          <p:cNvPr id="5" name="Footer Placeholder 4">
            <a:extLst>
              <a:ext uri="{FF2B5EF4-FFF2-40B4-BE49-F238E27FC236}">
                <a16:creationId xmlns:a16="http://schemas.microsoft.com/office/drawing/2014/main" id="{C0440591-F6D6-47AB-BE5C-5665F3FD17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0E95DF-5511-4328-B096-A43C7B80A8A7}"/>
              </a:ext>
            </a:extLst>
          </p:cNvPr>
          <p:cNvSpPr>
            <a:spLocks noGrp="1"/>
          </p:cNvSpPr>
          <p:nvPr>
            <p:ph type="sldNum" sz="quarter" idx="12"/>
          </p:nvPr>
        </p:nvSpPr>
        <p:spPr/>
        <p:txBody>
          <a:bodyPr/>
          <a:lstStyle/>
          <a:p>
            <a:fld id="{FFDAD904-F6AB-40DC-BF36-CF2F0C9CD528}" type="slidenum">
              <a:rPr lang="en-GB" smtClean="0"/>
              <a:t>‹#›</a:t>
            </a:fld>
            <a:endParaRPr lang="en-GB"/>
          </a:p>
        </p:txBody>
      </p:sp>
    </p:spTree>
    <p:extLst>
      <p:ext uri="{BB962C8B-B14F-4D97-AF65-F5344CB8AC3E}">
        <p14:creationId xmlns:p14="http://schemas.microsoft.com/office/powerpoint/2010/main" val="66777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6984-EBF5-426B-B15E-15317240F3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30EDB1-D769-4C00-8D96-185BEC6BF9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2D9A6C-89B7-490F-9105-7987B00B2F14}"/>
              </a:ext>
            </a:extLst>
          </p:cNvPr>
          <p:cNvSpPr>
            <a:spLocks noGrp="1"/>
          </p:cNvSpPr>
          <p:nvPr>
            <p:ph type="dt" sz="half" idx="10"/>
          </p:nvPr>
        </p:nvSpPr>
        <p:spPr/>
        <p:txBody>
          <a:bodyPr/>
          <a:lstStyle/>
          <a:p>
            <a:fld id="{FEFA29D0-218E-463E-AD27-9FA243C84F57}" type="datetimeFigureOut">
              <a:rPr lang="en-GB" smtClean="0"/>
              <a:t>18/07/2021</a:t>
            </a:fld>
            <a:endParaRPr lang="en-GB"/>
          </a:p>
        </p:txBody>
      </p:sp>
      <p:sp>
        <p:nvSpPr>
          <p:cNvPr id="5" name="Footer Placeholder 4">
            <a:extLst>
              <a:ext uri="{FF2B5EF4-FFF2-40B4-BE49-F238E27FC236}">
                <a16:creationId xmlns:a16="http://schemas.microsoft.com/office/drawing/2014/main" id="{70C636E8-F82E-4C9F-86D1-423DF71B25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5B38F-7FCB-4C76-A644-4283E28D8E7F}"/>
              </a:ext>
            </a:extLst>
          </p:cNvPr>
          <p:cNvSpPr>
            <a:spLocks noGrp="1"/>
          </p:cNvSpPr>
          <p:nvPr>
            <p:ph type="sldNum" sz="quarter" idx="12"/>
          </p:nvPr>
        </p:nvSpPr>
        <p:spPr/>
        <p:txBody>
          <a:bodyPr/>
          <a:lstStyle/>
          <a:p>
            <a:fld id="{FFDAD904-F6AB-40DC-BF36-CF2F0C9CD528}" type="slidenum">
              <a:rPr lang="en-GB" smtClean="0"/>
              <a:t>‹#›</a:t>
            </a:fld>
            <a:endParaRPr lang="en-GB"/>
          </a:p>
        </p:txBody>
      </p:sp>
    </p:spTree>
    <p:extLst>
      <p:ext uri="{BB962C8B-B14F-4D97-AF65-F5344CB8AC3E}">
        <p14:creationId xmlns:p14="http://schemas.microsoft.com/office/powerpoint/2010/main" val="50143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2DBE5-B1EC-48E8-9F78-5D14465D3D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E6D6C3-9661-4C20-B9C6-7B9BF2B7C0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9EDD3-A4BA-420B-94D8-8BD00A5690FF}"/>
              </a:ext>
            </a:extLst>
          </p:cNvPr>
          <p:cNvSpPr>
            <a:spLocks noGrp="1"/>
          </p:cNvSpPr>
          <p:nvPr>
            <p:ph type="dt" sz="half" idx="10"/>
          </p:nvPr>
        </p:nvSpPr>
        <p:spPr/>
        <p:txBody>
          <a:bodyPr/>
          <a:lstStyle/>
          <a:p>
            <a:fld id="{FEFA29D0-218E-463E-AD27-9FA243C84F57}" type="datetimeFigureOut">
              <a:rPr lang="en-GB" smtClean="0"/>
              <a:t>18/07/2021</a:t>
            </a:fld>
            <a:endParaRPr lang="en-GB"/>
          </a:p>
        </p:txBody>
      </p:sp>
      <p:sp>
        <p:nvSpPr>
          <p:cNvPr id="5" name="Footer Placeholder 4">
            <a:extLst>
              <a:ext uri="{FF2B5EF4-FFF2-40B4-BE49-F238E27FC236}">
                <a16:creationId xmlns:a16="http://schemas.microsoft.com/office/drawing/2014/main" id="{21A9ADDA-B53C-4574-AA4E-F0EF69B85E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7AC150-9C38-44E4-8963-5BF0A97E8906}"/>
              </a:ext>
            </a:extLst>
          </p:cNvPr>
          <p:cNvSpPr>
            <a:spLocks noGrp="1"/>
          </p:cNvSpPr>
          <p:nvPr>
            <p:ph type="sldNum" sz="quarter" idx="12"/>
          </p:nvPr>
        </p:nvSpPr>
        <p:spPr/>
        <p:txBody>
          <a:bodyPr/>
          <a:lstStyle/>
          <a:p>
            <a:fld id="{FFDAD904-F6AB-40DC-BF36-CF2F0C9CD528}" type="slidenum">
              <a:rPr lang="en-GB" smtClean="0"/>
              <a:t>‹#›</a:t>
            </a:fld>
            <a:endParaRPr lang="en-GB"/>
          </a:p>
        </p:txBody>
      </p:sp>
    </p:spTree>
    <p:extLst>
      <p:ext uri="{BB962C8B-B14F-4D97-AF65-F5344CB8AC3E}">
        <p14:creationId xmlns:p14="http://schemas.microsoft.com/office/powerpoint/2010/main" val="89037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D79B-755C-4000-ACCC-3FC7BCF1D1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D62263-BF02-4B71-B12A-C5D2CCC085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E3CB88-E079-456F-B914-F7E4E2178574}"/>
              </a:ext>
            </a:extLst>
          </p:cNvPr>
          <p:cNvSpPr>
            <a:spLocks noGrp="1"/>
          </p:cNvSpPr>
          <p:nvPr>
            <p:ph type="dt" sz="half" idx="10"/>
          </p:nvPr>
        </p:nvSpPr>
        <p:spPr/>
        <p:txBody>
          <a:bodyPr/>
          <a:lstStyle/>
          <a:p>
            <a:fld id="{FEFA29D0-218E-463E-AD27-9FA243C84F57}" type="datetimeFigureOut">
              <a:rPr lang="en-GB" smtClean="0"/>
              <a:t>18/07/2021</a:t>
            </a:fld>
            <a:endParaRPr lang="en-GB"/>
          </a:p>
        </p:txBody>
      </p:sp>
      <p:sp>
        <p:nvSpPr>
          <p:cNvPr id="5" name="Footer Placeholder 4">
            <a:extLst>
              <a:ext uri="{FF2B5EF4-FFF2-40B4-BE49-F238E27FC236}">
                <a16:creationId xmlns:a16="http://schemas.microsoft.com/office/drawing/2014/main" id="{E61546C5-6042-4E21-BF3A-2197A552ED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148AF3-D6BA-422D-9A93-ED59ECCDDB44}"/>
              </a:ext>
            </a:extLst>
          </p:cNvPr>
          <p:cNvSpPr>
            <a:spLocks noGrp="1"/>
          </p:cNvSpPr>
          <p:nvPr>
            <p:ph type="sldNum" sz="quarter" idx="12"/>
          </p:nvPr>
        </p:nvSpPr>
        <p:spPr/>
        <p:txBody>
          <a:bodyPr/>
          <a:lstStyle/>
          <a:p>
            <a:fld id="{FFDAD904-F6AB-40DC-BF36-CF2F0C9CD528}" type="slidenum">
              <a:rPr lang="en-GB" smtClean="0"/>
              <a:t>‹#›</a:t>
            </a:fld>
            <a:endParaRPr lang="en-GB"/>
          </a:p>
        </p:txBody>
      </p:sp>
    </p:spTree>
    <p:extLst>
      <p:ext uri="{BB962C8B-B14F-4D97-AF65-F5344CB8AC3E}">
        <p14:creationId xmlns:p14="http://schemas.microsoft.com/office/powerpoint/2010/main" val="21260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4CB3-5573-4A2B-B9A1-8E89AB7585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FEB699-7AF5-443C-B645-ADA0FF6CEA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90575A-B88D-4D01-911C-390C018DE46B}"/>
              </a:ext>
            </a:extLst>
          </p:cNvPr>
          <p:cNvSpPr>
            <a:spLocks noGrp="1"/>
          </p:cNvSpPr>
          <p:nvPr>
            <p:ph type="dt" sz="half" idx="10"/>
          </p:nvPr>
        </p:nvSpPr>
        <p:spPr/>
        <p:txBody>
          <a:bodyPr/>
          <a:lstStyle/>
          <a:p>
            <a:fld id="{FEFA29D0-218E-463E-AD27-9FA243C84F57}" type="datetimeFigureOut">
              <a:rPr lang="en-GB" smtClean="0"/>
              <a:t>18/07/2021</a:t>
            </a:fld>
            <a:endParaRPr lang="en-GB"/>
          </a:p>
        </p:txBody>
      </p:sp>
      <p:sp>
        <p:nvSpPr>
          <p:cNvPr id="5" name="Footer Placeholder 4">
            <a:extLst>
              <a:ext uri="{FF2B5EF4-FFF2-40B4-BE49-F238E27FC236}">
                <a16:creationId xmlns:a16="http://schemas.microsoft.com/office/drawing/2014/main" id="{662EBC87-D6D8-4AE6-BC3E-FDB371698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399845-0624-41C5-BCC4-04FB56D6AC7B}"/>
              </a:ext>
            </a:extLst>
          </p:cNvPr>
          <p:cNvSpPr>
            <a:spLocks noGrp="1"/>
          </p:cNvSpPr>
          <p:nvPr>
            <p:ph type="sldNum" sz="quarter" idx="12"/>
          </p:nvPr>
        </p:nvSpPr>
        <p:spPr/>
        <p:txBody>
          <a:bodyPr/>
          <a:lstStyle/>
          <a:p>
            <a:fld id="{FFDAD904-F6AB-40DC-BF36-CF2F0C9CD528}" type="slidenum">
              <a:rPr lang="en-GB" smtClean="0"/>
              <a:t>‹#›</a:t>
            </a:fld>
            <a:endParaRPr lang="en-GB"/>
          </a:p>
        </p:txBody>
      </p:sp>
    </p:spTree>
    <p:extLst>
      <p:ext uri="{BB962C8B-B14F-4D97-AF65-F5344CB8AC3E}">
        <p14:creationId xmlns:p14="http://schemas.microsoft.com/office/powerpoint/2010/main" val="142939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B772-5CFC-406C-A93D-96044E31D1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578FA-EB81-4E2B-8DD1-4E8A762E58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FD3B62-CF8E-47DB-ACBF-E065A9AF3A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31278A-5E6D-4AE6-8730-200C01076B5C}"/>
              </a:ext>
            </a:extLst>
          </p:cNvPr>
          <p:cNvSpPr>
            <a:spLocks noGrp="1"/>
          </p:cNvSpPr>
          <p:nvPr>
            <p:ph type="dt" sz="half" idx="10"/>
          </p:nvPr>
        </p:nvSpPr>
        <p:spPr/>
        <p:txBody>
          <a:bodyPr/>
          <a:lstStyle/>
          <a:p>
            <a:fld id="{FEFA29D0-218E-463E-AD27-9FA243C84F57}" type="datetimeFigureOut">
              <a:rPr lang="en-GB" smtClean="0"/>
              <a:t>18/07/2021</a:t>
            </a:fld>
            <a:endParaRPr lang="en-GB"/>
          </a:p>
        </p:txBody>
      </p:sp>
      <p:sp>
        <p:nvSpPr>
          <p:cNvPr id="6" name="Footer Placeholder 5">
            <a:extLst>
              <a:ext uri="{FF2B5EF4-FFF2-40B4-BE49-F238E27FC236}">
                <a16:creationId xmlns:a16="http://schemas.microsoft.com/office/drawing/2014/main" id="{18A68109-B802-43D6-AEF7-9A5CB487C9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D7B623-1EEA-4D32-8BF7-AA29607EE336}"/>
              </a:ext>
            </a:extLst>
          </p:cNvPr>
          <p:cNvSpPr>
            <a:spLocks noGrp="1"/>
          </p:cNvSpPr>
          <p:nvPr>
            <p:ph type="sldNum" sz="quarter" idx="12"/>
          </p:nvPr>
        </p:nvSpPr>
        <p:spPr/>
        <p:txBody>
          <a:bodyPr/>
          <a:lstStyle/>
          <a:p>
            <a:fld id="{FFDAD904-F6AB-40DC-BF36-CF2F0C9CD528}" type="slidenum">
              <a:rPr lang="en-GB" smtClean="0"/>
              <a:t>‹#›</a:t>
            </a:fld>
            <a:endParaRPr lang="en-GB"/>
          </a:p>
        </p:txBody>
      </p:sp>
    </p:spTree>
    <p:extLst>
      <p:ext uri="{BB962C8B-B14F-4D97-AF65-F5344CB8AC3E}">
        <p14:creationId xmlns:p14="http://schemas.microsoft.com/office/powerpoint/2010/main" val="136627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6F26-32F2-432F-9E51-166F8AB535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6848AA-E220-462F-8606-4CF8BF4BA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9F1CD1-38C7-439E-8758-4D64D05C6C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05FA33-5F50-40AD-8BD2-D934F8A60D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A3DE9F-4D42-43AB-AE80-14A68AEC83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1F633A-2789-4569-B9F9-7D529B556E0B}"/>
              </a:ext>
            </a:extLst>
          </p:cNvPr>
          <p:cNvSpPr>
            <a:spLocks noGrp="1"/>
          </p:cNvSpPr>
          <p:nvPr>
            <p:ph type="dt" sz="half" idx="10"/>
          </p:nvPr>
        </p:nvSpPr>
        <p:spPr/>
        <p:txBody>
          <a:bodyPr/>
          <a:lstStyle/>
          <a:p>
            <a:fld id="{FEFA29D0-218E-463E-AD27-9FA243C84F57}" type="datetimeFigureOut">
              <a:rPr lang="en-GB" smtClean="0"/>
              <a:t>18/07/2021</a:t>
            </a:fld>
            <a:endParaRPr lang="en-GB"/>
          </a:p>
        </p:txBody>
      </p:sp>
      <p:sp>
        <p:nvSpPr>
          <p:cNvPr id="8" name="Footer Placeholder 7">
            <a:extLst>
              <a:ext uri="{FF2B5EF4-FFF2-40B4-BE49-F238E27FC236}">
                <a16:creationId xmlns:a16="http://schemas.microsoft.com/office/drawing/2014/main" id="{4981E6EB-8494-4958-AA53-1C814CD7A3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19B322-6331-4AA7-9775-187C5B561FEF}"/>
              </a:ext>
            </a:extLst>
          </p:cNvPr>
          <p:cNvSpPr>
            <a:spLocks noGrp="1"/>
          </p:cNvSpPr>
          <p:nvPr>
            <p:ph type="sldNum" sz="quarter" idx="12"/>
          </p:nvPr>
        </p:nvSpPr>
        <p:spPr/>
        <p:txBody>
          <a:bodyPr/>
          <a:lstStyle/>
          <a:p>
            <a:fld id="{FFDAD904-F6AB-40DC-BF36-CF2F0C9CD528}" type="slidenum">
              <a:rPr lang="en-GB" smtClean="0"/>
              <a:t>‹#›</a:t>
            </a:fld>
            <a:endParaRPr lang="en-GB"/>
          </a:p>
        </p:txBody>
      </p:sp>
    </p:spTree>
    <p:extLst>
      <p:ext uri="{BB962C8B-B14F-4D97-AF65-F5344CB8AC3E}">
        <p14:creationId xmlns:p14="http://schemas.microsoft.com/office/powerpoint/2010/main" val="147131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B8CF-2C43-47A7-8C98-291F222FC2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1A8CA7-E6E0-42EA-85E3-DDD3FEC11AF5}"/>
              </a:ext>
            </a:extLst>
          </p:cNvPr>
          <p:cNvSpPr>
            <a:spLocks noGrp="1"/>
          </p:cNvSpPr>
          <p:nvPr>
            <p:ph type="dt" sz="half" idx="10"/>
          </p:nvPr>
        </p:nvSpPr>
        <p:spPr/>
        <p:txBody>
          <a:bodyPr/>
          <a:lstStyle/>
          <a:p>
            <a:fld id="{FEFA29D0-218E-463E-AD27-9FA243C84F57}" type="datetimeFigureOut">
              <a:rPr lang="en-GB" smtClean="0"/>
              <a:t>18/07/2021</a:t>
            </a:fld>
            <a:endParaRPr lang="en-GB"/>
          </a:p>
        </p:txBody>
      </p:sp>
      <p:sp>
        <p:nvSpPr>
          <p:cNvPr id="4" name="Footer Placeholder 3">
            <a:extLst>
              <a:ext uri="{FF2B5EF4-FFF2-40B4-BE49-F238E27FC236}">
                <a16:creationId xmlns:a16="http://schemas.microsoft.com/office/drawing/2014/main" id="{3D75151B-C3F2-4221-894D-BF0E540455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F2AEB7-8ADA-4FF1-A10C-1008387D9842}"/>
              </a:ext>
            </a:extLst>
          </p:cNvPr>
          <p:cNvSpPr>
            <a:spLocks noGrp="1"/>
          </p:cNvSpPr>
          <p:nvPr>
            <p:ph type="sldNum" sz="quarter" idx="12"/>
          </p:nvPr>
        </p:nvSpPr>
        <p:spPr/>
        <p:txBody>
          <a:bodyPr/>
          <a:lstStyle/>
          <a:p>
            <a:fld id="{FFDAD904-F6AB-40DC-BF36-CF2F0C9CD528}" type="slidenum">
              <a:rPr lang="en-GB" smtClean="0"/>
              <a:t>‹#›</a:t>
            </a:fld>
            <a:endParaRPr lang="en-GB"/>
          </a:p>
        </p:txBody>
      </p:sp>
    </p:spTree>
    <p:extLst>
      <p:ext uri="{BB962C8B-B14F-4D97-AF65-F5344CB8AC3E}">
        <p14:creationId xmlns:p14="http://schemas.microsoft.com/office/powerpoint/2010/main" val="240931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B0EC2-018D-4462-ABFC-DA254188E3A3}"/>
              </a:ext>
            </a:extLst>
          </p:cNvPr>
          <p:cNvSpPr>
            <a:spLocks noGrp="1"/>
          </p:cNvSpPr>
          <p:nvPr>
            <p:ph type="dt" sz="half" idx="10"/>
          </p:nvPr>
        </p:nvSpPr>
        <p:spPr/>
        <p:txBody>
          <a:bodyPr/>
          <a:lstStyle/>
          <a:p>
            <a:fld id="{FEFA29D0-218E-463E-AD27-9FA243C84F57}" type="datetimeFigureOut">
              <a:rPr lang="en-GB" smtClean="0"/>
              <a:t>18/07/2021</a:t>
            </a:fld>
            <a:endParaRPr lang="en-GB"/>
          </a:p>
        </p:txBody>
      </p:sp>
      <p:sp>
        <p:nvSpPr>
          <p:cNvPr id="3" name="Footer Placeholder 2">
            <a:extLst>
              <a:ext uri="{FF2B5EF4-FFF2-40B4-BE49-F238E27FC236}">
                <a16:creationId xmlns:a16="http://schemas.microsoft.com/office/drawing/2014/main" id="{0B0FBEAB-20B6-4B52-96D0-B48F2FE57E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2C9021-F862-47C5-8318-B28C14436F7F}"/>
              </a:ext>
            </a:extLst>
          </p:cNvPr>
          <p:cNvSpPr>
            <a:spLocks noGrp="1"/>
          </p:cNvSpPr>
          <p:nvPr>
            <p:ph type="sldNum" sz="quarter" idx="12"/>
          </p:nvPr>
        </p:nvSpPr>
        <p:spPr/>
        <p:txBody>
          <a:bodyPr/>
          <a:lstStyle/>
          <a:p>
            <a:fld id="{FFDAD904-F6AB-40DC-BF36-CF2F0C9CD528}" type="slidenum">
              <a:rPr lang="en-GB" smtClean="0"/>
              <a:t>‹#›</a:t>
            </a:fld>
            <a:endParaRPr lang="en-GB"/>
          </a:p>
        </p:txBody>
      </p:sp>
    </p:spTree>
    <p:extLst>
      <p:ext uri="{BB962C8B-B14F-4D97-AF65-F5344CB8AC3E}">
        <p14:creationId xmlns:p14="http://schemas.microsoft.com/office/powerpoint/2010/main" val="269118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491F-33B1-4114-AD76-5F0C7AA352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CCF9EC2-AF55-4DF8-B031-12A06EC0AC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0A7CDD-E5BE-489E-839D-56A80CF0A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5CC008-2772-4797-A1E7-AA2C5DCF1B66}"/>
              </a:ext>
            </a:extLst>
          </p:cNvPr>
          <p:cNvSpPr>
            <a:spLocks noGrp="1"/>
          </p:cNvSpPr>
          <p:nvPr>
            <p:ph type="dt" sz="half" idx="10"/>
          </p:nvPr>
        </p:nvSpPr>
        <p:spPr/>
        <p:txBody>
          <a:bodyPr/>
          <a:lstStyle/>
          <a:p>
            <a:fld id="{FEFA29D0-218E-463E-AD27-9FA243C84F57}" type="datetimeFigureOut">
              <a:rPr lang="en-GB" smtClean="0"/>
              <a:t>18/07/2021</a:t>
            </a:fld>
            <a:endParaRPr lang="en-GB"/>
          </a:p>
        </p:txBody>
      </p:sp>
      <p:sp>
        <p:nvSpPr>
          <p:cNvPr id="6" name="Footer Placeholder 5">
            <a:extLst>
              <a:ext uri="{FF2B5EF4-FFF2-40B4-BE49-F238E27FC236}">
                <a16:creationId xmlns:a16="http://schemas.microsoft.com/office/drawing/2014/main" id="{D48DA945-7EC8-48DE-BC55-75ECFF7816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D169A2-2361-4F80-8E40-DCF320C23FC8}"/>
              </a:ext>
            </a:extLst>
          </p:cNvPr>
          <p:cNvSpPr>
            <a:spLocks noGrp="1"/>
          </p:cNvSpPr>
          <p:nvPr>
            <p:ph type="sldNum" sz="quarter" idx="12"/>
          </p:nvPr>
        </p:nvSpPr>
        <p:spPr/>
        <p:txBody>
          <a:bodyPr/>
          <a:lstStyle/>
          <a:p>
            <a:fld id="{FFDAD904-F6AB-40DC-BF36-CF2F0C9CD528}" type="slidenum">
              <a:rPr lang="en-GB" smtClean="0"/>
              <a:t>‹#›</a:t>
            </a:fld>
            <a:endParaRPr lang="en-GB"/>
          </a:p>
        </p:txBody>
      </p:sp>
    </p:spTree>
    <p:extLst>
      <p:ext uri="{BB962C8B-B14F-4D97-AF65-F5344CB8AC3E}">
        <p14:creationId xmlns:p14="http://schemas.microsoft.com/office/powerpoint/2010/main" val="183794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C059-5F5C-4C67-A0FF-E53B1FB20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3B4C35-9DA8-4A9E-B785-AFA7A4B12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707D0-6586-4CA3-8152-D1064E2C6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3A9B0F-015D-4C91-A00C-C2D86ECB064D}"/>
              </a:ext>
            </a:extLst>
          </p:cNvPr>
          <p:cNvSpPr>
            <a:spLocks noGrp="1"/>
          </p:cNvSpPr>
          <p:nvPr>
            <p:ph type="dt" sz="half" idx="10"/>
          </p:nvPr>
        </p:nvSpPr>
        <p:spPr/>
        <p:txBody>
          <a:bodyPr/>
          <a:lstStyle/>
          <a:p>
            <a:fld id="{FEFA29D0-218E-463E-AD27-9FA243C84F57}" type="datetimeFigureOut">
              <a:rPr lang="en-GB" smtClean="0"/>
              <a:t>18/07/2021</a:t>
            </a:fld>
            <a:endParaRPr lang="en-GB"/>
          </a:p>
        </p:txBody>
      </p:sp>
      <p:sp>
        <p:nvSpPr>
          <p:cNvPr id="6" name="Footer Placeholder 5">
            <a:extLst>
              <a:ext uri="{FF2B5EF4-FFF2-40B4-BE49-F238E27FC236}">
                <a16:creationId xmlns:a16="http://schemas.microsoft.com/office/drawing/2014/main" id="{74982614-FE82-4C9F-A886-FF87349C12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7CA72E-558E-40CE-9D0B-BA6AC82E6BD4}"/>
              </a:ext>
            </a:extLst>
          </p:cNvPr>
          <p:cNvSpPr>
            <a:spLocks noGrp="1"/>
          </p:cNvSpPr>
          <p:nvPr>
            <p:ph type="sldNum" sz="quarter" idx="12"/>
          </p:nvPr>
        </p:nvSpPr>
        <p:spPr/>
        <p:txBody>
          <a:bodyPr/>
          <a:lstStyle/>
          <a:p>
            <a:fld id="{FFDAD904-F6AB-40DC-BF36-CF2F0C9CD528}" type="slidenum">
              <a:rPr lang="en-GB" smtClean="0"/>
              <a:t>‹#›</a:t>
            </a:fld>
            <a:endParaRPr lang="en-GB"/>
          </a:p>
        </p:txBody>
      </p:sp>
    </p:spTree>
    <p:extLst>
      <p:ext uri="{BB962C8B-B14F-4D97-AF65-F5344CB8AC3E}">
        <p14:creationId xmlns:p14="http://schemas.microsoft.com/office/powerpoint/2010/main" val="333618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8ACDB-85E5-4489-A96A-2FB1EAF881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84AC32-4F7D-4957-9607-2BDC260DC6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E75AF6-0143-45B0-A10F-6CF5FFE18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A29D0-218E-463E-AD27-9FA243C84F57}" type="datetimeFigureOut">
              <a:rPr lang="en-GB" smtClean="0"/>
              <a:t>18/07/2021</a:t>
            </a:fld>
            <a:endParaRPr lang="en-GB"/>
          </a:p>
        </p:txBody>
      </p:sp>
      <p:sp>
        <p:nvSpPr>
          <p:cNvPr id="5" name="Footer Placeholder 4">
            <a:extLst>
              <a:ext uri="{FF2B5EF4-FFF2-40B4-BE49-F238E27FC236}">
                <a16:creationId xmlns:a16="http://schemas.microsoft.com/office/drawing/2014/main" id="{EB5FBDD4-618D-4FA6-9208-1FA7CA131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7845C1-E790-44B0-A970-88E68C12CD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AD904-F6AB-40DC-BF36-CF2F0C9CD528}" type="slidenum">
              <a:rPr lang="en-GB" smtClean="0"/>
              <a:t>‹#›</a:t>
            </a:fld>
            <a:endParaRPr lang="en-GB"/>
          </a:p>
        </p:txBody>
      </p:sp>
    </p:spTree>
    <p:extLst>
      <p:ext uri="{BB962C8B-B14F-4D97-AF65-F5344CB8AC3E}">
        <p14:creationId xmlns:p14="http://schemas.microsoft.com/office/powerpoint/2010/main" val="2084135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0EB8-7E80-49BF-BF9F-45FD23D04CEB}"/>
              </a:ext>
            </a:extLst>
          </p:cNvPr>
          <p:cNvSpPr>
            <a:spLocks noGrp="1"/>
          </p:cNvSpPr>
          <p:nvPr>
            <p:ph type="ctrTitle"/>
          </p:nvPr>
        </p:nvSpPr>
        <p:spPr>
          <a:xfrm>
            <a:off x="1524000" y="38698"/>
            <a:ext cx="9144000" cy="1333949"/>
          </a:xfrm>
        </p:spPr>
        <p:txBody>
          <a:bodyPr>
            <a:normAutofit/>
          </a:bodyPr>
          <a:lstStyle/>
          <a:p>
            <a:r>
              <a:rPr lang="en-GB" u="sng" dirty="0">
                <a:latin typeface="Modern No. 20" panose="02070704070505020303" pitchFamily="18" charset="0"/>
              </a:rPr>
              <a:t>2021 key events</a:t>
            </a:r>
          </a:p>
        </p:txBody>
      </p:sp>
      <p:sp>
        <p:nvSpPr>
          <p:cNvPr id="3" name="Subtitle 2">
            <a:extLst>
              <a:ext uri="{FF2B5EF4-FFF2-40B4-BE49-F238E27FC236}">
                <a16:creationId xmlns:a16="http://schemas.microsoft.com/office/drawing/2014/main" id="{2CD6FECD-918A-4C7B-9A86-0ACBB9F563F5}"/>
              </a:ext>
            </a:extLst>
          </p:cNvPr>
          <p:cNvSpPr>
            <a:spLocks noGrp="1"/>
          </p:cNvSpPr>
          <p:nvPr>
            <p:ph type="subTitle" idx="1"/>
          </p:nvPr>
        </p:nvSpPr>
        <p:spPr>
          <a:xfrm>
            <a:off x="-2445572" y="2149755"/>
            <a:ext cx="9144000" cy="1655762"/>
          </a:xfrm>
        </p:spPr>
        <p:txBody>
          <a:bodyPr>
            <a:normAutofit/>
          </a:bodyPr>
          <a:lstStyle/>
          <a:p>
            <a:r>
              <a:rPr lang="en-GB" sz="2800" u="sng" dirty="0">
                <a:latin typeface="Modern No. 20" panose="02070704070505020303" pitchFamily="18" charset="0"/>
              </a:rPr>
              <a:t>The Capitol riot</a:t>
            </a:r>
          </a:p>
        </p:txBody>
      </p:sp>
      <p:sp>
        <p:nvSpPr>
          <p:cNvPr id="5" name="TextBox 4">
            <a:extLst>
              <a:ext uri="{FF2B5EF4-FFF2-40B4-BE49-F238E27FC236}">
                <a16:creationId xmlns:a16="http://schemas.microsoft.com/office/drawing/2014/main" id="{B8EB93BF-5875-4630-A9DE-9123B32E7330}"/>
              </a:ext>
            </a:extLst>
          </p:cNvPr>
          <p:cNvSpPr txBox="1"/>
          <p:nvPr/>
        </p:nvSpPr>
        <p:spPr>
          <a:xfrm>
            <a:off x="615950" y="2988757"/>
            <a:ext cx="6572250" cy="2616101"/>
          </a:xfrm>
          <a:prstGeom prst="rect">
            <a:avLst/>
          </a:prstGeom>
          <a:noFill/>
        </p:spPr>
        <p:txBody>
          <a:bodyPr wrap="square" rtlCol="0">
            <a:spAutoFit/>
          </a:bodyPr>
          <a:lstStyle/>
          <a:p>
            <a:r>
              <a:rPr lang="en-GB" sz="2400" dirty="0">
                <a:latin typeface="Agency FB" panose="020B0503020202020204" pitchFamily="34" charset="0"/>
              </a:rPr>
              <a:t>On January 6</a:t>
            </a:r>
            <a:r>
              <a:rPr lang="en-GB" sz="2400" baseline="30000" dirty="0">
                <a:latin typeface="Agency FB" panose="020B0503020202020204" pitchFamily="34" charset="0"/>
              </a:rPr>
              <a:t>th</a:t>
            </a:r>
            <a:r>
              <a:rPr lang="en-GB" sz="2400" dirty="0">
                <a:latin typeface="Agency FB" panose="020B0503020202020204" pitchFamily="34" charset="0"/>
              </a:rPr>
              <a:t> 2021 the United States Capitol  Building in Washington was stormed during a riot and violent attack. </a:t>
            </a:r>
          </a:p>
          <a:p>
            <a:r>
              <a:rPr lang="en-GB" sz="2400" dirty="0">
                <a:latin typeface="Agency FB" panose="020B0503020202020204" pitchFamily="34" charset="0"/>
              </a:rPr>
              <a:t>A mob of supporters of president Donald trump attempted to overturn his defeat in the 2020 presidential election. They assembled to count electoral votes to formalize joe </a:t>
            </a:r>
            <a:r>
              <a:rPr lang="en-GB" sz="2400" dirty="0" err="1">
                <a:latin typeface="Agency FB" panose="020B0503020202020204" pitchFamily="34" charset="0"/>
              </a:rPr>
              <a:t>biden’s</a:t>
            </a:r>
            <a:r>
              <a:rPr lang="en-GB" sz="2400" dirty="0">
                <a:latin typeface="Agency FB" panose="020B0503020202020204" pitchFamily="34" charset="0"/>
              </a:rPr>
              <a:t> victory </a:t>
            </a:r>
          </a:p>
          <a:p>
            <a:r>
              <a:rPr lang="en-GB" sz="2000" dirty="0">
                <a:latin typeface="Agency FB" panose="020B0503020202020204" pitchFamily="34" charset="0"/>
              </a:rPr>
              <a:t> </a:t>
            </a:r>
          </a:p>
        </p:txBody>
      </p:sp>
      <p:sp>
        <p:nvSpPr>
          <p:cNvPr id="7" name="TextBox 6">
            <a:extLst>
              <a:ext uri="{FF2B5EF4-FFF2-40B4-BE49-F238E27FC236}">
                <a16:creationId xmlns:a16="http://schemas.microsoft.com/office/drawing/2014/main" id="{C61B7FFB-DF63-492A-85F0-50CA559DB1A7}"/>
              </a:ext>
            </a:extLst>
          </p:cNvPr>
          <p:cNvSpPr txBox="1"/>
          <p:nvPr/>
        </p:nvSpPr>
        <p:spPr>
          <a:xfrm>
            <a:off x="9652000" y="521006"/>
            <a:ext cx="1473200" cy="461665"/>
          </a:xfrm>
          <a:prstGeom prst="rect">
            <a:avLst/>
          </a:prstGeom>
          <a:noFill/>
        </p:spPr>
        <p:txBody>
          <a:bodyPr wrap="square" rtlCol="0">
            <a:spAutoFit/>
          </a:bodyPr>
          <a:lstStyle/>
          <a:p>
            <a:r>
              <a:rPr lang="en-GB" sz="2400" dirty="0"/>
              <a:t>By </a:t>
            </a:r>
            <a:r>
              <a:rPr lang="en-GB" sz="2400" dirty="0" err="1"/>
              <a:t>adrija</a:t>
            </a:r>
            <a:r>
              <a:rPr lang="en-GB" sz="2400" dirty="0"/>
              <a:t> </a:t>
            </a:r>
          </a:p>
        </p:txBody>
      </p:sp>
      <p:pic>
        <p:nvPicPr>
          <p:cNvPr id="8" name="Picture 7">
            <a:extLst>
              <a:ext uri="{FF2B5EF4-FFF2-40B4-BE49-F238E27FC236}">
                <a16:creationId xmlns:a16="http://schemas.microsoft.com/office/drawing/2014/main" id="{EAFAA11A-5ECF-4A49-A714-658D24AD96F4}"/>
              </a:ext>
            </a:extLst>
          </p:cNvPr>
          <p:cNvPicPr>
            <a:picLocks noChangeAspect="1"/>
          </p:cNvPicPr>
          <p:nvPr/>
        </p:nvPicPr>
        <p:blipFill>
          <a:blip r:embed="rId2"/>
          <a:stretch>
            <a:fillRect/>
          </a:stretch>
        </p:blipFill>
        <p:spPr>
          <a:xfrm>
            <a:off x="7327900" y="1854955"/>
            <a:ext cx="4749800" cy="4188657"/>
          </a:xfrm>
          <a:prstGeom prst="rect">
            <a:avLst/>
          </a:prstGeom>
        </p:spPr>
      </p:pic>
    </p:spTree>
    <p:extLst>
      <p:ext uri="{BB962C8B-B14F-4D97-AF65-F5344CB8AC3E}">
        <p14:creationId xmlns:p14="http://schemas.microsoft.com/office/powerpoint/2010/main" val="366280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1A4F-16F3-4B41-ADC5-105A0DEEA311}"/>
              </a:ext>
            </a:extLst>
          </p:cNvPr>
          <p:cNvSpPr>
            <a:spLocks noGrp="1"/>
          </p:cNvSpPr>
          <p:nvPr>
            <p:ph type="title"/>
          </p:nvPr>
        </p:nvSpPr>
        <p:spPr>
          <a:xfrm>
            <a:off x="3949700" y="365125"/>
            <a:ext cx="7404100" cy="1325563"/>
          </a:xfrm>
        </p:spPr>
        <p:txBody>
          <a:bodyPr>
            <a:normAutofit/>
          </a:bodyPr>
          <a:lstStyle/>
          <a:p>
            <a:r>
              <a:rPr lang="en-GB" sz="4800" u="sng" dirty="0">
                <a:latin typeface="Modern No. 20" panose="02070704070505020303" pitchFamily="18" charset="0"/>
              </a:rPr>
              <a:t>Kamala Harris </a:t>
            </a:r>
          </a:p>
        </p:txBody>
      </p:sp>
      <p:sp>
        <p:nvSpPr>
          <p:cNvPr id="3" name="Content Placeholder 2">
            <a:extLst>
              <a:ext uri="{FF2B5EF4-FFF2-40B4-BE49-F238E27FC236}">
                <a16:creationId xmlns:a16="http://schemas.microsoft.com/office/drawing/2014/main" id="{4BD78CAB-6C10-4F20-951C-55D7ABEC3953}"/>
              </a:ext>
            </a:extLst>
          </p:cNvPr>
          <p:cNvSpPr>
            <a:spLocks noGrp="1"/>
          </p:cNvSpPr>
          <p:nvPr>
            <p:ph idx="1"/>
          </p:nvPr>
        </p:nvSpPr>
        <p:spPr>
          <a:xfrm>
            <a:off x="1047751" y="2232025"/>
            <a:ext cx="6210300" cy="4351338"/>
          </a:xfrm>
        </p:spPr>
        <p:txBody>
          <a:bodyPr/>
          <a:lstStyle/>
          <a:p>
            <a:pPr marL="0" indent="0">
              <a:buNone/>
            </a:pPr>
            <a:r>
              <a:rPr lang="en-GB" dirty="0">
                <a:latin typeface="Agency FB" panose="020B0503020202020204" pitchFamily="34" charset="0"/>
              </a:rPr>
              <a:t>Kamala Harris becomes first female, first black and first Asian-American vice president. She was sworn in just before joe </a:t>
            </a:r>
            <a:r>
              <a:rPr lang="en-GB" dirty="0" err="1">
                <a:latin typeface="Agency FB" panose="020B0503020202020204" pitchFamily="34" charset="0"/>
              </a:rPr>
              <a:t>biden</a:t>
            </a:r>
            <a:r>
              <a:rPr lang="en-GB" dirty="0">
                <a:latin typeface="Agency FB" panose="020B0503020202020204" pitchFamily="34" charset="0"/>
              </a:rPr>
              <a:t> took the oath of office to become the 46</a:t>
            </a:r>
            <a:r>
              <a:rPr lang="en-GB" baseline="30000" dirty="0">
                <a:latin typeface="Agency FB" panose="020B0503020202020204" pitchFamily="34" charset="0"/>
              </a:rPr>
              <a:t>th</a:t>
            </a:r>
            <a:r>
              <a:rPr lang="en-GB" dirty="0">
                <a:latin typeface="Agency FB" panose="020B0503020202020204" pitchFamily="34" charset="0"/>
              </a:rPr>
              <a:t> US president.</a:t>
            </a:r>
          </a:p>
          <a:p>
            <a:pPr marL="0" indent="0">
              <a:buNone/>
            </a:pPr>
            <a:r>
              <a:rPr lang="en-GB" dirty="0">
                <a:latin typeface="Agency FB" panose="020B0503020202020204" pitchFamily="34" charset="0"/>
              </a:rPr>
              <a:t>Ms </a:t>
            </a:r>
            <a:r>
              <a:rPr lang="en-GB" dirty="0" err="1">
                <a:latin typeface="Agency FB" panose="020B0503020202020204" pitchFamily="34" charset="0"/>
              </a:rPr>
              <a:t>harris</a:t>
            </a:r>
            <a:r>
              <a:rPr lang="en-GB" dirty="0">
                <a:latin typeface="Agency FB" panose="020B0503020202020204" pitchFamily="34" charset="0"/>
              </a:rPr>
              <a:t>, who is of Indian-Jamaican heritage, initially ran for the democratic nomination.</a:t>
            </a:r>
          </a:p>
        </p:txBody>
      </p:sp>
      <p:pic>
        <p:nvPicPr>
          <p:cNvPr id="6" name="Picture 5">
            <a:extLst>
              <a:ext uri="{FF2B5EF4-FFF2-40B4-BE49-F238E27FC236}">
                <a16:creationId xmlns:a16="http://schemas.microsoft.com/office/drawing/2014/main" id="{EF5798CA-0436-44C1-88A0-78097C03B545}"/>
              </a:ext>
            </a:extLst>
          </p:cNvPr>
          <p:cNvPicPr>
            <a:picLocks noChangeAspect="1"/>
          </p:cNvPicPr>
          <p:nvPr/>
        </p:nvPicPr>
        <p:blipFill>
          <a:blip r:embed="rId2"/>
          <a:stretch>
            <a:fillRect/>
          </a:stretch>
        </p:blipFill>
        <p:spPr>
          <a:xfrm>
            <a:off x="8039100" y="1492250"/>
            <a:ext cx="3429000" cy="4286250"/>
          </a:xfrm>
          <a:prstGeom prst="rect">
            <a:avLst/>
          </a:prstGeom>
        </p:spPr>
      </p:pic>
      <p:sp>
        <p:nvSpPr>
          <p:cNvPr id="10" name="TextBox 9">
            <a:extLst>
              <a:ext uri="{FF2B5EF4-FFF2-40B4-BE49-F238E27FC236}">
                <a16:creationId xmlns:a16="http://schemas.microsoft.com/office/drawing/2014/main" id="{49162B25-BABF-4B51-937A-2602180BD87C}"/>
              </a:ext>
            </a:extLst>
          </p:cNvPr>
          <p:cNvSpPr txBox="1"/>
          <p:nvPr/>
        </p:nvSpPr>
        <p:spPr>
          <a:xfrm>
            <a:off x="9410700" y="627896"/>
            <a:ext cx="1511300" cy="461665"/>
          </a:xfrm>
          <a:prstGeom prst="rect">
            <a:avLst/>
          </a:prstGeom>
          <a:noFill/>
        </p:spPr>
        <p:txBody>
          <a:bodyPr wrap="square" rtlCol="0">
            <a:spAutoFit/>
          </a:bodyPr>
          <a:lstStyle/>
          <a:p>
            <a:r>
              <a:rPr lang="en-GB" sz="2400" dirty="0"/>
              <a:t>By Natalia </a:t>
            </a:r>
          </a:p>
        </p:txBody>
      </p:sp>
    </p:spTree>
    <p:extLst>
      <p:ext uri="{BB962C8B-B14F-4D97-AF65-F5344CB8AC3E}">
        <p14:creationId xmlns:p14="http://schemas.microsoft.com/office/powerpoint/2010/main" val="2053670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3D5D-C814-46FC-AA29-504A9B0E788D}"/>
              </a:ext>
            </a:extLst>
          </p:cNvPr>
          <p:cNvSpPr>
            <a:spLocks noGrp="1"/>
          </p:cNvSpPr>
          <p:nvPr>
            <p:ph type="title"/>
          </p:nvPr>
        </p:nvSpPr>
        <p:spPr>
          <a:xfrm>
            <a:off x="3949700" y="500062"/>
            <a:ext cx="4292600" cy="1325563"/>
          </a:xfrm>
        </p:spPr>
        <p:txBody>
          <a:bodyPr>
            <a:normAutofit/>
          </a:bodyPr>
          <a:lstStyle/>
          <a:p>
            <a:r>
              <a:rPr lang="en-GB" sz="5400" u="sng" dirty="0">
                <a:latin typeface="Modern No. 20" panose="02070704070505020303" pitchFamily="18" charset="0"/>
              </a:rPr>
              <a:t>Corona virus </a:t>
            </a:r>
          </a:p>
        </p:txBody>
      </p:sp>
      <p:pic>
        <p:nvPicPr>
          <p:cNvPr id="4" name="Content Placeholder 3">
            <a:extLst>
              <a:ext uri="{FF2B5EF4-FFF2-40B4-BE49-F238E27FC236}">
                <a16:creationId xmlns:a16="http://schemas.microsoft.com/office/drawing/2014/main" id="{91E388AB-B8FF-4924-A234-B50825227DC3}"/>
              </a:ext>
            </a:extLst>
          </p:cNvPr>
          <p:cNvPicPr>
            <a:picLocks noGrp="1" noChangeAspect="1"/>
          </p:cNvPicPr>
          <p:nvPr>
            <p:ph idx="1"/>
          </p:nvPr>
        </p:nvPicPr>
        <p:blipFill>
          <a:blip r:embed="rId2"/>
          <a:stretch>
            <a:fillRect/>
          </a:stretch>
        </p:blipFill>
        <p:spPr>
          <a:xfrm>
            <a:off x="7442200" y="1825625"/>
            <a:ext cx="4292600" cy="3206751"/>
          </a:xfrm>
          <a:prstGeom prst="rect">
            <a:avLst/>
          </a:prstGeom>
        </p:spPr>
      </p:pic>
      <p:sp>
        <p:nvSpPr>
          <p:cNvPr id="6" name="TextBox 5">
            <a:extLst>
              <a:ext uri="{FF2B5EF4-FFF2-40B4-BE49-F238E27FC236}">
                <a16:creationId xmlns:a16="http://schemas.microsoft.com/office/drawing/2014/main" id="{57566635-7DF9-48A3-9B08-4E83124EE008}"/>
              </a:ext>
            </a:extLst>
          </p:cNvPr>
          <p:cNvSpPr txBox="1"/>
          <p:nvPr/>
        </p:nvSpPr>
        <p:spPr>
          <a:xfrm>
            <a:off x="850900" y="1893055"/>
            <a:ext cx="5537200" cy="3323987"/>
          </a:xfrm>
          <a:prstGeom prst="rect">
            <a:avLst/>
          </a:prstGeom>
          <a:noFill/>
        </p:spPr>
        <p:txBody>
          <a:bodyPr wrap="square" rtlCol="0">
            <a:spAutoFit/>
          </a:bodyPr>
          <a:lstStyle/>
          <a:p>
            <a:br>
              <a:rPr lang="en-US" dirty="0"/>
            </a:br>
            <a:r>
              <a:rPr lang="en-US" sz="2400" dirty="0">
                <a:latin typeface="Agency FB" panose="020B0503020202020204" pitchFamily="34" charset="0"/>
              </a:rPr>
              <a:t>Coronavirus disease is a contagious disease caused by severe acute respiratory syndrome. The first known case was identified in Wuhan, China in December 2019. The disease has since spread worldwide, leading to an ongoing pandemic.</a:t>
            </a:r>
            <a:br>
              <a:rPr lang="en-US" sz="2400" dirty="0">
                <a:latin typeface="Agency FB" panose="020B0503020202020204" pitchFamily="34" charset="0"/>
              </a:rPr>
            </a:br>
            <a:r>
              <a:rPr lang="en-US" sz="2400" dirty="0">
                <a:latin typeface="Agency FB" panose="020B0503020202020204" pitchFamily="34" charset="0"/>
              </a:rPr>
              <a:t>Symptoms of COVID-19 are variable, but often include fever, cough, headache, fatigue, breathing difficulties, and loss of smell and taste.</a:t>
            </a:r>
            <a:endParaRPr lang="en-GB" sz="2400" dirty="0">
              <a:latin typeface="Agency FB" panose="020B0503020202020204" pitchFamily="34" charset="0"/>
            </a:endParaRPr>
          </a:p>
        </p:txBody>
      </p:sp>
      <p:sp>
        <p:nvSpPr>
          <p:cNvPr id="13" name="TextBox 12">
            <a:extLst>
              <a:ext uri="{FF2B5EF4-FFF2-40B4-BE49-F238E27FC236}">
                <a16:creationId xmlns:a16="http://schemas.microsoft.com/office/drawing/2014/main" id="{50AD75A5-0A92-4EC3-842E-BB43F50965E2}"/>
              </a:ext>
            </a:extLst>
          </p:cNvPr>
          <p:cNvSpPr txBox="1"/>
          <p:nvPr/>
        </p:nvSpPr>
        <p:spPr>
          <a:xfrm>
            <a:off x="8712200" y="954226"/>
            <a:ext cx="2171700" cy="369332"/>
          </a:xfrm>
          <a:prstGeom prst="rect">
            <a:avLst/>
          </a:prstGeom>
          <a:noFill/>
        </p:spPr>
        <p:txBody>
          <a:bodyPr wrap="square" rtlCol="0">
            <a:spAutoFit/>
          </a:bodyPr>
          <a:lstStyle/>
          <a:p>
            <a:r>
              <a:rPr lang="en-GB" dirty="0"/>
              <a:t>By </a:t>
            </a:r>
            <a:r>
              <a:rPr lang="en-GB" dirty="0" err="1"/>
              <a:t>Ipek</a:t>
            </a:r>
            <a:endParaRPr lang="en-GB" dirty="0"/>
          </a:p>
        </p:txBody>
      </p:sp>
    </p:spTree>
    <p:extLst>
      <p:ext uri="{BB962C8B-B14F-4D97-AF65-F5344CB8AC3E}">
        <p14:creationId xmlns:p14="http://schemas.microsoft.com/office/powerpoint/2010/main" val="170208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B158-F369-4942-9F3C-3A28059D182B}"/>
              </a:ext>
            </a:extLst>
          </p:cNvPr>
          <p:cNvSpPr>
            <a:spLocks noGrp="1"/>
          </p:cNvSpPr>
          <p:nvPr>
            <p:ph type="title"/>
          </p:nvPr>
        </p:nvSpPr>
        <p:spPr>
          <a:xfrm>
            <a:off x="2260600" y="365125"/>
            <a:ext cx="9093200" cy="1325563"/>
          </a:xfrm>
        </p:spPr>
        <p:txBody>
          <a:bodyPr>
            <a:normAutofit/>
          </a:bodyPr>
          <a:lstStyle/>
          <a:p>
            <a:r>
              <a:rPr lang="en-GB" sz="5400" dirty="0">
                <a:latin typeface="Modern No. 20" panose="02070704070505020303" pitchFamily="18" charset="0"/>
              </a:rPr>
              <a:t>Extreme weathers in the UK</a:t>
            </a:r>
          </a:p>
        </p:txBody>
      </p:sp>
      <p:sp>
        <p:nvSpPr>
          <p:cNvPr id="3" name="Content Placeholder 2">
            <a:extLst>
              <a:ext uri="{FF2B5EF4-FFF2-40B4-BE49-F238E27FC236}">
                <a16:creationId xmlns:a16="http://schemas.microsoft.com/office/drawing/2014/main" id="{4684E80F-1498-4AC8-9069-3E870389FEF0}"/>
              </a:ext>
            </a:extLst>
          </p:cNvPr>
          <p:cNvSpPr>
            <a:spLocks noGrp="1"/>
          </p:cNvSpPr>
          <p:nvPr>
            <p:ph idx="1"/>
          </p:nvPr>
        </p:nvSpPr>
        <p:spPr>
          <a:xfrm>
            <a:off x="838200" y="1825625"/>
            <a:ext cx="5943600" cy="4351338"/>
          </a:xfrm>
        </p:spPr>
        <p:txBody>
          <a:bodyPr/>
          <a:lstStyle/>
          <a:p>
            <a:pPr marL="0" indent="0" fontAlgn="base">
              <a:buNone/>
            </a:pPr>
            <a:r>
              <a:rPr lang="en-GB" dirty="0"/>
              <a:t> </a:t>
            </a:r>
            <a:r>
              <a:rPr lang="en-US" dirty="0">
                <a:latin typeface="Agency FB" panose="020B0503020202020204" pitchFamily="34" charset="0"/>
              </a:rPr>
              <a:t>A report by the independent Climate Change Committee predicts warming will hit the UK harder than first thought . It warns of more severe heatwaves, especially in big cities, and more intense rainfall, with an increased flood risk across most of the UK.</a:t>
            </a:r>
          </a:p>
          <a:p>
            <a:pPr marL="0" indent="0" fontAlgn="base">
              <a:buNone/>
            </a:pPr>
            <a:r>
              <a:rPr lang="en-US" dirty="0">
                <a:latin typeface="Agency FB" panose="020B0503020202020204" pitchFamily="34" charset="0"/>
              </a:rPr>
              <a:t>It says homes, infrastructure and services must be made resilient to floods, heat and humid nights</a:t>
            </a:r>
          </a:p>
          <a:p>
            <a:pPr marL="0" indent="0">
              <a:buNone/>
            </a:pPr>
            <a:endParaRPr lang="en-GB" dirty="0"/>
          </a:p>
        </p:txBody>
      </p:sp>
      <p:pic>
        <p:nvPicPr>
          <p:cNvPr id="4" name="Picture 3">
            <a:extLst>
              <a:ext uri="{FF2B5EF4-FFF2-40B4-BE49-F238E27FC236}">
                <a16:creationId xmlns:a16="http://schemas.microsoft.com/office/drawing/2014/main" id="{878C84FC-15D0-4025-8904-841C077E04F6}"/>
              </a:ext>
            </a:extLst>
          </p:cNvPr>
          <p:cNvPicPr>
            <a:picLocks noChangeAspect="1"/>
          </p:cNvPicPr>
          <p:nvPr/>
        </p:nvPicPr>
        <p:blipFill>
          <a:blip r:embed="rId2"/>
          <a:stretch>
            <a:fillRect/>
          </a:stretch>
        </p:blipFill>
        <p:spPr>
          <a:xfrm>
            <a:off x="7658100" y="1987550"/>
            <a:ext cx="3111500" cy="2584450"/>
          </a:xfrm>
          <a:prstGeom prst="rect">
            <a:avLst/>
          </a:prstGeom>
        </p:spPr>
      </p:pic>
      <p:sp>
        <p:nvSpPr>
          <p:cNvPr id="6" name="TextBox 5">
            <a:extLst>
              <a:ext uri="{FF2B5EF4-FFF2-40B4-BE49-F238E27FC236}">
                <a16:creationId xmlns:a16="http://schemas.microsoft.com/office/drawing/2014/main" id="{887B8096-1447-43CE-9834-D1EC0463BE6A}"/>
              </a:ext>
            </a:extLst>
          </p:cNvPr>
          <p:cNvSpPr txBox="1"/>
          <p:nvPr/>
        </p:nvSpPr>
        <p:spPr>
          <a:xfrm>
            <a:off x="177800" y="511661"/>
            <a:ext cx="1320800" cy="830997"/>
          </a:xfrm>
          <a:prstGeom prst="rect">
            <a:avLst/>
          </a:prstGeom>
          <a:noFill/>
        </p:spPr>
        <p:txBody>
          <a:bodyPr wrap="square" rtlCol="0">
            <a:spAutoFit/>
          </a:bodyPr>
          <a:lstStyle/>
          <a:p>
            <a:r>
              <a:rPr lang="en-GB" sz="2400" dirty="0"/>
              <a:t>By Oliwia</a:t>
            </a:r>
          </a:p>
        </p:txBody>
      </p:sp>
    </p:spTree>
    <p:extLst>
      <p:ext uri="{BB962C8B-B14F-4D97-AF65-F5344CB8AC3E}">
        <p14:creationId xmlns:p14="http://schemas.microsoft.com/office/powerpoint/2010/main" val="4034604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259</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Agency FB</vt:lpstr>
      <vt:lpstr>Arial</vt:lpstr>
      <vt:lpstr>Calibri</vt:lpstr>
      <vt:lpstr>Calibri Light</vt:lpstr>
      <vt:lpstr>Modern No. 20</vt:lpstr>
      <vt:lpstr>Office Theme</vt:lpstr>
      <vt:lpstr>2021 key events</vt:lpstr>
      <vt:lpstr>Kamala Harris </vt:lpstr>
      <vt:lpstr>Corona virus </vt:lpstr>
      <vt:lpstr>Extreme weathers in the 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key events</dc:title>
  <dc:creator>Oliwia Wojtas</dc:creator>
  <cp:lastModifiedBy>Simone</cp:lastModifiedBy>
  <cp:revision>6</cp:revision>
  <dcterms:created xsi:type="dcterms:W3CDTF">2021-06-16T08:16:04Z</dcterms:created>
  <dcterms:modified xsi:type="dcterms:W3CDTF">2021-07-18T14:35:52Z</dcterms:modified>
</cp:coreProperties>
</file>