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2"/>
  </p:notesMasterIdLst>
  <p:sldIdLst>
    <p:sldId id="400" r:id="rId5"/>
    <p:sldId id="401" r:id="rId6"/>
    <p:sldId id="402" r:id="rId7"/>
    <p:sldId id="308" r:id="rId8"/>
    <p:sldId id="307" r:id="rId9"/>
    <p:sldId id="274" r:id="rId10"/>
    <p:sldId id="309" r:id="rId11"/>
    <p:sldId id="281" r:id="rId12"/>
    <p:sldId id="404" r:id="rId13"/>
    <p:sldId id="310" r:id="rId14"/>
    <p:sldId id="314" r:id="rId15"/>
    <p:sldId id="415" r:id="rId16"/>
    <p:sldId id="405" r:id="rId17"/>
    <p:sldId id="406" r:id="rId18"/>
    <p:sldId id="407" r:id="rId19"/>
    <p:sldId id="317" r:id="rId20"/>
    <p:sldId id="408" r:id="rId21"/>
    <p:sldId id="316" r:id="rId22"/>
    <p:sldId id="315" r:id="rId23"/>
    <p:sldId id="409" r:id="rId24"/>
    <p:sldId id="320" r:id="rId25"/>
    <p:sldId id="421" r:id="rId26"/>
    <p:sldId id="411" r:id="rId27"/>
    <p:sldId id="412" r:id="rId28"/>
    <p:sldId id="326" r:id="rId29"/>
    <p:sldId id="413" r:id="rId30"/>
    <p:sldId id="414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1113"/>
    <a:srgbClr val="070506"/>
    <a:srgbClr val="191F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78" autoAdjust="0"/>
    <p:restoredTop sz="94660"/>
  </p:normalViewPr>
  <p:slideViewPr>
    <p:cSldViewPr snapToGrid="0">
      <p:cViewPr varScale="1">
        <p:scale>
          <a:sx n="75" d="100"/>
          <a:sy n="75" d="100"/>
        </p:scale>
        <p:origin x="54" y="5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 Callanan" userId="951668ec-da26-491a-9b8a-af24bfeff26b" providerId="ADAL" clId="{C1D710E8-F25E-45DE-9FA2-3FCAAE61BEF7}"/>
    <pc:docChg chg="delSld">
      <pc:chgData name="D Callanan" userId="951668ec-da26-491a-9b8a-af24bfeff26b" providerId="ADAL" clId="{C1D710E8-F25E-45DE-9FA2-3FCAAE61BEF7}" dt="2022-07-15T11:11:53.614" v="157" actId="2696"/>
      <pc:docMkLst>
        <pc:docMk/>
      </pc:docMkLst>
      <pc:sldChg chg="del">
        <pc:chgData name="D Callanan" userId="951668ec-da26-491a-9b8a-af24bfeff26b" providerId="ADAL" clId="{C1D710E8-F25E-45DE-9FA2-3FCAAE61BEF7}" dt="2022-07-15T11:11:40.866" v="0" actId="2696"/>
        <pc:sldMkLst>
          <pc:docMk/>
          <pc:sldMk cId="3725783310" sldId="256"/>
        </pc:sldMkLst>
      </pc:sldChg>
      <pc:sldChg chg="del">
        <pc:chgData name="D Callanan" userId="951668ec-da26-491a-9b8a-af24bfeff26b" providerId="ADAL" clId="{C1D710E8-F25E-45DE-9FA2-3FCAAE61BEF7}" dt="2022-07-15T11:11:40.881" v="1" actId="2696"/>
        <pc:sldMkLst>
          <pc:docMk/>
          <pc:sldMk cId="1348374017" sldId="257"/>
        </pc:sldMkLst>
      </pc:sldChg>
      <pc:sldChg chg="del">
        <pc:chgData name="D Callanan" userId="951668ec-da26-491a-9b8a-af24bfeff26b" providerId="ADAL" clId="{C1D710E8-F25E-45DE-9FA2-3FCAAE61BEF7}" dt="2022-07-15T11:11:40.897" v="2" actId="2696"/>
        <pc:sldMkLst>
          <pc:docMk/>
          <pc:sldMk cId="1302646345" sldId="258"/>
        </pc:sldMkLst>
      </pc:sldChg>
      <pc:sldChg chg="del">
        <pc:chgData name="D Callanan" userId="951668ec-da26-491a-9b8a-af24bfeff26b" providerId="ADAL" clId="{C1D710E8-F25E-45DE-9FA2-3FCAAE61BEF7}" dt="2022-07-15T11:11:52.567" v="62" actId="2696"/>
        <pc:sldMkLst>
          <pc:docMk/>
          <pc:sldMk cId="0" sldId="263"/>
        </pc:sldMkLst>
      </pc:sldChg>
      <pc:sldChg chg="del">
        <pc:chgData name="D Callanan" userId="951668ec-da26-491a-9b8a-af24bfeff26b" providerId="ADAL" clId="{C1D710E8-F25E-45DE-9FA2-3FCAAE61BEF7}" dt="2022-07-15T11:11:52.583" v="63" actId="2696"/>
        <pc:sldMkLst>
          <pc:docMk/>
          <pc:sldMk cId="0" sldId="264"/>
        </pc:sldMkLst>
      </pc:sldChg>
      <pc:sldChg chg="del">
        <pc:chgData name="D Callanan" userId="951668ec-da26-491a-9b8a-af24bfeff26b" providerId="ADAL" clId="{C1D710E8-F25E-45DE-9FA2-3FCAAE61BEF7}" dt="2022-07-15T11:11:52.817" v="81" actId="2696"/>
        <pc:sldMkLst>
          <pc:docMk/>
          <pc:sldMk cId="0" sldId="267"/>
        </pc:sldMkLst>
      </pc:sldChg>
      <pc:sldChg chg="del">
        <pc:chgData name="D Callanan" userId="951668ec-da26-491a-9b8a-af24bfeff26b" providerId="ADAL" clId="{C1D710E8-F25E-45DE-9FA2-3FCAAE61BEF7}" dt="2022-07-15T11:11:52.833" v="82" actId="2696"/>
        <pc:sldMkLst>
          <pc:docMk/>
          <pc:sldMk cId="0" sldId="268"/>
        </pc:sldMkLst>
      </pc:sldChg>
      <pc:sldChg chg="del">
        <pc:chgData name="D Callanan" userId="951668ec-da26-491a-9b8a-af24bfeff26b" providerId="ADAL" clId="{C1D710E8-F25E-45DE-9FA2-3FCAAE61BEF7}" dt="2022-07-15T11:11:53.426" v="132" actId="2696"/>
        <pc:sldMkLst>
          <pc:docMk/>
          <pc:sldMk cId="0" sldId="270"/>
        </pc:sldMkLst>
      </pc:sldChg>
      <pc:sldChg chg="del">
        <pc:chgData name="D Callanan" userId="951668ec-da26-491a-9b8a-af24bfeff26b" providerId="ADAL" clId="{C1D710E8-F25E-45DE-9FA2-3FCAAE61BEF7}" dt="2022-07-15T11:11:52.645" v="67" actId="2696"/>
        <pc:sldMkLst>
          <pc:docMk/>
          <pc:sldMk cId="0" sldId="272"/>
        </pc:sldMkLst>
      </pc:sldChg>
      <pc:sldChg chg="del">
        <pc:chgData name="D Callanan" userId="951668ec-da26-491a-9b8a-af24bfeff26b" providerId="ADAL" clId="{C1D710E8-F25E-45DE-9FA2-3FCAAE61BEF7}" dt="2022-07-15T11:11:52.598" v="64" actId="2696"/>
        <pc:sldMkLst>
          <pc:docMk/>
          <pc:sldMk cId="0" sldId="273"/>
        </pc:sldMkLst>
      </pc:sldChg>
      <pc:sldChg chg="del">
        <pc:chgData name="D Callanan" userId="951668ec-da26-491a-9b8a-af24bfeff26b" providerId="ADAL" clId="{C1D710E8-F25E-45DE-9FA2-3FCAAE61BEF7}" dt="2022-07-15T11:11:52.786" v="79" actId="2696"/>
        <pc:sldMkLst>
          <pc:docMk/>
          <pc:sldMk cId="0" sldId="276"/>
        </pc:sldMkLst>
      </pc:sldChg>
      <pc:sldChg chg="del">
        <pc:chgData name="D Callanan" userId="951668ec-da26-491a-9b8a-af24bfeff26b" providerId="ADAL" clId="{C1D710E8-F25E-45DE-9FA2-3FCAAE61BEF7}" dt="2022-07-15T11:11:41.241" v="24" actId="2696"/>
        <pc:sldMkLst>
          <pc:docMk/>
          <pc:sldMk cId="351230505" sldId="277"/>
        </pc:sldMkLst>
      </pc:sldChg>
      <pc:sldChg chg="del">
        <pc:chgData name="D Callanan" userId="951668ec-da26-491a-9b8a-af24bfeff26b" providerId="ADAL" clId="{C1D710E8-F25E-45DE-9FA2-3FCAAE61BEF7}" dt="2022-07-15T11:11:52.801" v="80" actId="2696"/>
        <pc:sldMkLst>
          <pc:docMk/>
          <pc:sldMk cId="767842822" sldId="283"/>
        </pc:sldMkLst>
      </pc:sldChg>
      <pc:sldChg chg="del">
        <pc:chgData name="D Callanan" userId="951668ec-da26-491a-9b8a-af24bfeff26b" providerId="ADAL" clId="{C1D710E8-F25E-45DE-9FA2-3FCAAE61BEF7}" dt="2022-07-15T11:11:52.395" v="46" actId="2696"/>
        <pc:sldMkLst>
          <pc:docMk/>
          <pc:sldMk cId="2239502193" sldId="301"/>
        </pc:sldMkLst>
      </pc:sldChg>
      <pc:sldChg chg="del">
        <pc:chgData name="D Callanan" userId="951668ec-da26-491a-9b8a-af24bfeff26b" providerId="ADAL" clId="{C1D710E8-F25E-45DE-9FA2-3FCAAE61BEF7}" dt="2022-07-15T11:11:53.098" v="104" actId="2696"/>
        <pc:sldMkLst>
          <pc:docMk/>
          <pc:sldMk cId="3167776431" sldId="302"/>
        </pc:sldMkLst>
      </pc:sldChg>
      <pc:sldChg chg="del">
        <pc:chgData name="D Callanan" userId="951668ec-da26-491a-9b8a-af24bfeff26b" providerId="ADAL" clId="{C1D710E8-F25E-45DE-9FA2-3FCAAE61BEF7}" dt="2022-07-15T11:11:52.442" v="51" actId="2696"/>
        <pc:sldMkLst>
          <pc:docMk/>
          <pc:sldMk cId="2149784546" sldId="303"/>
        </pc:sldMkLst>
      </pc:sldChg>
      <pc:sldChg chg="del">
        <pc:chgData name="D Callanan" userId="951668ec-da26-491a-9b8a-af24bfeff26b" providerId="ADAL" clId="{C1D710E8-F25E-45DE-9FA2-3FCAAE61BEF7}" dt="2022-07-15T11:11:52.208" v="30" actId="2696"/>
        <pc:sldMkLst>
          <pc:docMk/>
          <pc:sldMk cId="0" sldId="304"/>
        </pc:sldMkLst>
      </pc:sldChg>
      <pc:sldChg chg="del">
        <pc:chgData name="D Callanan" userId="951668ec-da26-491a-9b8a-af24bfeff26b" providerId="ADAL" clId="{C1D710E8-F25E-45DE-9FA2-3FCAAE61BEF7}" dt="2022-07-15T11:11:52.223" v="31" actId="2696"/>
        <pc:sldMkLst>
          <pc:docMk/>
          <pc:sldMk cId="0" sldId="305"/>
        </pc:sldMkLst>
      </pc:sldChg>
      <pc:sldChg chg="del">
        <pc:chgData name="D Callanan" userId="951668ec-da26-491a-9b8a-af24bfeff26b" providerId="ADAL" clId="{C1D710E8-F25E-45DE-9FA2-3FCAAE61BEF7}" dt="2022-07-15T11:11:52.239" v="32" actId="2696"/>
        <pc:sldMkLst>
          <pc:docMk/>
          <pc:sldMk cId="0" sldId="306"/>
        </pc:sldMkLst>
      </pc:sldChg>
      <pc:sldChg chg="del">
        <pc:chgData name="D Callanan" userId="951668ec-da26-491a-9b8a-af24bfeff26b" providerId="ADAL" clId="{C1D710E8-F25E-45DE-9FA2-3FCAAE61BEF7}" dt="2022-07-15T11:11:41.069" v="8" actId="2696"/>
        <pc:sldMkLst>
          <pc:docMk/>
          <pc:sldMk cId="2102582062" sldId="311"/>
        </pc:sldMkLst>
      </pc:sldChg>
      <pc:sldChg chg="del">
        <pc:chgData name="D Callanan" userId="951668ec-da26-491a-9b8a-af24bfeff26b" providerId="ADAL" clId="{C1D710E8-F25E-45DE-9FA2-3FCAAE61BEF7}" dt="2022-07-15T11:11:41.084" v="10" actId="2696"/>
        <pc:sldMkLst>
          <pc:docMk/>
          <pc:sldMk cId="616275999" sldId="312"/>
        </pc:sldMkLst>
      </pc:sldChg>
      <pc:sldChg chg="del">
        <pc:chgData name="D Callanan" userId="951668ec-da26-491a-9b8a-af24bfeff26b" providerId="ADAL" clId="{C1D710E8-F25E-45DE-9FA2-3FCAAE61BEF7}" dt="2022-07-15T11:11:41.100" v="11" actId="2696"/>
        <pc:sldMkLst>
          <pc:docMk/>
          <pc:sldMk cId="1681322430" sldId="313"/>
        </pc:sldMkLst>
      </pc:sldChg>
      <pc:sldChg chg="del">
        <pc:chgData name="D Callanan" userId="951668ec-da26-491a-9b8a-af24bfeff26b" providerId="ADAL" clId="{C1D710E8-F25E-45DE-9FA2-3FCAAE61BEF7}" dt="2022-07-15T11:11:41.116" v="12" actId="2696"/>
        <pc:sldMkLst>
          <pc:docMk/>
          <pc:sldMk cId="824484385" sldId="318"/>
        </pc:sldMkLst>
      </pc:sldChg>
      <pc:sldChg chg="del">
        <pc:chgData name="D Callanan" userId="951668ec-da26-491a-9b8a-af24bfeff26b" providerId="ADAL" clId="{C1D710E8-F25E-45DE-9FA2-3FCAAE61BEF7}" dt="2022-07-15T11:11:41.147" v="16" actId="2696"/>
        <pc:sldMkLst>
          <pc:docMk/>
          <pc:sldMk cId="3685654847" sldId="319"/>
        </pc:sldMkLst>
      </pc:sldChg>
      <pc:sldChg chg="del">
        <pc:chgData name="D Callanan" userId="951668ec-da26-491a-9b8a-af24bfeff26b" providerId="ADAL" clId="{C1D710E8-F25E-45DE-9FA2-3FCAAE61BEF7}" dt="2022-07-15T11:11:41.116" v="13" actId="2696"/>
        <pc:sldMkLst>
          <pc:docMk/>
          <pc:sldMk cId="2603006833" sldId="321"/>
        </pc:sldMkLst>
      </pc:sldChg>
      <pc:sldChg chg="del">
        <pc:chgData name="D Callanan" userId="951668ec-da26-491a-9b8a-af24bfeff26b" providerId="ADAL" clId="{C1D710E8-F25E-45DE-9FA2-3FCAAE61BEF7}" dt="2022-07-15T11:11:41.162" v="17" actId="2696"/>
        <pc:sldMkLst>
          <pc:docMk/>
          <pc:sldMk cId="2197486804" sldId="322"/>
        </pc:sldMkLst>
      </pc:sldChg>
      <pc:sldChg chg="del">
        <pc:chgData name="D Callanan" userId="951668ec-da26-491a-9b8a-af24bfeff26b" providerId="ADAL" clId="{C1D710E8-F25E-45DE-9FA2-3FCAAE61BEF7}" dt="2022-07-15T11:11:52.520" v="59" actId="2696"/>
        <pc:sldMkLst>
          <pc:docMk/>
          <pc:sldMk cId="267999054" sldId="323"/>
        </pc:sldMkLst>
      </pc:sldChg>
      <pc:sldChg chg="del">
        <pc:chgData name="D Callanan" userId="951668ec-da26-491a-9b8a-af24bfeff26b" providerId="ADAL" clId="{C1D710E8-F25E-45DE-9FA2-3FCAAE61BEF7}" dt="2022-07-15T11:11:52.536" v="60" actId="2696"/>
        <pc:sldMkLst>
          <pc:docMk/>
          <pc:sldMk cId="3382509866" sldId="324"/>
        </pc:sldMkLst>
      </pc:sldChg>
      <pc:sldChg chg="del">
        <pc:chgData name="D Callanan" userId="951668ec-da26-491a-9b8a-af24bfeff26b" providerId="ADAL" clId="{C1D710E8-F25E-45DE-9FA2-3FCAAE61BEF7}" dt="2022-07-15T11:11:41.209" v="21" actId="2696"/>
        <pc:sldMkLst>
          <pc:docMk/>
          <pc:sldMk cId="2747824231" sldId="325"/>
        </pc:sldMkLst>
      </pc:sldChg>
      <pc:sldChg chg="del">
        <pc:chgData name="D Callanan" userId="951668ec-da26-491a-9b8a-af24bfeff26b" providerId="ADAL" clId="{C1D710E8-F25E-45DE-9FA2-3FCAAE61BEF7}" dt="2022-07-15T11:11:41.225" v="23" actId="2696"/>
        <pc:sldMkLst>
          <pc:docMk/>
          <pc:sldMk cId="1656542034" sldId="327"/>
        </pc:sldMkLst>
      </pc:sldChg>
      <pc:sldChg chg="del">
        <pc:chgData name="D Callanan" userId="951668ec-da26-491a-9b8a-af24bfeff26b" providerId="ADAL" clId="{C1D710E8-F25E-45DE-9FA2-3FCAAE61BEF7}" dt="2022-07-15T11:11:41.256" v="25" actId="2696"/>
        <pc:sldMkLst>
          <pc:docMk/>
          <pc:sldMk cId="689537450" sldId="328"/>
        </pc:sldMkLst>
      </pc:sldChg>
      <pc:sldChg chg="del">
        <pc:chgData name="D Callanan" userId="951668ec-da26-491a-9b8a-af24bfeff26b" providerId="ADAL" clId="{C1D710E8-F25E-45DE-9FA2-3FCAAE61BEF7}" dt="2022-07-15T11:11:41.272" v="26" actId="2696"/>
        <pc:sldMkLst>
          <pc:docMk/>
          <pc:sldMk cId="701657010" sldId="329"/>
        </pc:sldMkLst>
      </pc:sldChg>
      <pc:sldChg chg="del">
        <pc:chgData name="D Callanan" userId="951668ec-da26-491a-9b8a-af24bfeff26b" providerId="ADAL" clId="{C1D710E8-F25E-45DE-9FA2-3FCAAE61BEF7}" dt="2022-07-15T11:11:53.536" v="148" actId="2696"/>
        <pc:sldMkLst>
          <pc:docMk/>
          <pc:sldMk cId="1452351387" sldId="330"/>
        </pc:sldMkLst>
      </pc:sldChg>
      <pc:sldChg chg="del">
        <pc:chgData name="D Callanan" userId="951668ec-da26-491a-9b8a-af24bfeff26b" providerId="ADAL" clId="{C1D710E8-F25E-45DE-9FA2-3FCAAE61BEF7}" dt="2022-07-15T11:11:53.489" v="141" actId="2696"/>
        <pc:sldMkLst>
          <pc:docMk/>
          <pc:sldMk cId="493205202" sldId="331"/>
        </pc:sldMkLst>
      </pc:sldChg>
      <pc:sldChg chg="del">
        <pc:chgData name="D Callanan" userId="951668ec-da26-491a-9b8a-af24bfeff26b" providerId="ADAL" clId="{C1D710E8-F25E-45DE-9FA2-3FCAAE61BEF7}" dt="2022-07-15T11:11:53.489" v="142" actId="2696"/>
        <pc:sldMkLst>
          <pc:docMk/>
          <pc:sldMk cId="3952351323" sldId="332"/>
        </pc:sldMkLst>
      </pc:sldChg>
      <pc:sldChg chg="del">
        <pc:chgData name="D Callanan" userId="951668ec-da26-491a-9b8a-af24bfeff26b" providerId="ADAL" clId="{C1D710E8-F25E-45DE-9FA2-3FCAAE61BEF7}" dt="2022-07-15T11:11:53.505" v="143" actId="2696"/>
        <pc:sldMkLst>
          <pc:docMk/>
          <pc:sldMk cId="781316308" sldId="333"/>
        </pc:sldMkLst>
      </pc:sldChg>
      <pc:sldChg chg="del">
        <pc:chgData name="D Callanan" userId="951668ec-da26-491a-9b8a-af24bfeff26b" providerId="ADAL" clId="{C1D710E8-F25E-45DE-9FA2-3FCAAE61BEF7}" dt="2022-07-15T11:11:53.505" v="144" actId="2696"/>
        <pc:sldMkLst>
          <pc:docMk/>
          <pc:sldMk cId="1114987511" sldId="334"/>
        </pc:sldMkLst>
      </pc:sldChg>
      <pc:sldChg chg="del">
        <pc:chgData name="D Callanan" userId="951668ec-da26-491a-9b8a-af24bfeff26b" providerId="ADAL" clId="{C1D710E8-F25E-45DE-9FA2-3FCAAE61BEF7}" dt="2022-07-15T11:11:53.520" v="145" actId="2696"/>
        <pc:sldMkLst>
          <pc:docMk/>
          <pc:sldMk cId="2595407215" sldId="335"/>
        </pc:sldMkLst>
      </pc:sldChg>
      <pc:sldChg chg="del">
        <pc:chgData name="D Callanan" userId="951668ec-da26-491a-9b8a-af24bfeff26b" providerId="ADAL" clId="{C1D710E8-F25E-45DE-9FA2-3FCAAE61BEF7}" dt="2022-07-15T11:11:53.598" v="154" actId="2696"/>
        <pc:sldMkLst>
          <pc:docMk/>
          <pc:sldMk cId="2826126369" sldId="336"/>
        </pc:sldMkLst>
      </pc:sldChg>
      <pc:sldChg chg="del">
        <pc:chgData name="D Callanan" userId="951668ec-da26-491a-9b8a-af24bfeff26b" providerId="ADAL" clId="{C1D710E8-F25E-45DE-9FA2-3FCAAE61BEF7}" dt="2022-07-15T11:11:53.583" v="153" actId="2696"/>
        <pc:sldMkLst>
          <pc:docMk/>
          <pc:sldMk cId="683676001" sldId="337"/>
        </pc:sldMkLst>
      </pc:sldChg>
      <pc:sldChg chg="del">
        <pc:chgData name="D Callanan" userId="951668ec-da26-491a-9b8a-af24bfeff26b" providerId="ADAL" clId="{C1D710E8-F25E-45DE-9FA2-3FCAAE61BEF7}" dt="2022-07-15T11:11:53.598" v="155" actId="2696"/>
        <pc:sldMkLst>
          <pc:docMk/>
          <pc:sldMk cId="4084175072" sldId="338"/>
        </pc:sldMkLst>
      </pc:sldChg>
      <pc:sldChg chg="del">
        <pc:chgData name="D Callanan" userId="951668ec-da26-491a-9b8a-af24bfeff26b" providerId="ADAL" clId="{C1D710E8-F25E-45DE-9FA2-3FCAAE61BEF7}" dt="2022-07-15T11:11:53.598" v="156" actId="2696"/>
        <pc:sldMkLst>
          <pc:docMk/>
          <pc:sldMk cId="1755299887" sldId="339"/>
        </pc:sldMkLst>
      </pc:sldChg>
      <pc:sldChg chg="del">
        <pc:chgData name="D Callanan" userId="951668ec-da26-491a-9b8a-af24bfeff26b" providerId="ADAL" clId="{C1D710E8-F25E-45DE-9FA2-3FCAAE61BEF7}" dt="2022-07-15T11:11:53.614" v="157" actId="2696"/>
        <pc:sldMkLst>
          <pc:docMk/>
          <pc:sldMk cId="4187648111" sldId="340"/>
        </pc:sldMkLst>
      </pc:sldChg>
      <pc:sldChg chg="del">
        <pc:chgData name="D Callanan" userId="951668ec-da26-491a-9b8a-af24bfeff26b" providerId="ADAL" clId="{C1D710E8-F25E-45DE-9FA2-3FCAAE61BEF7}" dt="2022-07-15T11:11:40.928" v="4" actId="2696"/>
        <pc:sldMkLst>
          <pc:docMk/>
          <pc:sldMk cId="3189040313" sldId="393"/>
        </pc:sldMkLst>
      </pc:sldChg>
      <pc:sldChg chg="del">
        <pc:chgData name="D Callanan" userId="951668ec-da26-491a-9b8a-af24bfeff26b" providerId="ADAL" clId="{C1D710E8-F25E-45DE-9FA2-3FCAAE61BEF7}" dt="2022-07-15T11:11:40.912" v="3" actId="2696"/>
        <pc:sldMkLst>
          <pc:docMk/>
          <pc:sldMk cId="3730693181" sldId="394"/>
        </pc:sldMkLst>
      </pc:sldChg>
      <pc:sldChg chg="del">
        <pc:chgData name="D Callanan" userId="951668ec-da26-491a-9b8a-af24bfeff26b" providerId="ADAL" clId="{C1D710E8-F25E-45DE-9FA2-3FCAAE61BEF7}" dt="2022-07-15T11:11:41.053" v="7" actId="2696"/>
        <pc:sldMkLst>
          <pc:docMk/>
          <pc:sldMk cId="3995431229" sldId="395"/>
        </pc:sldMkLst>
      </pc:sldChg>
      <pc:sldChg chg="del">
        <pc:chgData name="D Callanan" userId="951668ec-da26-491a-9b8a-af24bfeff26b" providerId="ADAL" clId="{C1D710E8-F25E-45DE-9FA2-3FCAAE61BEF7}" dt="2022-07-15T11:11:41.069" v="9" actId="2696"/>
        <pc:sldMkLst>
          <pc:docMk/>
          <pc:sldMk cId="4262957733" sldId="396"/>
        </pc:sldMkLst>
      </pc:sldChg>
      <pc:sldChg chg="del">
        <pc:chgData name="D Callanan" userId="951668ec-da26-491a-9b8a-af24bfeff26b" providerId="ADAL" clId="{C1D710E8-F25E-45DE-9FA2-3FCAAE61BEF7}" dt="2022-07-15T11:11:41.131" v="15" actId="2696"/>
        <pc:sldMkLst>
          <pc:docMk/>
          <pc:sldMk cId="2625014275" sldId="397"/>
        </pc:sldMkLst>
      </pc:sldChg>
      <pc:sldChg chg="del">
        <pc:chgData name="D Callanan" userId="951668ec-da26-491a-9b8a-af24bfeff26b" providerId="ADAL" clId="{C1D710E8-F25E-45DE-9FA2-3FCAAE61BEF7}" dt="2022-07-15T11:11:41.178" v="18" actId="2696"/>
        <pc:sldMkLst>
          <pc:docMk/>
          <pc:sldMk cId="3249689292" sldId="398"/>
        </pc:sldMkLst>
      </pc:sldChg>
      <pc:sldChg chg="del">
        <pc:chgData name="D Callanan" userId="951668ec-da26-491a-9b8a-af24bfeff26b" providerId="ADAL" clId="{C1D710E8-F25E-45DE-9FA2-3FCAAE61BEF7}" dt="2022-07-15T11:11:41.209" v="22" actId="2696"/>
        <pc:sldMkLst>
          <pc:docMk/>
          <pc:sldMk cId="1889391517" sldId="399"/>
        </pc:sldMkLst>
      </pc:sldChg>
      <pc:sldChg chg="del">
        <pc:chgData name="D Callanan" userId="951668ec-da26-491a-9b8a-af24bfeff26b" providerId="ADAL" clId="{C1D710E8-F25E-45DE-9FA2-3FCAAE61BEF7}" dt="2022-07-15T11:11:41.131" v="14" actId="2696"/>
        <pc:sldMkLst>
          <pc:docMk/>
          <pc:sldMk cId="3420191363" sldId="416"/>
        </pc:sldMkLst>
      </pc:sldChg>
      <pc:sldChg chg="del">
        <pc:chgData name="D Callanan" userId="951668ec-da26-491a-9b8a-af24bfeff26b" providerId="ADAL" clId="{C1D710E8-F25E-45DE-9FA2-3FCAAE61BEF7}" dt="2022-07-15T11:11:40.928" v="5" actId="2696"/>
        <pc:sldMkLst>
          <pc:docMk/>
          <pc:sldMk cId="3710313517" sldId="417"/>
        </pc:sldMkLst>
      </pc:sldChg>
      <pc:sldChg chg="del">
        <pc:chgData name="D Callanan" userId="951668ec-da26-491a-9b8a-af24bfeff26b" providerId="ADAL" clId="{C1D710E8-F25E-45DE-9FA2-3FCAAE61BEF7}" dt="2022-07-15T11:11:41.037" v="6" actId="2696"/>
        <pc:sldMkLst>
          <pc:docMk/>
          <pc:sldMk cId="4158832335" sldId="418"/>
        </pc:sldMkLst>
      </pc:sldChg>
      <pc:sldChg chg="del">
        <pc:chgData name="D Callanan" userId="951668ec-da26-491a-9b8a-af24bfeff26b" providerId="ADAL" clId="{C1D710E8-F25E-45DE-9FA2-3FCAAE61BEF7}" dt="2022-07-15T11:11:41.178" v="19" actId="2696"/>
        <pc:sldMkLst>
          <pc:docMk/>
          <pc:sldMk cId="3501845952" sldId="419"/>
        </pc:sldMkLst>
      </pc:sldChg>
      <pc:sldChg chg="del">
        <pc:chgData name="D Callanan" userId="951668ec-da26-491a-9b8a-af24bfeff26b" providerId="ADAL" clId="{C1D710E8-F25E-45DE-9FA2-3FCAAE61BEF7}" dt="2022-07-15T11:11:41.194" v="20" actId="2696"/>
        <pc:sldMkLst>
          <pc:docMk/>
          <pc:sldMk cId="1847501538" sldId="420"/>
        </pc:sldMkLst>
      </pc:sldChg>
      <pc:sldChg chg="del">
        <pc:chgData name="D Callanan" userId="951668ec-da26-491a-9b8a-af24bfeff26b" providerId="ADAL" clId="{C1D710E8-F25E-45DE-9FA2-3FCAAE61BEF7}" dt="2022-07-15T11:11:52.192" v="29" actId="2696"/>
        <pc:sldMkLst>
          <pc:docMk/>
          <pc:sldMk cId="3232284596" sldId="423"/>
        </pc:sldMkLst>
      </pc:sldChg>
      <pc:sldChg chg="del">
        <pc:chgData name="D Callanan" userId="951668ec-da26-491a-9b8a-af24bfeff26b" providerId="ADAL" clId="{C1D710E8-F25E-45DE-9FA2-3FCAAE61BEF7}" dt="2022-07-15T11:11:52.239" v="33" actId="2696"/>
        <pc:sldMkLst>
          <pc:docMk/>
          <pc:sldMk cId="1117358872" sldId="424"/>
        </pc:sldMkLst>
      </pc:sldChg>
      <pc:sldChg chg="del">
        <pc:chgData name="D Callanan" userId="951668ec-da26-491a-9b8a-af24bfeff26b" providerId="ADAL" clId="{C1D710E8-F25E-45DE-9FA2-3FCAAE61BEF7}" dt="2022-07-15T11:11:52.255" v="34" actId="2696"/>
        <pc:sldMkLst>
          <pc:docMk/>
          <pc:sldMk cId="1930864532" sldId="425"/>
        </pc:sldMkLst>
      </pc:sldChg>
      <pc:sldChg chg="del">
        <pc:chgData name="D Callanan" userId="951668ec-da26-491a-9b8a-af24bfeff26b" providerId="ADAL" clId="{C1D710E8-F25E-45DE-9FA2-3FCAAE61BEF7}" dt="2022-07-15T11:11:52.270" v="36" actId="2696"/>
        <pc:sldMkLst>
          <pc:docMk/>
          <pc:sldMk cId="56164923" sldId="427"/>
        </pc:sldMkLst>
      </pc:sldChg>
      <pc:sldChg chg="del">
        <pc:chgData name="D Callanan" userId="951668ec-da26-491a-9b8a-af24bfeff26b" providerId="ADAL" clId="{C1D710E8-F25E-45DE-9FA2-3FCAAE61BEF7}" dt="2022-07-15T11:11:52.286" v="37" actId="2696"/>
        <pc:sldMkLst>
          <pc:docMk/>
          <pc:sldMk cId="4103570287" sldId="428"/>
        </pc:sldMkLst>
      </pc:sldChg>
      <pc:sldChg chg="del">
        <pc:chgData name="D Callanan" userId="951668ec-da26-491a-9b8a-af24bfeff26b" providerId="ADAL" clId="{C1D710E8-F25E-45DE-9FA2-3FCAAE61BEF7}" dt="2022-07-15T11:11:52.286" v="38" actId="2696"/>
        <pc:sldMkLst>
          <pc:docMk/>
          <pc:sldMk cId="1203427752" sldId="429"/>
        </pc:sldMkLst>
      </pc:sldChg>
      <pc:sldChg chg="del">
        <pc:chgData name="D Callanan" userId="951668ec-da26-491a-9b8a-af24bfeff26b" providerId="ADAL" clId="{C1D710E8-F25E-45DE-9FA2-3FCAAE61BEF7}" dt="2022-07-15T11:11:52.317" v="40" actId="2696"/>
        <pc:sldMkLst>
          <pc:docMk/>
          <pc:sldMk cId="3333442989" sldId="430"/>
        </pc:sldMkLst>
      </pc:sldChg>
      <pc:sldChg chg="del">
        <pc:chgData name="D Callanan" userId="951668ec-da26-491a-9b8a-af24bfeff26b" providerId="ADAL" clId="{C1D710E8-F25E-45DE-9FA2-3FCAAE61BEF7}" dt="2022-07-15T11:11:52.317" v="41" actId="2696"/>
        <pc:sldMkLst>
          <pc:docMk/>
          <pc:sldMk cId="743280210" sldId="431"/>
        </pc:sldMkLst>
      </pc:sldChg>
      <pc:sldChg chg="del">
        <pc:chgData name="D Callanan" userId="951668ec-da26-491a-9b8a-af24bfeff26b" providerId="ADAL" clId="{C1D710E8-F25E-45DE-9FA2-3FCAAE61BEF7}" dt="2022-07-15T11:11:52.380" v="45" actId="2696"/>
        <pc:sldMkLst>
          <pc:docMk/>
          <pc:sldMk cId="2359291856" sldId="432"/>
        </pc:sldMkLst>
      </pc:sldChg>
      <pc:sldChg chg="del">
        <pc:chgData name="D Callanan" userId="951668ec-da26-491a-9b8a-af24bfeff26b" providerId="ADAL" clId="{C1D710E8-F25E-45DE-9FA2-3FCAAE61BEF7}" dt="2022-07-15T11:11:52.411" v="48" actId="2696"/>
        <pc:sldMkLst>
          <pc:docMk/>
          <pc:sldMk cId="1868838813" sldId="433"/>
        </pc:sldMkLst>
      </pc:sldChg>
      <pc:sldChg chg="del">
        <pc:chgData name="D Callanan" userId="951668ec-da26-491a-9b8a-af24bfeff26b" providerId="ADAL" clId="{C1D710E8-F25E-45DE-9FA2-3FCAAE61BEF7}" dt="2022-07-15T11:11:52.411" v="49" actId="2696"/>
        <pc:sldMkLst>
          <pc:docMk/>
          <pc:sldMk cId="1366703510" sldId="434"/>
        </pc:sldMkLst>
      </pc:sldChg>
      <pc:sldChg chg="del">
        <pc:chgData name="D Callanan" userId="951668ec-da26-491a-9b8a-af24bfeff26b" providerId="ADAL" clId="{C1D710E8-F25E-45DE-9FA2-3FCAAE61BEF7}" dt="2022-07-15T11:11:52.442" v="52" actId="2696"/>
        <pc:sldMkLst>
          <pc:docMk/>
          <pc:sldMk cId="560609468" sldId="435"/>
        </pc:sldMkLst>
      </pc:sldChg>
      <pc:sldChg chg="del">
        <pc:chgData name="D Callanan" userId="951668ec-da26-491a-9b8a-af24bfeff26b" providerId="ADAL" clId="{C1D710E8-F25E-45DE-9FA2-3FCAAE61BEF7}" dt="2022-07-15T11:11:52.458" v="53" actId="2696"/>
        <pc:sldMkLst>
          <pc:docMk/>
          <pc:sldMk cId="2759515278" sldId="436"/>
        </pc:sldMkLst>
      </pc:sldChg>
      <pc:sldChg chg="del">
        <pc:chgData name="D Callanan" userId="951668ec-da26-491a-9b8a-af24bfeff26b" providerId="ADAL" clId="{C1D710E8-F25E-45DE-9FA2-3FCAAE61BEF7}" dt="2022-07-15T11:11:52.473" v="54" actId="2696"/>
        <pc:sldMkLst>
          <pc:docMk/>
          <pc:sldMk cId="4250228304" sldId="437"/>
        </pc:sldMkLst>
      </pc:sldChg>
      <pc:sldChg chg="del">
        <pc:chgData name="D Callanan" userId="951668ec-da26-491a-9b8a-af24bfeff26b" providerId="ADAL" clId="{C1D710E8-F25E-45DE-9FA2-3FCAAE61BEF7}" dt="2022-07-15T11:11:52.489" v="55" actId="2696"/>
        <pc:sldMkLst>
          <pc:docMk/>
          <pc:sldMk cId="1696359183" sldId="438"/>
        </pc:sldMkLst>
      </pc:sldChg>
      <pc:sldChg chg="del">
        <pc:chgData name="D Callanan" userId="951668ec-da26-491a-9b8a-af24bfeff26b" providerId="ADAL" clId="{C1D710E8-F25E-45DE-9FA2-3FCAAE61BEF7}" dt="2022-07-15T11:11:52.489" v="56" actId="2696"/>
        <pc:sldMkLst>
          <pc:docMk/>
          <pc:sldMk cId="3186116033" sldId="439"/>
        </pc:sldMkLst>
      </pc:sldChg>
      <pc:sldChg chg="del">
        <pc:chgData name="D Callanan" userId="951668ec-da26-491a-9b8a-af24bfeff26b" providerId="ADAL" clId="{C1D710E8-F25E-45DE-9FA2-3FCAAE61BEF7}" dt="2022-07-15T11:11:52.505" v="57" actId="2696"/>
        <pc:sldMkLst>
          <pc:docMk/>
          <pc:sldMk cId="627975203" sldId="440"/>
        </pc:sldMkLst>
      </pc:sldChg>
      <pc:sldChg chg="del">
        <pc:chgData name="D Callanan" userId="951668ec-da26-491a-9b8a-af24bfeff26b" providerId="ADAL" clId="{C1D710E8-F25E-45DE-9FA2-3FCAAE61BEF7}" dt="2022-07-15T11:11:52.520" v="58" actId="2696"/>
        <pc:sldMkLst>
          <pc:docMk/>
          <pc:sldMk cId="2399234805" sldId="441"/>
        </pc:sldMkLst>
      </pc:sldChg>
      <pc:sldChg chg="del">
        <pc:chgData name="D Callanan" userId="951668ec-da26-491a-9b8a-af24bfeff26b" providerId="ADAL" clId="{C1D710E8-F25E-45DE-9FA2-3FCAAE61BEF7}" dt="2022-07-15T11:11:52.551" v="61" actId="2696"/>
        <pc:sldMkLst>
          <pc:docMk/>
          <pc:sldMk cId="0" sldId="442"/>
        </pc:sldMkLst>
      </pc:sldChg>
      <pc:sldChg chg="del">
        <pc:chgData name="D Callanan" userId="951668ec-da26-491a-9b8a-af24bfeff26b" providerId="ADAL" clId="{C1D710E8-F25E-45DE-9FA2-3FCAAE61BEF7}" dt="2022-07-15T11:11:52.614" v="65" actId="2696"/>
        <pc:sldMkLst>
          <pc:docMk/>
          <pc:sldMk cId="0" sldId="443"/>
        </pc:sldMkLst>
      </pc:sldChg>
      <pc:sldChg chg="del">
        <pc:chgData name="D Callanan" userId="951668ec-da26-491a-9b8a-af24bfeff26b" providerId="ADAL" clId="{C1D710E8-F25E-45DE-9FA2-3FCAAE61BEF7}" dt="2022-07-15T11:11:52.630" v="66" actId="2696"/>
        <pc:sldMkLst>
          <pc:docMk/>
          <pc:sldMk cId="0" sldId="444"/>
        </pc:sldMkLst>
      </pc:sldChg>
      <pc:sldChg chg="del">
        <pc:chgData name="D Callanan" userId="951668ec-da26-491a-9b8a-af24bfeff26b" providerId="ADAL" clId="{C1D710E8-F25E-45DE-9FA2-3FCAAE61BEF7}" dt="2022-07-15T11:11:52.176" v="27" actId="2696"/>
        <pc:sldMkLst>
          <pc:docMk/>
          <pc:sldMk cId="3653441781" sldId="445"/>
        </pc:sldMkLst>
      </pc:sldChg>
      <pc:sldChg chg="del">
        <pc:chgData name="D Callanan" userId="951668ec-da26-491a-9b8a-af24bfeff26b" providerId="ADAL" clId="{C1D710E8-F25E-45DE-9FA2-3FCAAE61BEF7}" dt="2022-07-15T11:11:52.176" v="28" actId="2696"/>
        <pc:sldMkLst>
          <pc:docMk/>
          <pc:sldMk cId="1002445434" sldId="446"/>
        </pc:sldMkLst>
      </pc:sldChg>
      <pc:sldChg chg="del">
        <pc:chgData name="D Callanan" userId="951668ec-da26-491a-9b8a-af24bfeff26b" providerId="ADAL" clId="{C1D710E8-F25E-45DE-9FA2-3FCAAE61BEF7}" dt="2022-07-15T11:11:52.255" v="35" actId="2696"/>
        <pc:sldMkLst>
          <pc:docMk/>
          <pc:sldMk cId="3107673161" sldId="447"/>
        </pc:sldMkLst>
      </pc:sldChg>
      <pc:sldChg chg="del">
        <pc:chgData name="D Callanan" userId="951668ec-da26-491a-9b8a-af24bfeff26b" providerId="ADAL" clId="{C1D710E8-F25E-45DE-9FA2-3FCAAE61BEF7}" dt="2022-07-15T11:11:52.333" v="42" actId="2696"/>
        <pc:sldMkLst>
          <pc:docMk/>
          <pc:sldMk cId="1849381780" sldId="448"/>
        </pc:sldMkLst>
      </pc:sldChg>
      <pc:sldChg chg="del">
        <pc:chgData name="D Callanan" userId="951668ec-da26-491a-9b8a-af24bfeff26b" providerId="ADAL" clId="{C1D710E8-F25E-45DE-9FA2-3FCAAE61BEF7}" dt="2022-07-15T11:11:52.364" v="44" actId="2696"/>
        <pc:sldMkLst>
          <pc:docMk/>
          <pc:sldMk cId="166628461" sldId="449"/>
        </pc:sldMkLst>
      </pc:sldChg>
      <pc:sldChg chg="del">
        <pc:chgData name="D Callanan" userId="951668ec-da26-491a-9b8a-af24bfeff26b" providerId="ADAL" clId="{C1D710E8-F25E-45DE-9FA2-3FCAAE61BEF7}" dt="2022-07-15T11:11:52.301" v="39" actId="2696"/>
        <pc:sldMkLst>
          <pc:docMk/>
          <pc:sldMk cId="3299839931" sldId="450"/>
        </pc:sldMkLst>
      </pc:sldChg>
      <pc:sldChg chg="del">
        <pc:chgData name="D Callanan" userId="951668ec-da26-491a-9b8a-af24bfeff26b" providerId="ADAL" clId="{C1D710E8-F25E-45DE-9FA2-3FCAAE61BEF7}" dt="2022-07-15T11:11:52.348" v="43" actId="2696"/>
        <pc:sldMkLst>
          <pc:docMk/>
          <pc:sldMk cId="2995462935" sldId="451"/>
        </pc:sldMkLst>
      </pc:sldChg>
      <pc:sldChg chg="del">
        <pc:chgData name="D Callanan" userId="951668ec-da26-491a-9b8a-af24bfeff26b" providerId="ADAL" clId="{C1D710E8-F25E-45DE-9FA2-3FCAAE61BEF7}" dt="2022-07-15T11:11:52.426" v="50" actId="2696"/>
        <pc:sldMkLst>
          <pc:docMk/>
          <pc:sldMk cId="570323591" sldId="452"/>
        </pc:sldMkLst>
      </pc:sldChg>
      <pc:sldChg chg="del">
        <pc:chgData name="D Callanan" userId="951668ec-da26-491a-9b8a-af24bfeff26b" providerId="ADAL" clId="{C1D710E8-F25E-45DE-9FA2-3FCAAE61BEF7}" dt="2022-07-15T11:11:52.645" v="68" actId="2696"/>
        <pc:sldMkLst>
          <pc:docMk/>
          <pc:sldMk cId="3928629164" sldId="453"/>
        </pc:sldMkLst>
      </pc:sldChg>
      <pc:sldChg chg="del">
        <pc:chgData name="D Callanan" userId="951668ec-da26-491a-9b8a-af24bfeff26b" providerId="ADAL" clId="{C1D710E8-F25E-45DE-9FA2-3FCAAE61BEF7}" dt="2022-07-15T11:11:52.661" v="69" actId="2696"/>
        <pc:sldMkLst>
          <pc:docMk/>
          <pc:sldMk cId="2734504378" sldId="454"/>
        </pc:sldMkLst>
      </pc:sldChg>
      <pc:sldChg chg="del">
        <pc:chgData name="D Callanan" userId="951668ec-da26-491a-9b8a-af24bfeff26b" providerId="ADAL" clId="{C1D710E8-F25E-45DE-9FA2-3FCAAE61BEF7}" dt="2022-07-15T11:11:52.676" v="70" actId="2696"/>
        <pc:sldMkLst>
          <pc:docMk/>
          <pc:sldMk cId="3914266154" sldId="455"/>
        </pc:sldMkLst>
      </pc:sldChg>
      <pc:sldChg chg="del">
        <pc:chgData name="D Callanan" userId="951668ec-da26-491a-9b8a-af24bfeff26b" providerId="ADAL" clId="{C1D710E8-F25E-45DE-9FA2-3FCAAE61BEF7}" dt="2022-07-15T11:11:52.692" v="71" actId="2696"/>
        <pc:sldMkLst>
          <pc:docMk/>
          <pc:sldMk cId="3840134683" sldId="456"/>
        </pc:sldMkLst>
      </pc:sldChg>
      <pc:sldChg chg="del">
        <pc:chgData name="D Callanan" userId="951668ec-da26-491a-9b8a-af24bfeff26b" providerId="ADAL" clId="{C1D710E8-F25E-45DE-9FA2-3FCAAE61BEF7}" dt="2022-07-15T11:11:52.708" v="72" actId="2696"/>
        <pc:sldMkLst>
          <pc:docMk/>
          <pc:sldMk cId="3083088009" sldId="457"/>
        </pc:sldMkLst>
      </pc:sldChg>
      <pc:sldChg chg="del">
        <pc:chgData name="D Callanan" userId="951668ec-da26-491a-9b8a-af24bfeff26b" providerId="ADAL" clId="{C1D710E8-F25E-45DE-9FA2-3FCAAE61BEF7}" dt="2022-07-15T11:11:52.723" v="73" actId="2696"/>
        <pc:sldMkLst>
          <pc:docMk/>
          <pc:sldMk cId="0" sldId="458"/>
        </pc:sldMkLst>
      </pc:sldChg>
      <pc:sldChg chg="del">
        <pc:chgData name="D Callanan" userId="951668ec-da26-491a-9b8a-af24bfeff26b" providerId="ADAL" clId="{C1D710E8-F25E-45DE-9FA2-3FCAAE61BEF7}" dt="2022-07-15T11:11:52.739" v="74" actId="2696"/>
        <pc:sldMkLst>
          <pc:docMk/>
          <pc:sldMk cId="0" sldId="459"/>
        </pc:sldMkLst>
      </pc:sldChg>
      <pc:sldChg chg="del">
        <pc:chgData name="D Callanan" userId="951668ec-da26-491a-9b8a-af24bfeff26b" providerId="ADAL" clId="{C1D710E8-F25E-45DE-9FA2-3FCAAE61BEF7}" dt="2022-07-15T11:11:52.739" v="75" actId="2696"/>
        <pc:sldMkLst>
          <pc:docMk/>
          <pc:sldMk cId="0" sldId="460"/>
        </pc:sldMkLst>
      </pc:sldChg>
      <pc:sldChg chg="del">
        <pc:chgData name="D Callanan" userId="951668ec-da26-491a-9b8a-af24bfeff26b" providerId="ADAL" clId="{C1D710E8-F25E-45DE-9FA2-3FCAAE61BEF7}" dt="2022-07-15T11:11:52.755" v="76" actId="2696"/>
        <pc:sldMkLst>
          <pc:docMk/>
          <pc:sldMk cId="1562015546" sldId="461"/>
        </pc:sldMkLst>
      </pc:sldChg>
      <pc:sldChg chg="del">
        <pc:chgData name="D Callanan" userId="951668ec-da26-491a-9b8a-af24bfeff26b" providerId="ADAL" clId="{C1D710E8-F25E-45DE-9FA2-3FCAAE61BEF7}" dt="2022-07-15T11:11:52.770" v="77" actId="2696"/>
        <pc:sldMkLst>
          <pc:docMk/>
          <pc:sldMk cId="32363495" sldId="462"/>
        </pc:sldMkLst>
      </pc:sldChg>
      <pc:sldChg chg="del">
        <pc:chgData name="D Callanan" userId="951668ec-da26-491a-9b8a-af24bfeff26b" providerId="ADAL" clId="{C1D710E8-F25E-45DE-9FA2-3FCAAE61BEF7}" dt="2022-07-15T11:11:52.770" v="78" actId="2696"/>
        <pc:sldMkLst>
          <pc:docMk/>
          <pc:sldMk cId="0" sldId="463"/>
        </pc:sldMkLst>
      </pc:sldChg>
      <pc:sldChg chg="del">
        <pc:chgData name="D Callanan" userId="951668ec-da26-491a-9b8a-af24bfeff26b" providerId="ADAL" clId="{C1D710E8-F25E-45DE-9FA2-3FCAAE61BEF7}" dt="2022-07-15T11:11:52.833" v="83" actId="2696"/>
        <pc:sldMkLst>
          <pc:docMk/>
          <pc:sldMk cId="0" sldId="464"/>
        </pc:sldMkLst>
      </pc:sldChg>
      <pc:sldChg chg="del">
        <pc:chgData name="D Callanan" userId="951668ec-da26-491a-9b8a-af24bfeff26b" providerId="ADAL" clId="{C1D710E8-F25E-45DE-9FA2-3FCAAE61BEF7}" dt="2022-07-15T11:11:52.848" v="84" actId="2696"/>
        <pc:sldMkLst>
          <pc:docMk/>
          <pc:sldMk cId="0" sldId="465"/>
        </pc:sldMkLst>
      </pc:sldChg>
      <pc:sldChg chg="del">
        <pc:chgData name="D Callanan" userId="951668ec-da26-491a-9b8a-af24bfeff26b" providerId="ADAL" clId="{C1D710E8-F25E-45DE-9FA2-3FCAAE61BEF7}" dt="2022-07-15T11:11:52.864" v="85" actId="2696"/>
        <pc:sldMkLst>
          <pc:docMk/>
          <pc:sldMk cId="0" sldId="466"/>
        </pc:sldMkLst>
      </pc:sldChg>
      <pc:sldChg chg="del">
        <pc:chgData name="D Callanan" userId="951668ec-da26-491a-9b8a-af24bfeff26b" providerId="ADAL" clId="{C1D710E8-F25E-45DE-9FA2-3FCAAE61BEF7}" dt="2022-07-15T11:11:52.880" v="86" actId="2696"/>
        <pc:sldMkLst>
          <pc:docMk/>
          <pc:sldMk cId="0" sldId="467"/>
        </pc:sldMkLst>
      </pc:sldChg>
      <pc:sldChg chg="del">
        <pc:chgData name="D Callanan" userId="951668ec-da26-491a-9b8a-af24bfeff26b" providerId="ADAL" clId="{C1D710E8-F25E-45DE-9FA2-3FCAAE61BEF7}" dt="2022-07-15T11:11:52.895" v="87" actId="2696"/>
        <pc:sldMkLst>
          <pc:docMk/>
          <pc:sldMk cId="0" sldId="468"/>
        </pc:sldMkLst>
      </pc:sldChg>
      <pc:sldChg chg="del">
        <pc:chgData name="D Callanan" userId="951668ec-da26-491a-9b8a-af24bfeff26b" providerId="ADAL" clId="{C1D710E8-F25E-45DE-9FA2-3FCAAE61BEF7}" dt="2022-07-15T11:11:52.895" v="88" actId="2696"/>
        <pc:sldMkLst>
          <pc:docMk/>
          <pc:sldMk cId="835495127" sldId="469"/>
        </pc:sldMkLst>
      </pc:sldChg>
      <pc:sldChg chg="del">
        <pc:chgData name="D Callanan" userId="951668ec-da26-491a-9b8a-af24bfeff26b" providerId="ADAL" clId="{C1D710E8-F25E-45DE-9FA2-3FCAAE61BEF7}" dt="2022-07-15T11:11:52.911" v="89" actId="2696"/>
        <pc:sldMkLst>
          <pc:docMk/>
          <pc:sldMk cId="1596267251" sldId="473"/>
        </pc:sldMkLst>
      </pc:sldChg>
      <pc:sldChg chg="del">
        <pc:chgData name="D Callanan" userId="951668ec-da26-491a-9b8a-af24bfeff26b" providerId="ADAL" clId="{C1D710E8-F25E-45DE-9FA2-3FCAAE61BEF7}" dt="2022-07-15T11:11:52.926" v="90" actId="2696"/>
        <pc:sldMkLst>
          <pc:docMk/>
          <pc:sldMk cId="854428024" sldId="474"/>
        </pc:sldMkLst>
      </pc:sldChg>
      <pc:sldChg chg="del">
        <pc:chgData name="D Callanan" userId="951668ec-da26-491a-9b8a-af24bfeff26b" providerId="ADAL" clId="{C1D710E8-F25E-45DE-9FA2-3FCAAE61BEF7}" dt="2022-07-15T11:11:52.926" v="91" actId="2696"/>
        <pc:sldMkLst>
          <pc:docMk/>
          <pc:sldMk cId="2006880931" sldId="475"/>
        </pc:sldMkLst>
      </pc:sldChg>
      <pc:sldChg chg="del">
        <pc:chgData name="D Callanan" userId="951668ec-da26-491a-9b8a-af24bfeff26b" providerId="ADAL" clId="{C1D710E8-F25E-45DE-9FA2-3FCAAE61BEF7}" dt="2022-07-15T11:11:52.942" v="92" actId="2696"/>
        <pc:sldMkLst>
          <pc:docMk/>
          <pc:sldMk cId="3748918062" sldId="476"/>
        </pc:sldMkLst>
      </pc:sldChg>
      <pc:sldChg chg="del">
        <pc:chgData name="D Callanan" userId="951668ec-da26-491a-9b8a-af24bfeff26b" providerId="ADAL" clId="{C1D710E8-F25E-45DE-9FA2-3FCAAE61BEF7}" dt="2022-07-15T11:11:52.958" v="93" actId="2696"/>
        <pc:sldMkLst>
          <pc:docMk/>
          <pc:sldMk cId="600988808" sldId="477"/>
        </pc:sldMkLst>
      </pc:sldChg>
      <pc:sldChg chg="del">
        <pc:chgData name="D Callanan" userId="951668ec-da26-491a-9b8a-af24bfeff26b" providerId="ADAL" clId="{C1D710E8-F25E-45DE-9FA2-3FCAAE61BEF7}" dt="2022-07-15T11:11:52.973" v="94" actId="2696"/>
        <pc:sldMkLst>
          <pc:docMk/>
          <pc:sldMk cId="3108723587" sldId="478"/>
        </pc:sldMkLst>
      </pc:sldChg>
      <pc:sldChg chg="del">
        <pc:chgData name="D Callanan" userId="951668ec-da26-491a-9b8a-af24bfeff26b" providerId="ADAL" clId="{C1D710E8-F25E-45DE-9FA2-3FCAAE61BEF7}" dt="2022-07-15T11:11:52.973" v="95" actId="2696"/>
        <pc:sldMkLst>
          <pc:docMk/>
          <pc:sldMk cId="1113624915" sldId="479"/>
        </pc:sldMkLst>
      </pc:sldChg>
      <pc:sldChg chg="del">
        <pc:chgData name="D Callanan" userId="951668ec-da26-491a-9b8a-af24bfeff26b" providerId="ADAL" clId="{C1D710E8-F25E-45DE-9FA2-3FCAAE61BEF7}" dt="2022-07-15T11:11:52.989" v="96" actId="2696"/>
        <pc:sldMkLst>
          <pc:docMk/>
          <pc:sldMk cId="3527826887" sldId="480"/>
        </pc:sldMkLst>
      </pc:sldChg>
      <pc:sldChg chg="del">
        <pc:chgData name="D Callanan" userId="951668ec-da26-491a-9b8a-af24bfeff26b" providerId="ADAL" clId="{C1D710E8-F25E-45DE-9FA2-3FCAAE61BEF7}" dt="2022-07-15T11:11:53.005" v="97" actId="2696"/>
        <pc:sldMkLst>
          <pc:docMk/>
          <pc:sldMk cId="319602718" sldId="481"/>
        </pc:sldMkLst>
      </pc:sldChg>
      <pc:sldChg chg="del">
        <pc:chgData name="D Callanan" userId="951668ec-da26-491a-9b8a-af24bfeff26b" providerId="ADAL" clId="{C1D710E8-F25E-45DE-9FA2-3FCAAE61BEF7}" dt="2022-07-15T11:11:53.005" v="98" actId="2696"/>
        <pc:sldMkLst>
          <pc:docMk/>
          <pc:sldMk cId="3093132950" sldId="483"/>
        </pc:sldMkLst>
      </pc:sldChg>
      <pc:sldChg chg="del">
        <pc:chgData name="D Callanan" userId="951668ec-da26-491a-9b8a-af24bfeff26b" providerId="ADAL" clId="{C1D710E8-F25E-45DE-9FA2-3FCAAE61BEF7}" dt="2022-07-15T11:11:53.020" v="99" actId="2696"/>
        <pc:sldMkLst>
          <pc:docMk/>
          <pc:sldMk cId="17433777" sldId="484"/>
        </pc:sldMkLst>
      </pc:sldChg>
      <pc:sldChg chg="del">
        <pc:chgData name="D Callanan" userId="951668ec-da26-491a-9b8a-af24bfeff26b" providerId="ADAL" clId="{C1D710E8-F25E-45DE-9FA2-3FCAAE61BEF7}" dt="2022-07-15T11:11:53.036" v="100" actId="2696"/>
        <pc:sldMkLst>
          <pc:docMk/>
          <pc:sldMk cId="3703466077" sldId="485"/>
        </pc:sldMkLst>
      </pc:sldChg>
      <pc:sldChg chg="del">
        <pc:chgData name="D Callanan" userId="951668ec-da26-491a-9b8a-af24bfeff26b" providerId="ADAL" clId="{C1D710E8-F25E-45DE-9FA2-3FCAAE61BEF7}" dt="2022-07-15T11:11:53.051" v="101" actId="2696"/>
        <pc:sldMkLst>
          <pc:docMk/>
          <pc:sldMk cId="120304274" sldId="486"/>
        </pc:sldMkLst>
      </pc:sldChg>
      <pc:sldChg chg="del">
        <pc:chgData name="D Callanan" userId="951668ec-da26-491a-9b8a-af24bfeff26b" providerId="ADAL" clId="{C1D710E8-F25E-45DE-9FA2-3FCAAE61BEF7}" dt="2022-07-15T11:11:53.067" v="102" actId="2696"/>
        <pc:sldMkLst>
          <pc:docMk/>
          <pc:sldMk cId="3333981311" sldId="487"/>
        </pc:sldMkLst>
      </pc:sldChg>
      <pc:sldChg chg="del">
        <pc:chgData name="D Callanan" userId="951668ec-da26-491a-9b8a-af24bfeff26b" providerId="ADAL" clId="{C1D710E8-F25E-45DE-9FA2-3FCAAE61BEF7}" dt="2022-07-15T11:11:53.083" v="103" actId="2696"/>
        <pc:sldMkLst>
          <pc:docMk/>
          <pc:sldMk cId="2739604566" sldId="488"/>
        </pc:sldMkLst>
      </pc:sldChg>
      <pc:sldChg chg="del">
        <pc:chgData name="D Callanan" userId="951668ec-da26-491a-9b8a-af24bfeff26b" providerId="ADAL" clId="{C1D710E8-F25E-45DE-9FA2-3FCAAE61BEF7}" dt="2022-07-15T11:11:53.098" v="105" actId="2696"/>
        <pc:sldMkLst>
          <pc:docMk/>
          <pc:sldMk cId="1519495399" sldId="489"/>
        </pc:sldMkLst>
      </pc:sldChg>
      <pc:sldChg chg="del">
        <pc:chgData name="D Callanan" userId="951668ec-da26-491a-9b8a-af24bfeff26b" providerId="ADAL" clId="{C1D710E8-F25E-45DE-9FA2-3FCAAE61BEF7}" dt="2022-07-15T11:11:53.145" v="107" actId="2696"/>
        <pc:sldMkLst>
          <pc:docMk/>
          <pc:sldMk cId="2882577308" sldId="490"/>
        </pc:sldMkLst>
      </pc:sldChg>
      <pc:sldChg chg="del">
        <pc:chgData name="D Callanan" userId="951668ec-da26-491a-9b8a-af24bfeff26b" providerId="ADAL" clId="{C1D710E8-F25E-45DE-9FA2-3FCAAE61BEF7}" dt="2022-07-15T11:11:53.176" v="108" actId="2696"/>
        <pc:sldMkLst>
          <pc:docMk/>
          <pc:sldMk cId="1971219881" sldId="491"/>
        </pc:sldMkLst>
      </pc:sldChg>
      <pc:sldChg chg="del">
        <pc:chgData name="D Callanan" userId="951668ec-da26-491a-9b8a-af24bfeff26b" providerId="ADAL" clId="{C1D710E8-F25E-45DE-9FA2-3FCAAE61BEF7}" dt="2022-07-15T11:11:53.192" v="110" actId="2696"/>
        <pc:sldMkLst>
          <pc:docMk/>
          <pc:sldMk cId="222456341" sldId="493"/>
        </pc:sldMkLst>
      </pc:sldChg>
      <pc:sldChg chg="del">
        <pc:chgData name="D Callanan" userId="951668ec-da26-491a-9b8a-af24bfeff26b" providerId="ADAL" clId="{C1D710E8-F25E-45DE-9FA2-3FCAAE61BEF7}" dt="2022-07-15T11:11:53.208" v="111" actId="2696"/>
        <pc:sldMkLst>
          <pc:docMk/>
          <pc:sldMk cId="1593826148" sldId="494"/>
        </pc:sldMkLst>
      </pc:sldChg>
      <pc:sldChg chg="del">
        <pc:chgData name="D Callanan" userId="951668ec-da26-491a-9b8a-af24bfeff26b" providerId="ADAL" clId="{C1D710E8-F25E-45DE-9FA2-3FCAAE61BEF7}" dt="2022-07-15T11:11:53.223" v="112" actId="2696"/>
        <pc:sldMkLst>
          <pc:docMk/>
          <pc:sldMk cId="1240477032" sldId="495"/>
        </pc:sldMkLst>
      </pc:sldChg>
      <pc:sldChg chg="del">
        <pc:chgData name="D Callanan" userId="951668ec-da26-491a-9b8a-af24bfeff26b" providerId="ADAL" clId="{C1D710E8-F25E-45DE-9FA2-3FCAAE61BEF7}" dt="2022-07-15T11:11:53.223" v="113" actId="2696"/>
        <pc:sldMkLst>
          <pc:docMk/>
          <pc:sldMk cId="2057831279" sldId="496"/>
        </pc:sldMkLst>
      </pc:sldChg>
      <pc:sldChg chg="del">
        <pc:chgData name="D Callanan" userId="951668ec-da26-491a-9b8a-af24bfeff26b" providerId="ADAL" clId="{C1D710E8-F25E-45DE-9FA2-3FCAAE61BEF7}" dt="2022-07-15T11:11:53.239" v="114" actId="2696"/>
        <pc:sldMkLst>
          <pc:docMk/>
          <pc:sldMk cId="1365418839" sldId="497"/>
        </pc:sldMkLst>
      </pc:sldChg>
      <pc:sldChg chg="del">
        <pc:chgData name="D Callanan" userId="951668ec-da26-491a-9b8a-af24bfeff26b" providerId="ADAL" clId="{C1D710E8-F25E-45DE-9FA2-3FCAAE61BEF7}" dt="2022-07-15T11:11:53.255" v="115" actId="2696"/>
        <pc:sldMkLst>
          <pc:docMk/>
          <pc:sldMk cId="2625916784" sldId="498"/>
        </pc:sldMkLst>
      </pc:sldChg>
      <pc:sldChg chg="del">
        <pc:chgData name="D Callanan" userId="951668ec-da26-491a-9b8a-af24bfeff26b" providerId="ADAL" clId="{C1D710E8-F25E-45DE-9FA2-3FCAAE61BEF7}" dt="2022-07-15T11:11:53.255" v="116" actId="2696"/>
        <pc:sldMkLst>
          <pc:docMk/>
          <pc:sldMk cId="150314041" sldId="499"/>
        </pc:sldMkLst>
      </pc:sldChg>
      <pc:sldChg chg="del">
        <pc:chgData name="D Callanan" userId="951668ec-da26-491a-9b8a-af24bfeff26b" providerId="ADAL" clId="{C1D710E8-F25E-45DE-9FA2-3FCAAE61BEF7}" dt="2022-07-15T11:11:53.270" v="117" actId="2696"/>
        <pc:sldMkLst>
          <pc:docMk/>
          <pc:sldMk cId="426926657" sldId="500"/>
        </pc:sldMkLst>
      </pc:sldChg>
      <pc:sldChg chg="del">
        <pc:chgData name="D Callanan" userId="951668ec-da26-491a-9b8a-af24bfeff26b" providerId="ADAL" clId="{C1D710E8-F25E-45DE-9FA2-3FCAAE61BEF7}" dt="2022-07-15T11:11:53.270" v="118" actId="2696"/>
        <pc:sldMkLst>
          <pc:docMk/>
          <pc:sldMk cId="1993695782" sldId="501"/>
        </pc:sldMkLst>
      </pc:sldChg>
      <pc:sldChg chg="del">
        <pc:chgData name="D Callanan" userId="951668ec-da26-491a-9b8a-af24bfeff26b" providerId="ADAL" clId="{C1D710E8-F25E-45DE-9FA2-3FCAAE61BEF7}" dt="2022-07-15T11:11:53.286" v="119" actId="2696"/>
        <pc:sldMkLst>
          <pc:docMk/>
          <pc:sldMk cId="4275649122" sldId="502"/>
        </pc:sldMkLst>
      </pc:sldChg>
      <pc:sldChg chg="del">
        <pc:chgData name="D Callanan" userId="951668ec-da26-491a-9b8a-af24bfeff26b" providerId="ADAL" clId="{C1D710E8-F25E-45DE-9FA2-3FCAAE61BEF7}" dt="2022-07-15T11:11:53.301" v="120" actId="2696"/>
        <pc:sldMkLst>
          <pc:docMk/>
          <pc:sldMk cId="3250811591" sldId="503"/>
        </pc:sldMkLst>
      </pc:sldChg>
      <pc:sldChg chg="del">
        <pc:chgData name="D Callanan" userId="951668ec-da26-491a-9b8a-af24bfeff26b" providerId="ADAL" clId="{C1D710E8-F25E-45DE-9FA2-3FCAAE61BEF7}" dt="2022-07-15T11:11:53.192" v="109" actId="2696"/>
        <pc:sldMkLst>
          <pc:docMk/>
          <pc:sldMk cId="3045887019" sldId="510"/>
        </pc:sldMkLst>
      </pc:sldChg>
      <pc:sldChg chg="del">
        <pc:chgData name="D Callanan" userId="951668ec-da26-491a-9b8a-af24bfeff26b" providerId="ADAL" clId="{C1D710E8-F25E-45DE-9FA2-3FCAAE61BEF7}" dt="2022-07-15T11:11:52.395" v="47" actId="2696"/>
        <pc:sldMkLst>
          <pc:docMk/>
          <pc:sldMk cId="1395406331" sldId="511"/>
        </pc:sldMkLst>
      </pc:sldChg>
      <pc:sldChg chg="del">
        <pc:chgData name="D Callanan" userId="951668ec-da26-491a-9b8a-af24bfeff26b" providerId="ADAL" clId="{C1D710E8-F25E-45DE-9FA2-3FCAAE61BEF7}" dt="2022-07-15T11:11:53.301" v="121" actId="2696"/>
        <pc:sldMkLst>
          <pc:docMk/>
          <pc:sldMk cId="360390139" sldId="512"/>
        </pc:sldMkLst>
      </pc:sldChg>
      <pc:sldChg chg="del">
        <pc:chgData name="D Callanan" userId="951668ec-da26-491a-9b8a-af24bfeff26b" providerId="ADAL" clId="{C1D710E8-F25E-45DE-9FA2-3FCAAE61BEF7}" dt="2022-07-15T11:11:53.317" v="122" actId="2696"/>
        <pc:sldMkLst>
          <pc:docMk/>
          <pc:sldMk cId="2842738562" sldId="513"/>
        </pc:sldMkLst>
      </pc:sldChg>
      <pc:sldChg chg="del">
        <pc:chgData name="D Callanan" userId="951668ec-da26-491a-9b8a-af24bfeff26b" providerId="ADAL" clId="{C1D710E8-F25E-45DE-9FA2-3FCAAE61BEF7}" dt="2022-07-15T11:11:53.317" v="123" actId="2696"/>
        <pc:sldMkLst>
          <pc:docMk/>
          <pc:sldMk cId="2397519065" sldId="514"/>
        </pc:sldMkLst>
      </pc:sldChg>
      <pc:sldChg chg="del">
        <pc:chgData name="D Callanan" userId="951668ec-da26-491a-9b8a-af24bfeff26b" providerId="ADAL" clId="{C1D710E8-F25E-45DE-9FA2-3FCAAE61BEF7}" dt="2022-07-15T11:11:53.333" v="124" actId="2696"/>
        <pc:sldMkLst>
          <pc:docMk/>
          <pc:sldMk cId="2289342917" sldId="515"/>
        </pc:sldMkLst>
      </pc:sldChg>
      <pc:sldChg chg="del">
        <pc:chgData name="D Callanan" userId="951668ec-da26-491a-9b8a-af24bfeff26b" providerId="ADAL" clId="{C1D710E8-F25E-45DE-9FA2-3FCAAE61BEF7}" dt="2022-07-15T11:11:53.348" v="125" actId="2696"/>
        <pc:sldMkLst>
          <pc:docMk/>
          <pc:sldMk cId="1556494702" sldId="516"/>
        </pc:sldMkLst>
      </pc:sldChg>
      <pc:sldChg chg="del">
        <pc:chgData name="D Callanan" userId="951668ec-da26-491a-9b8a-af24bfeff26b" providerId="ADAL" clId="{C1D710E8-F25E-45DE-9FA2-3FCAAE61BEF7}" dt="2022-07-15T11:11:53.364" v="126" actId="2696"/>
        <pc:sldMkLst>
          <pc:docMk/>
          <pc:sldMk cId="1113876579" sldId="517"/>
        </pc:sldMkLst>
      </pc:sldChg>
      <pc:sldChg chg="del">
        <pc:chgData name="D Callanan" userId="951668ec-da26-491a-9b8a-af24bfeff26b" providerId="ADAL" clId="{C1D710E8-F25E-45DE-9FA2-3FCAAE61BEF7}" dt="2022-07-15T11:11:53.364" v="127" actId="2696"/>
        <pc:sldMkLst>
          <pc:docMk/>
          <pc:sldMk cId="1046426272" sldId="518"/>
        </pc:sldMkLst>
      </pc:sldChg>
      <pc:sldChg chg="del">
        <pc:chgData name="D Callanan" userId="951668ec-da26-491a-9b8a-af24bfeff26b" providerId="ADAL" clId="{C1D710E8-F25E-45DE-9FA2-3FCAAE61BEF7}" dt="2022-07-15T11:11:53.380" v="128" actId="2696"/>
        <pc:sldMkLst>
          <pc:docMk/>
          <pc:sldMk cId="1716640486" sldId="519"/>
        </pc:sldMkLst>
      </pc:sldChg>
      <pc:sldChg chg="del">
        <pc:chgData name="D Callanan" userId="951668ec-da26-491a-9b8a-af24bfeff26b" providerId="ADAL" clId="{C1D710E8-F25E-45DE-9FA2-3FCAAE61BEF7}" dt="2022-07-15T11:11:53.395" v="129" actId="2696"/>
        <pc:sldMkLst>
          <pc:docMk/>
          <pc:sldMk cId="0" sldId="520"/>
        </pc:sldMkLst>
      </pc:sldChg>
      <pc:sldChg chg="del">
        <pc:chgData name="D Callanan" userId="951668ec-da26-491a-9b8a-af24bfeff26b" providerId="ADAL" clId="{C1D710E8-F25E-45DE-9FA2-3FCAAE61BEF7}" dt="2022-07-15T11:11:53.411" v="130" actId="2696"/>
        <pc:sldMkLst>
          <pc:docMk/>
          <pc:sldMk cId="1534594248" sldId="521"/>
        </pc:sldMkLst>
      </pc:sldChg>
      <pc:sldChg chg="del">
        <pc:chgData name="D Callanan" userId="951668ec-da26-491a-9b8a-af24bfeff26b" providerId="ADAL" clId="{C1D710E8-F25E-45DE-9FA2-3FCAAE61BEF7}" dt="2022-07-15T11:11:53.411" v="131" actId="2696"/>
        <pc:sldMkLst>
          <pc:docMk/>
          <pc:sldMk cId="1531401633" sldId="522"/>
        </pc:sldMkLst>
      </pc:sldChg>
      <pc:sldChg chg="del">
        <pc:chgData name="D Callanan" userId="951668ec-da26-491a-9b8a-af24bfeff26b" providerId="ADAL" clId="{C1D710E8-F25E-45DE-9FA2-3FCAAE61BEF7}" dt="2022-07-15T11:11:53.426" v="133" actId="2696"/>
        <pc:sldMkLst>
          <pc:docMk/>
          <pc:sldMk cId="230143935" sldId="523"/>
        </pc:sldMkLst>
      </pc:sldChg>
      <pc:sldChg chg="del">
        <pc:chgData name="D Callanan" userId="951668ec-da26-491a-9b8a-af24bfeff26b" providerId="ADAL" clId="{C1D710E8-F25E-45DE-9FA2-3FCAAE61BEF7}" dt="2022-07-15T11:11:53.442" v="134" actId="2696"/>
        <pc:sldMkLst>
          <pc:docMk/>
          <pc:sldMk cId="3466212839" sldId="524"/>
        </pc:sldMkLst>
      </pc:sldChg>
      <pc:sldChg chg="del">
        <pc:chgData name="D Callanan" userId="951668ec-da26-491a-9b8a-af24bfeff26b" providerId="ADAL" clId="{C1D710E8-F25E-45DE-9FA2-3FCAAE61BEF7}" dt="2022-07-15T11:11:53.442" v="135" actId="2696"/>
        <pc:sldMkLst>
          <pc:docMk/>
          <pc:sldMk cId="3244326901" sldId="525"/>
        </pc:sldMkLst>
      </pc:sldChg>
      <pc:sldChg chg="del">
        <pc:chgData name="D Callanan" userId="951668ec-da26-491a-9b8a-af24bfeff26b" providerId="ADAL" clId="{C1D710E8-F25E-45DE-9FA2-3FCAAE61BEF7}" dt="2022-07-15T11:11:53.458" v="136" actId="2696"/>
        <pc:sldMkLst>
          <pc:docMk/>
          <pc:sldMk cId="2841845440" sldId="526"/>
        </pc:sldMkLst>
      </pc:sldChg>
      <pc:sldChg chg="del">
        <pc:chgData name="D Callanan" userId="951668ec-da26-491a-9b8a-af24bfeff26b" providerId="ADAL" clId="{C1D710E8-F25E-45DE-9FA2-3FCAAE61BEF7}" dt="2022-07-15T11:11:53.458" v="137" actId="2696"/>
        <pc:sldMkLst>
          <pc:docMk/>
          <pc:sldMk cId="4087098695" sldId="527"/>
        </pc:sldMkLst>
      </pc:sldChg>
      <pc:sldChg chg="del">
        <pc:chgData name="D Callanan" userId="951668ec-da26-491a-9b8a-af24bfeff26b" providerId="ADAL" clId="{C1D710E8-F25E-45DE-9FA2-3FCAAE61BEF7}" dt="2022-07-15T11:11:53.473" v="138" actId="2696"/>
        <pc:sldMkLst>
          <pc:docMk/>
          <pc:sldMk cId="1998457089" sldId="528"/>
        </pc:sldMkLst>
      </pc:sldChg>
      <pc:sldChg chg="del">
        <pc:chgData name="D Callanan" userId="951668ec-da26-491a-9b8a-af24bfeff26b" providerId="ADAL" clId="{C1D710E8-F25E-45DE-9FA2-3FCAAE61BEF7}" dt="2022-07-15T11:11:53.473" v="139" actId="2696"/>
        <pc:sldMkLst>
          <pc:docMk/>
          <pc:sldMk cId="2257889310" sldId="529"/>
        </pc:sldMkLst>
      </pc:sldChg>
      <pc:sldChg chg="del">
        <pc:chgData name="D Callanan" userId="951668ec-da26-491a-9b8a-af24bfeff26b" providerId="ADAL" clId="{C1D710E8-F25E-45DE-9FA2-3FCAAE61BEF7}" dt="2022-07-15T11:11:53.489" v="140" actId="2696"/>
        <pc:sldMkLst>
          <pc:docMk/>
          <pc:sldMk cId="521942794" sldId="530"/>
        </pc:sldMkLst>
      </pc:sldChg>
      <pc:sldChg chg="del">
        <pc:chgData name="D Callanan" userId="951668ec-da26-491a-9b8a-af24bfeff26b" providerId="ADAL" clId="{C1D710E8-F25E-45DE-9FA2-3FCAAE61BEF7}" dt="2022-07-15T11:11:53.520" v="146" actId="2696"/>
        <pc:sldMkLst>
          <pc:docMk/>
          <pc:sldMk cId="3804972265" sldId="531"/>
        </pc:sldMkLst>
      </pc:sldChg>
      <pc:sldChg chg="del">
        <pc:chgData name="D Callanan" userId="951668ec-da26-491a-9b8a-af24bfeff26b" providerId="ADAL" clId="{C1D710E8-F25E-45DE-9FA2-3FCAAE61BEF7}" dt="2022-07-15T11:11:53.536" v="147" actId="2696"/>
        <pc:sldMkLst>
          <pc:docMk/>
          <pc:sldMk cId="3953471024" sldId="532"/>
        </pc:sldMkLst>
      </pc:sldChg>
      <pc:sldChg chg="del">
        <pc:chgData name="D Callanan" userId="951668ec-da26-491a-9b8a-af24bfeff26b" providerId="ADAL" clId="{C1D710E8-F25E-45DE-9FA2-3FCAAE61BEF7}" dt="2022-07-15T11:11:53.551" v="149" actId="2696"/>
        <pc:sldMkLst>
          <pc:docMk/>
          <pc:sldMk cId="1518732422" sldId="533"/>
        </pc:sldMkLst>
      </pc:sldChg>
      <pc:sldChg chg="del">
        <pc:chgData name="D Callanan" userId="951668ec-da26-491a-9b8a-af24bfeff26b" providerId="ADAL" clId="{C1D710E8-F25E-45DE-9FA2-3FCAAE61BEF7}" dt="2022-07-15T11:11:53.567" v="150" actId="2696"/>
        <pc:sldMkLst>
          <pc:docMk/>
          <pc:sldMk cId="1480707764" sldId="534"/>
        </pc:sldMkLst>
      </pc:sldChg>
      <pc:sldChg chg="del">
        <pc:chgData name="D Callanan" userId="951668ec-da26-491a-9b8a-af24bfeff26b" providerId="ADAL" clId="{C1D710E8-F25E-45DE-9FA2-3FCAAE61BEF7}" dt="2022-07-15T11:11:53.567" v="151" actId="2696"/>
        <pc:sldMkLst>
          <pc:docMk/>
          <pc:sldMk cId="406608400" sldId="535"/>
        </pc:sldMkLst>
      </pc:sldChg>
      <pc:sldChg chg="del">
        <pc:chgData name="D Callanan" userId="951668ec-da26-491a-9b8a-af24bfeff26b" providerId="ADAL" clId="{C1D710E8-F25E-45DE-9FA2-3FCAAE61BEF7}" dt="2022-07-15T11:11:53.583" v="152" actId="2696"/>
        <pc:sldMkLst>
          <pc:docMk/>
          <pc:sldMk cId="4019846541" sldId="536"/>
        </pc:sldMkLst>
      </pc:sldChg>
      <pc:sldChg chg="del">
        <pc:chgData name="D Callanan" userId="951668ec-da26-491a-9b8a-af24bfeff26b" providerId="ADAL" clId="{C1D710E8-F25E-45DE-9FA2-3FCAAE61BEF7}" dt="2022-07-15T11:11:53.114" v="106" actId="2696"/>
        <pc:sldMkLst>
          <pc:docMk/>
          <pc:sldMk cId="3034928513" sldId="53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C0493F-D08E-48DB-A17B-E54979626C56}" type="datetimeFigureOut">
              <a:rPr lang="en-IE" smtClean="0"/>
              <a:t>15/07/2022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BE62B3-65F5-475C-AC58-7064AF2BE39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22434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7FFD2B-15C8-49AE-92FD-BAC914F6A16F}" type="slidenum">
              <a:rPr kumimoji="0" lang="en-GB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 dirty="0">
                <a:latin typeface="Arial" panose="020B0604020202020204" pitchFamily="34" charset="0"/>
              </a:rPr>
              <a:t>EXAMPLE SCREENSHOT ONLY:</a:t>
            </a:r>
          </a:p>
          <a:p>
            <a:pPr eaLnBrk="1" hangingPunct="1"/>
            <a:r>
              <a:rPr lang="en-GB" altLang="en-US" sz="1200" dirty="0">
                <a:latin typeface="Arial" panose="020B0604020202020204" pitchFamily="34" charset="0"/>
              </a:rPr>
              <a:t>IN SCHOOL ONLY </a:t>
            </a:r>
            <a:r>
              <a:rPr lang="en-GB" altLang="en-US" dirty="0">
                <a:latin typeface="Arial" panose="020B0604020202020204" pitchFamily="34" charset="0"/>
              </a:rPr>
              <a:t>Run </a:t>
            </a:r>
            <a:r>
              <a:rPr lang="en-GB" altLang="en-US" i="1" dirty="0">
                <a:latin typeface="Arial" panose="020B0604020202020204" pitchFamily="34" charset="0"/>
              </a:rPr>
              <a:t>Sunflower for Science</a:t>
            </a:r>
            <a:r>
              <a:rPr lang="en-GB" altLang="en-US" dirty="0">
                <a:latin typeface="Arial" panose="020B0604020202020204" pitchFamily="34" charset="0"/>
              </a:rPr>
              <a:t> as external application &amp; choose ‘Earth in Space </a:t>
            </a:r>
            <a:r>
              <a:rPr lang="en-GB" altLang="en-US" dirty="0">
                <a:latin typeface="Arial" panose="020B0604020202020204" pitchFamily="34" charset="0"/>
                <a:sym typeface="Wingdings" panose="05000000000000000000" pitchFamily="2" charset="2"/>
              </a:rPr>
              <a:t> Examples  Solar System</a:t>
            </a:r>
            <a:r>
              <a:rPr lang="en-GB" altLang="en-US" dirty="0">
                <a:latin typeface="Arial" panose="020B0604020202020204" pitchFamily="34" charset="0"/>
              </a:rPr>
              <a:t>’.</a:t>
            </a:r>
          </a:p>
          <a:p>
            <a:pPr eaLnBrk="1" hangingPunct="1"/>
            <a:endParaRPr lang="en-GB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226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8032FD-E5D9-4C9D-A578-9A124EFDB3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A31593-E28B-44B4-AAE0-092B93B333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737BE8-6425-4996-8CF6-D459CEB29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15/07/2022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A88642-341E-4EAF-8936-7F2C9ADD1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F1A0C5-DB9F-40C9-AC55-213D323E3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225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758D8-7005-47E0-AE67-23BED7997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9DEEBE-D4D0-40F3-9494-8721A72E7D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64039B-BB0D-4B02-AD18-988759396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15/07/2022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8B5608-393A-4B68-A0CA-F599E7002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DA2B12-2A70-41C6-89A8-AA99D7802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4467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23D72C6-D1FC-4889-8D99-5F3A4BAF0A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3CD1DE-EFBF-4F79-8950-930C2562B8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91096B-80A5-4ED9-9F18-9713F391B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15/07/2022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929DE3-83F9-4E04-B1FC-370A522B0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B18D4A-C16F-4F5A-BB57-4ADAFFEA7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0066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57372-F647-4B1A-AF8D-E2DA05867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89D25E-B202-4867-8A5F-B1DE47714E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361A1D-748F-48CE-95FF-2060A4509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15/07/2022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B30B22-6976-43B9-B864-E1033EF2E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14A1EF-B7B8-4770-9345-814CE91B9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4533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67925-8571-4492-A0B3-E40CF23C9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7094CB-04EF-44D8-95E2-FC61D3FC46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6EEBAA-1806-4A03-A439-4E61DE9B2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15/07/2022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291D89-EB10-43AE-BC64-15CD3FDE6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8D6D9D-552B-4C9E-A09F-DC78C961D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9372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9782E-C6EA-4526-939F-06D62260A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0A6650-33E1-4106-8DB5-27CAB321A4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0975BB-949D-4E2B-B327-BB0212D7A0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24114E-3A32-4D02-9E79-555F7B287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15/07/2022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BD5FA8-C9DD-479E-BE7F-1D508A9FB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4F24FC-6D13-46B7-9533-CEBD4068C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3067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86DB7-51C3-400D-976E-2CAB38DAF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138175-A98D-454D-A814-087AA9EED4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644AE7-6907-4F95-B1FB-FC59B46702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F02204-443D-4891-ABCC-417AFD5A31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3F1A3E-8D74-4B41-9442-048174657B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3C22755-201E-4C3F-871F-AED595CC7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15/07/2022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EC852D4-21DE-4BB9-990E-A16A8A672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7E9391-C437-47B2-826E-5BFED874D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4076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05D65-DD67-4F45-88C5-AA81D55C4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300D4C-CEBC-449F-B081-CCA204EAC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15/07/2022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9EFB92-15E3-471B-8A4D-A43E86C33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D20774-04E8-4C31-8C6C-3822C138F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6416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3E7192-DBBD-4D8C-9E33-7A818F25B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15/07/2022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609C40-EC44-4A82-8253-9B49DEBB4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4B95EA-F8CD-4805-9CF6-FBC64FF42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010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A0027-69C1-43D5-8F15-496AFC572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1A6121-A3EC-4033-894D-5FD424C32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C6E883-D39C-44FB-BE7E-79ED0A0037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79A3E3-EB8B-4C56-8034-05FD1D059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15/07/2022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D5DAD1-42CD-4B97-B001-665B6B1DC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EB82FA-28AC-4162-A61C-A1608A6D9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2270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A7C66-D551-4F15-9821-21E6925C1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017D030-6DF7-4B2E-B98B-A90AA854ED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0658F2-273B-4091-AC53-B6D2A08E9C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46BBE5-E189-4ACF-822E-6C8E48DE7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3E08-0DC0-44F5-86AA-13B30064690D}" type="datetimeFigureOut">
              <a:rPr lang="en-GB" smtClean="0"/>
              <a:t>15/07/2022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FA4110-76E3-4387-8F4E-666BD12A7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AF121B-EED1-4764-A6B2-BBC206F16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6801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C408BD-3591-454B-AC8C-22CAB3ECC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C6380D-FF8B-4D8A-9C12-D52E1BA21D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9ECE30-2C3E-45C3-95B8-6E379478DF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853E08-0DC0-44F5-86AA-13B30064690D}" type="datetimeFigureOut">
              <a:rPr lang="en-GB" smtClean="0"/>
              <a:t>15/07/2022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EDC2BF-63EE-43C7-8FE6-4449117A62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565FC1-9785-4DD2-9F2F-FFEB3DC3F3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9C13EB-9D30-4991-AC00-09191254F1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1651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ube.com/watch?v=S13Sr-H7TWI&amp;t=6s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theplanetstoday.com/astrology.html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doddlelearn.co.uk/app/teacher/launch-content/d5b11840-959e-44bf-9771-c25684793243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hyperlink" Target="https://highamspark.fireflycloud.net/science/doddle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doddlelearn.co.uk/app/teacher/launch-content/c7941ea9-dde0-4056-9204-691c82d259d1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hyperlink" Target="https://highamspark.fireflycloud.net/science/doddle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activeteachonline.com/default/player/video/id/389245/external/0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hyperlink" Target="http://www.activeteachonline.com/view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whitevinyldesign.com/solarbeat/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theplanetstoday.com/index.html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39995-A441-43E3-9FF7-F709A67C75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0417" y="1345180"/>
            <a:ext cx="10151165" cy="1363111"/>
          </a:xfrm>
        </p:spPr>
        <p:txBody>
          <a:bodyPr>
            <a:normAutofit fontScale="90000"/>
          </a:bodyPr>
          <a:lstStyle/>
          <a:p>
            <a:r>
              <a:rPr lang="en-IE" sz="7200" dirty="0">
                <a:latin typeface="Book Antiqua"/>
              </a:rPr>
              <a:t>8La2 Models of the Solar System 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36DBF2-AA2B-4147-AEE7-A07FF8175D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62371" y="2947441"/>
            <a:ext cx="4209211" cy="3039233"/>
          </a:xfr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IE" sz="3200" dirty="0"/>
              <a:t>Do Now: </a:t>
            </a:r>
          </a:p>
          <a:p>
            <a:r>
              <a:rPr lang="en-GB" sz="3600" dirty="0"/>
              <a:t>List the planets in order from the sun in the back of your book</a:t>
            </a:r>
            <a:endParaRPr lang="en-IE" sz="36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C5593C-727B-44E4-B07D-586F5F612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028043" y="339863"/>
            <a:ext cx="2743200" cy="365125"/>
          </a:xfrm>
        </p:spPr>
        <p:txBody>
          <a:bodyPr/>
          <a:lstStyle/>
          <a:p>
            <a:pPr algn="ctr"/>
            <a:fld id="{2A6A278D-FBDF-410C-8ABB-48CDFB3D7D2E}" type="datetime1">
              <a:rPr lang="en-IE" sz="3600" smtClean="0"/>
              <a:pPr algn="ctr"/>
              <a:t>15/07/2022</a:t>
            </a:fld>
            <a:endParaRPr lang="en-IE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1C5C08-C570-4164-9741-5B9D508427EA}"/>
              </a:ext>
            </a:extLst>
          </p:cNvPr>
          <p:cNvSpPr txBox="1"/>
          <p:nvPr/>
        </p:nvSpPr>
        <p:spPr>
          <a:xfrm>
            <a:off x="420757" y="230037"/>
            <a:ext cx="7665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3200" dirty="0">
                <a:solidFill>
                  <a:schemeClr val="bg1">
                    <a:lumMod val="50000"/>
                  </a:schemeClr>
                </a:solidFill>
              </a:rPr>
              <a:t>CW</a:t>
            </a:r>
            <a:endParaRPr lang="en-IE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9" name="Picture 12" descr="AGU Planetary Sciences Section Home Page">
            <a:extLst>
              <a:ext uri="{FF2B5EF4-FFF2-40B4-BE49-F238E27FC236}">
                <a16:creationId xmlns:a16="http://schemas.microsoft.com/office/drawing/2014/main" id="{2445805A-2D81-4EB7-8346-3D2E80753E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lum bright="-36000" contras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45" b="25994"/>
          <a:stretch/>
        </p:blipFill>
        <p:spPr bwMode="auto">
          <a:xfrm>
            <a:off x="1020417" y="2947441"/>
            <a:ext cx="5478123" cy="3039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16664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solar system diagram to lab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463" y="1563690"/>
            <a:ext cx="6756400" cy="481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9" name="Text Box 5"/>
          <p:cNvSpPr txBox="1">
            <a:spLocks noChangeArrowheads="1"/>
          </p:cNvSpPr>
          <p:nvPr/>
        </p:nvSpPr>
        <p:spPr bwMode="auto">
          <a:xfrm>
            <a:off x="5942013" y="1060449"/>
            <a:ext cx="16557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defTabSz="914377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altLang="en-US" sz="2800" b="1">
                <a:solidFill>
                  <a:srgbClr val="009242"/>
                </a:solidFill>
                <a:latin typeface="+mj-lt"/>
                <a:cs typeface="Arial" panose="020B0604020202020204" pitchFamily="34" charset="0"/>
              </a:rPr>
              <a:t>Sun</a:t>
            </a:r>
            <a:endParaRPr lang="en-US" altLang="en-US" sz="2800" b="1">
              <a:solidFill>
                <a:srgbClr val="009242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77830" name="Text Box 6"/>
          <p:cNvSpPr txBox="1">
            <a:spLocks noChangeArrowheads="1"/>
          </p:cNvSpPr>
          <p:nvPr/>
        </p:nvSpPr>
        <p:spPr bwMode="auto">
          <a:xfrm>
            <a:off x="3925888" y="1203326"/>
            <a:ext cx="16557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defTabSz="914377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altLang="en-US" sz="2800" b="1">
                <a:solidFill>
                  <a:srgbClr val="009242"/>
                </a:solidFill>
                <a:latin typeface="+mj-lt"/>
                <a:cs typeface="Arial" panose="020B0604020202020204" pitchFamily="34" charset="0"/>
              </a:rPr>
              <a:t>Mercury</a:t>
            </a:r>
            <a:endParaRPr lang="en-US" altLang="en-US" sz="2800" b="1">
              <a:solidFill>
                <a:srgbClr val="009242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77831" name="Text Box 7"/>
          <p:cNvSpPr txBox="1">
            <a:spLocks noChangeArrowheads="1"/>
          </p:cNvSpPr>
          <p:nvPr/>
        </p:nvSpPr>
        <p:spPr bwMode="auto">
          <a:xfrm>
            <a:off x="4646613" y="5884863"/>
            <a:ext cx="16557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defTabSz="914377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altLang="en-US" sz="2800" b="1">
                <a:solidFill>
                  <a:srgbClr val="009242"/>
                </a:solidFill>
                <a:latin typeface="+mj-lt"/>
                <a:cs typeface="Arial" panose="020B0604020202020204" pitchFamily="34" charset="0"/>
              </a:rPr>
              <a:t>Venus</a:t>
            </a:r>
            <a:endParaRPr lang="en-US" altLang="en-US" sz="2800" b="1">
              <a:solidFill>
                <a:srgbClr val="009242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77832" name="Text Box 8"/>
          <p:cNvSpPr txBox="1">
            <a:spLocks noChangeArrowheads="1"/>
          </p:cNvSpPr>
          <p:nvPr/>
        </p:nvSpPr>
        <p:spPr bwMode="auto">
          <a:xfrm>
            <a:off x="7597776" y="1347788"/>
            <a:ext cx="16557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defTabSz="914377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altLang="en-US" sz="2800" b="1">
                <a:solidFill>
                  <a:srgbClr val="009242"/>
                </a:solidFill>
                <a:latin typeface="+mj-lt"/>
                <a:cs typeface="Arial" panose="020B0604020202020204" pitchFamily="34" charset="0"/>
              </a:rPr>
              <a:t>Earth</a:t>
            </a:r>
            <a:endParaRPr lang="en-US" altLang="en-US" sz="2800" b="1">
              <a:solidFill>
                <a:srgbClr val="009242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77833" name="Text Box 9"/>
          <p:cNvSpPr txBox="1">
            <a:spLocks noChangeArrowheads="1"/>
          </p:cNvSpPr>
          <p:nvPr/>
        </p:nvSpPr>
        <p:spPr bwMode="auto">
          <a:xfrm>
            <a:off x="7958137" y="2211388"/>
            <a:ext cx="16557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defTabSz="914377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altLang="en-US" sz="2800" b="1">
                <a:solidFill>
                  <a:srgbClr val="009242"/>
                </a:solidFill>
                <a:latin typeface="+mj-lt"/>
                <a:cs typeface="Arial" panose="020B0604020202020204" pitchFamily="34" charset="0"/>
              </a:rPr>
              <a:t>Mars</a:t>
            </a:r>
            <a:endParaRPr lang="en-US" altLang="en-US" sz="2800" b="1">
              <a:solidFill>
                <a:srgbClr val="009242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77834" name="Text Box 10"/>
          <p:cNvSpPr txBox="1">
            <a:spLocks noChangeArrowheads="1"/>
          </p:cNvSpPr>
          <p:nvPr/>
        </p:nvSpPr>
        <p:spPr bwMode="auto">
          <a:xfrm>
            <a:off x="2630488" y="1635126"/>
            <a:ext cx="16557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defTabSz="914377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altLang="en-US" sz="2800" b="1">
                <a:solidFill>
                  <a:srgbClr val="009242"/>
                </a:solidFill>
                <a:latin typeface="+mj-lt"/>
                <a:cs typeface="Arial" panose="020B0604020202020204" pitchFamily="34" charset="0"/>
              </a:rPr>
              <a:t>Jupiter</a:t>
            </a:r>
            <a:endParaRPr lang="en-US" altLang="en-US" sz="2800" b="1">
              <a:solidFill>
                <a:srgbClr val="009242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77835" name="Text Box 11"/>
          <p:cNvSpPr txBox="1">
            <a:spLocks noChangeArrowheads="1"/>
          </p:cNvSpPr>
          <p:nvPr/>
        </p:nvSpPr>
        <p:spPr bwMode="auto">
          <a:xfrm>
            <a:off x="7742237" y="1779588"/>
            <a:ext cx="1655763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defTabSz="914377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altLang="en-US" sz="2700" b="1">
                <a:solidFill>
                  <a:srgbClr val="009242"/>
                </a:solidFill>
                <a:latin typeface="+mj-lt"/>
                <a:cs typeface="Arial" panose="020B0604020202020204" pitchFamily="34" charset="0"/>
              </a:rPr>
              <a:t>Saturn</a:t>
            </a:r>
            <a:endParaRPr lang="en-US" altLang="en-US" sz="2700" b="1">
              <a:solidFill>
                <a:srgbClr val="009242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77836" name="Text Box 12"/>
          <p:cNvSpPr txBox="1">
            <a:spLocks noChangeArrowheads="1"/>
          </p:cNvSpPr>
          <p:nvPr/>
        </p:nvSpPr>
        <p:spPr bwMode="auto">
          <a:xfrm>
            <a:off x="7597776" y="5595938"/>
            <a:ext cx="16557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defTabSz="914377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altLang="en-US" sz="2800" b="1">
                <a:solidFill>
                  <a:srgbClr val="009242"/>
                </a:solidFill>
                <a:latin typeface="+mj-lt"/>
                <a:cs typeface="Arial" panose="020B0604020202020204" pitchFamily="34" charset="0"/>
              </a:rPr>
              <a:t>Uranus</a:t>
            </a:r>
            <a:endParaRPr lang="en-US" altLang="en-US" sz="2800" b="1">
              <a:solidFill>
                <a:srgbClr val="009242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77837" name="Text Box 13"/>
          <p:cNvSpPr txBox="1">
            <a:spLocks noChangeArrowheads="1"/>
          </p:cNvSpPr>
          <p:nvPr/>
        </p:nvSpPr>
        <p:spPr bwMode="auto">
          <a:xfrm>
            <a:off x="2557464" y="5740401"/>
            <a:ext cx="18002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defTabSz="914377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altLang="en-US" sz="2800" b="1" dirty="0">
                <a:solidFill>
                  <a:srgbClr val="009242"/>
                </a:solidFill>
                <a:latin typeface="+mj-lt"/>
                <a:cs typeface="Arial" panose="020B0604020202020204" pitchFamily="34" charset="0"/>
              </a:rPr>
              <a:t>Neptune</a:t>
            </a:r>
            <a:endParaRPr lang="en-US" altLang="en-US" sz="2800" b="1" dirty="0">
              <a:solidFill>
                <a:srgbClr val="009242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77838" name="Text Box 14"/>
          <p:cNvSpPr txBox="1">
            <a:spLocks noChangeArrowheads="1"/>
          </p:cNvSpPr>
          <p:nvPr/>
        </p:nvSpPr>
        <p:spPr bwMode="auto">
          <a:xfrm>
            <a:off x="2198688" y="2355850"/>
            <a:ext cx="16557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defTabSz="914377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altLang="en-US" sz="2800" b="1">
                <a:solidFill>
                  <a:srgbClr val="009242"/>
                </a:solidFill>
                <a:latin typeface="+mj-lt"/>
                <a:cs typeface="Arial" panose="020B0604020202020204" pitchFamily="34" charset="0"/>
              </a:rPr>
              <a:t>(Pluto)</a:t>
            </a:r>
            <a:endParaRPr lang="en-US" altLang="en-US" sz="2800" b="1">
              <a:solidFill>
                <a:srgbClr val="009242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77840" name="AutoShape 16"/>
          <p:cNvSpPr>
            <a:spLocks noChangeArrowheads="1"/>
          </p:cNvSpPr>
          <p:nvPr/>
        </p:nvSpPr>
        <p:spPr bwMode="auto">
          <a:xfrm>
            <a:off x="-142591" y="3613149"/>
            <a:ext cx="3319949" cy="2127251"/>
          </a:xfrm>
          <a:prstGeom prst="cloudCallout">
            <a:avLst>
              <a:gd name="adj1" fmla="val -41287"/>
              <a:gd name="adj2" fmla="val 81934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defTabSz="914377">
              <a:defRPr/>
            </a:pPr>
            <a:r>
              <a:rPr lang="en-GB" altLang="en-US" sz="2133" kern="0" dirty="0">
                <a:solidFill>
                  <a:sysClr val="windowText" lastClr="000000"/>
                </a:solidFill>
                <a:latin typeface="+mj-lt"/>
                <a:cs typeface="Arial" panose="020B0604020202020204" pitchFamily="34" charset="0"/>
              </a:rPr>
              <a:t>Have humans always known the Solar system is like this?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7E1F85F-BBE3-4197-94D8-44421E6B29A5}"/>
              </a:ext>
            </a:extLst>
          </p:cNvPr>
          <p:cNvSpPr txBox="1"/>
          <p:nvPr/>
        </p:nvSpPr>
        <p:spPr>
          <a:xfrm>
            <a:off x="24586" y="86937"/>
            <a:ext cx="8666205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733" u="sng" dirty="0">
                <a:latin typeface="+mj-lt"/>
              </a:rPr>
              <a:t>Heliocentric model of Solar System</a:t>
            </a:r>
          </a:p>
        </p:txBody>
      </p:sp>
      <p:sp>
        <p:nvSpPr>
          <p:cNvPr id="18" name="AutoShape 16">
            <a:extLst>
              <a:ext uri="{FF2B5EF4-FFF2-40B4-BE49-F238E27FC236}">
                <a16:creationId xmlns:a16="http://schemas.microsoft.com/office/drawing/2014/main" id="{4681C69F-F863-44C7-8DB3-43E214963E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79896" y="23853"/>
            <a:ext cx="3319949" cy="2127251"/>
          </a:xfrm>
          <a:prstGeom prst="cloudCallout">
            <a:avLst>
              <a:gd name="adj1" fmla="val 35137"/>
              <a:gd name="adj2" fmla="val 73802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defTabSz="914377">
              <a:defRPr/>
            </a:pPr>
            <a:r>
              <a:rPr lang="en-GB" altLang="en-US" sz="2133" kern="0" dirty="0">
                <a:solidFill>
                  <a:sysClr val="windowText" lastClr="000000"/>
                </a:solidFill>
                <a:latin typeface="+mj-lt"/>
                <a:cs typeface="Arial" panose="020B0604020202020204" pitchFamily="34" charset="0"/>
              </a:rPr>
              <a:t>What did we used to think was at the centre?</a:t>
            </a:r>
          </a:p>
        </p:txBody>
      </p:sp>
      <p:sp>
        <p:nvSpPr>
          <p:cNvPr id="19" name="AutoShape 16">
            <a:extLst>
              <a:ext uri="{FF2B5EF4-FFF2-40B4-BE49-F238E27FC236}">
                <a16:creationId xmlns:a16="http://schemas.microsoft.com/office/drawing/2014/main" id="{F346D5A4-5586-465B-B959-78E1EBFEAE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75455" y="3225721"/>
            <a:ext cx="2938461" cy="1840721"/>
          </a:xfrm>
          <a:prstGeom prst="cloudCallout">
            <a:avLst>
              <a:gd name="adj1" fmla="val 35137"/>
              <a:gd name="adj2" fmla="val 73802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defTabSz="914377">
              <a:defRPr/>
            </a:pPr>
            <a:r>
              <a:rPr lang="en-GB" altLang="en-US" sz="2133" kern="0" dirty="0">
                <a:solidFill>
                  <a:sysClr val="windowText" lastClr="000000"/>
                </a:solidFill>
                <a:latin typeface="+mj-lt"/>
                <a:cs typeface="Arial" panose="020B0604020202020204" pitchFamily="34" charset="0"/>
              </a:rPr>
              <a:t>What do we call this other model?</a:t>
            </a:r>
          </a:p>
        </p:txBody>
      </p:sp>
      <p:sp>
        <p:nvSpPr>
          <p:cNvPr id="20" name="AutoShape 20">
            <a:extLst>
              <a:ext uri="{FF2B5EF4-FFF2-40B4-BE49-F238E27FC236}">
                <a16:creationId xmlns:a16="http://schemas.microsoft.com/office/drawing/2014/main" id="{292627B0-7CF2-4448-A8F5-AAF85948A1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084" y="962927"/>
            <a:ext cx="1874064" cy="2376355"/>
          </a:xfrm>
          <a:prstGeom prst="roundRect">
            <a:avLst>
              <a:gd name="adj" fmla="val 0"/>
            </a:avLst>
          </a:prstGeom>
          <a:solidFill>
            <a:schemeClr val="accent1">
              <a:lumMod val="75000"/>
            </a:schemeClr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en-GB" sz="2400" kern="0" dirty="0">
                <a:solidFill>
                  <a:srgbClr val="FFFFFF"/>
                </a:solidFill>
                <a:latin typeface="+mj-lt"/>
                <a:cs typeface="Arial"/>
                <a:sym typeface="Wingdings"/>
              </a:rPr>
              <a:t>Use your diagram to describe the heliocentric model in words.</a:t>
            </a:r>
          </a:p>
          <a:p>
            <a:pPr marL="358766" indent="-358766">
              <a:defRPr/>
            </a:pPr>
            <a:r>
              <a:rPr lang="en-GB" sz="2400" kern="0" dirty="0">
                <a:solidFill>
                  <a:srgbClr val="FFFFFF"/>
                </a:solidFill>
                <a:latin typeface="+mj-lt"/>
                <a:cs typeface="Arial"/>
                <a:sym typeface="Wingdings"/>
              </a:rPr>
              <a:t>		</a:t>
            </a:r>
            <a:endParaRPr lang="en-GB" sz="2400" kern="0" dirty="0">
              <a:solidFill>
                <a:srgbClr val="FFFFFF"/>
              </a:solidFill>
              <a:latin typeface="+mj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801353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40" name="AutoShape 16"/>
          <p:cNvSpPr>
            <a:spLocks noChangeArrowheads="1"/>
          </p:cNvSpPr>
          <p:nvPr/>
        </p:nvSpPr>
        <p:spPr bwMode="auto">
          <a:xfrm>
            <a:off x="191856" y="3544328"/>
            <a:ext cx="3319949" cy="2127251"/>
          </a:xfrm>
          <a:prstGeom prst="cloudCallout">
            <a:avLst>
              <a:gd name="adj1" fmla="val -41287"/>
              <a:gd name="adj2" fmla="val 81934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defTabSz="914377">
              <a:defRPr/>
            </a:pPr>
            <a:r>
              <a:rPr lang="en-GB" altLang="en-US" sz="2133" kern="0" dirty="0">
                <a:solidFill>
                  <a:sysClr val="windowText" lastClr="000000"/>
                </a:solidFill>
                <a:latin typeface="+mj-lt"/>
                <a:cs typeface="Arial" panose="020B0604020202020204" pitchFamily="34" charset="0"/>
              </a:rPr>
              <a:t>Have humans always known the Solar system is like this?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7E1F85F-BBE3-4197-94D8-44421E6B29A5}"/>
              </a:ext>
            </a:extLst>
          </p:cNvPr>
          <p:cNvSpPr txBox="1"/>
          <p:nvPr/>
        </p:nvSpPr>
        <p:spPr>
          <a:xfrm>
            <a:off x="403259" y="506756"/>
            <a:ext cx="8666205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defRPr/>
            </a:pPr>
            <a:r>
              <a:rPr lang="en-GB" sz="3733" u="sng" dirty="0">
                <a:solidFill>
                  <a:srgbClr val="000000"/>
                </a:solidFill>
                <a:latin typeface="+mj-lt"/>
                <a:cs typeface="Arial"/>
              </a:rPr>
              <a:t>Heliocentric model of Solar System</a:t>
            </a:r>
          </a:p>
        </p:txBody>
      </p:sp>
      <p:sp>
        <p:nvSpPr>
          <p:cNvPr id="18" name="AutoShape 16">
            <a:extLst>
              <a:ext uri="{FF2B5EF4-FFF2-40B4-BE49-F238E27FC236}">
                <a16:creationId xmlns:a16="http://schemas.microsoft.com/office/drawing/2014/main" id="{4681C69F-F863-44C7-8DB3-43E214963E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7688" y="3440241"/>
            <a:ext cx="3319949" cy="2127251"/>
          </a:xfrm>
          <a:prstGeom prst="cloudCallout">
            <a:avLst>
              <a:gd name="adj1" fmla="val 35137"/>
              <a:gd name="adj2" fmla="val 73802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defTabSz="914377">
              <a:defRPr/>
            </a:pPr>
            <a:r>
              <a:rPr lang="en-GB" altLang="en-US" sz="2133" kern="0" dirty="0">
                <a:solidFill>
                  <a:sysClr val="windowText" lastClr="000000"/>
                </a:solidFill>
                <a:latin typeface="+mj-lt"/>
                <a:cs typeface="Arial" panose="020B0604020202020204" pitchFamily="34" charset="0"/>
              </a:rPr>
              <a:t>What did we used to think was at the centre?</a:t>
            </a:r>
          </a:p>
        </p:txBody>
      </p:sp>
      <p:sp>
        <p:nvSpPr>
          <p:cNvPr id="19" name="AutoShape 16">
            <a:extLst>
              <a:ext uri="{FF2B5EF4-FFF2-40B4-BE49-F238E27FC236}">
                <a16:creationId xmlns:a16="http://schemas.microsoft.com/office/drawing/2014/main" id="{F346D5A4-5586-465B-B959-78E1EBFEAE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3520" y="3830858"/>
            <a:ext cx="2938461" cy="1840721"/>
          </a:xfrm>
          <a:prstGeom prst="cloudCallout">
            <a:avLst>
              <a:gd name="adj1" fmla="val 35137"/>
              <a:gd name="adj2" fmla="val 73802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defTabSz="914377">
              <a:defRPr/>
            </a:pPr>
            <a:r>
              <a:rPr lang="en-GB" altLang="en-US" sz="2133" kern="0" dirty="0">
                <a:solidFill>
                  <a:sysClr val="windowText" lastClr="000000"/>
                </a:solidFill>
                <a:latin typeface="+mj-lt"/>
                <a:cs typeface="Arial" panose="020B0604020202020204" pitchFamily="34" charset="0"/>
              </a:rPr>
              <a:t>What do we call this other model?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4A195F-2E6E-41D2-87F7-4A3A1E9410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1705" y="-65475"/>
            <a:ext cx="4632212" cy="34944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EE0148A-F20C-414F-9D56-BC9E20A23798}"/>
              </a:ext>
            </a:extLst>
          </p:cNvPr>
          <p:cNvSpPr txBox="1"/>
          <p:nvPr/>
        </p:nvSpPr>
        <p:spPr>
          <a:xfrm>
            <a:off x="403259" y="1290508"/>
            <a:ext cx="70629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009242"/>
                </a:solidFill>
                <a:latin typeface="+mj-lt"/>
              </a:rPr>
              <a:t>The Sun is at the centre of the Solar System, with the Earth and other planets orbiting it.</a:t>
            </a:r>
          </a:p>
        </p:txBody>
      </p:sp>
    </p:spTree>
    <p:extLst>
      <p:ext uri="{BB962C8B-B14F-4D97-AF65-F5344CB8AC3E}">
        <p14:creationId xmlns:p14="http://schemas.microsoft.com/office/powerpoint/2010/main" val="4770381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/>
            <a:extLst>
              <a:ext uri="{FF2B5EF4-FFF2-40B4-BE49-F238E27FC236}">
                <a16:creationId xmlns:a16="http://schemas.microsoft.com/office/drawing/2014/main" id="{70FF5533-2C7B-4464-A326-AA255542F2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7677" y="592429"/>
            <a:ext cx="8916645" cy="5405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5290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5AEFB58-B476-48FF-BEDC-9E05A5219C03}"/>
              </a:ext>
            </a:extLst>
          </p:cNvPr>
          <p:cNvSpPr txBox="1"/>
          <p:nvPr/>
        </p:nvSpPr>
        <p:spPr>
          <a:xfrm>
            <a:off x="550264" y="698988"/>
            <a:ext cx="5206440" cy="2226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733" u="sng" dirty="0"/>
              <a:t>Geocentric model</a:t>
            </a:r>
          </a:p>
          <a:p>
            <a:endParaRPr lang="en-GB" sz="3733" u="sng" dirty="0"/>
          </a:p>
          <a:p>
            <a:r>
              <a:rPr lang="en-GB" sz="3200" dirty="0"/>
              <a:t>Instead of the Sun, this model had…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83BFAF-F59C-44CA-B5E3-5029317810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093" r="8220"/>
          <a:stretch/>
        </p:blipFill>
        <p:spPr>
          <a:xfrm>
            <a:off x="6096000" y="575240"/>
            <a:ext cx="5793219" cy="570751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A3E4C98-C02D-4FC9-9442-6CCF6E18F71E}"/>
              </a:ext>
            </a:extLst>
          </p:cNvPr>
          <p:cNvSpPr txBox="1"/>
          <p:nvPr/>
        </p:nvSpPr>
        <p:spPr>
          <a:xfrm>
            <a:off x="513075" y="2809243"/>
            <a:ext cx="52801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009242"/>
                </a:solidFill>
              </a:rPr>
              <a:t>the Earth at the centre, with the Moon, Sun and other planets orbiting it.</a:t>
            </a:r>
          </a:p>
        </p:txBody>
      </p:sp>
      <p:sp>
        <p:nvSpPr>
          <p:cNvPr id="6" name="AutoShape 16">
            <a:extLst>
              <a:ext uri="{FF2B5EF4-FFF2-40B4-BE49-F238E27FC236}">
                <a16:creationId xmlns:a16="http://schemas.microsoft.com/office/drawing/2014/main" id="{C6DC0854-C6B6-45CF-BF5A-8E14A4CF85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626984"/>
            <a:ext cx="3803672" cy="2297440"/>
          </a:xfrm>
          <a:prstGeom prst="cloudCallout">
            <a:avLst>
              <a:gd name="adj1" fmla="val -50173"/>
              <a:gd name="adj2" fmla="val 62556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defTabSz="914377">
              <a:defRPr/>
            </a:pPr>
            <a:r>
              <a:rPr lang="en-GB" altLang="en-US" sz="2133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did people including scientists think this model was correct?</a:t>
            </a:r>
          </a:p>
        </p:txBody>
      </p:sp>
      <p:sp>
        <p:nvSpPr>
          <p:cNvPr id="7" name="AutoShape 16">
            <a:extLst>
              <a:ext uri="{FF2B5EF4-FFF2-40B4-BE49-F238E27FC236}">
                <a16:creationId xmlns:a16="http://schemas.microsoft.com/office/drawing/2014/main" id="{7B5F66E2-AAA0-4482-AD24-1AC1EB02F1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0175" y="4235145"/>
            <a:ext cx="2224435" cy="1600439"/>
          </a:xfrm>
          <a:prstGeom prst="cloudCallout">
            <a:avLst>
              <a:gd name="adj1" fmla="val -55255"/>
              <a:gd name="adj2" fmla="val 63061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defTabSz="914377">
              <a:defRPr/>
            </a:pPr>
            <a:r>
              <a:rPr lang="en-GB" altLang="en-US" sz="2133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did this change?</a:t>
            </a:r>
          </a:p>
        </p:txBody>
      </p:sp>
    </p:spTree>
    <p:extLst>
      <p:ext uri="{BB962C8B-B14F-4D97-AF65-F5344CB8AC3E}">
        <p14:creationId xmlns:p14="http://schemas.microsoft.com/office/powerpoint/2010/main" val="3132615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11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036E60C-44B5-4926-BC9B-FD72624295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2183924" cy="406130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D73AA0F-D24B-496D-AA6F-542B9517D661}"/>
              </a:ext>
            </a:extLst>
          </p:cNvPr>
          <p:cNvSpPr txBox="1"/>
          <p:nvPr/>
        </p:nvSpPr>
        <p:spPr>
          <a:xfrm>
            <a:off x="7957881" y="4089661"/>
            <a:ext cx="5415516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733" dirty="0">
                <a:solidFill>
                  <a:srgbClr val="FFFF00"/>
                </a:solidFill>
              </a:rPr>
              <a:t>Retrograde motion</a:t>
            </a:r>
          </a:p>
        </p:txBody>
      </p:sp>
    </p:spTree>
    <p:extLst>
      <p:ext uri="{BB962C8B-B14F-4D97-AF65-F5344CB8AC3E}">
        <p14:creationId xmlns:p14="http://schemas.microsoft.com/office/powerpoint/2010/main" val="19846267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52" y="0"/>
            <a:ext cx="105488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3876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/>
            <a:extLst>
              <a:ext uri="{FF2B5EF4-FFF2-40B4-BE49-F238E27FC236}">
                <a16:creationId xmlns:a16="http://schemas.microsoft.com/office/drawing/2014/main" id="{9C1A5C75-31B5-465B-8127-0FF32BE9E9A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25" r="1392"/>
          <a:stretch/>
        </p:blipFill>
        <p:spPr>
          <a:xfrm>
            <a:off x="0" y="-1771"/>
            <a:ext cx="8461859" cy="5144804"/>
          </a:xfrm>
          <a:prstGeom prst="rect">
            <a:avLst/>
          </a:prstGeom>
        </p:spPr>
      </p:pic>
      <p:sp>
        <p:nvSpPr>
          <p:cNvPr id="3" name="AutoShape 20">
            <a:extLst>
              <a:ext uri="{FF2B5EF4-FFF2-40B4-BE49-F238E27FC236}">
                <a16:creationId xmlns:a16="http://schemas.microsoft.com/office/drawing/2014/main" id="{6CF578F6-CD36-4314-A0EE-57C1DE3FC3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0010" y="269267"/>
            <a:ext cx="3401255" cy="2774008"/>
          </a:xfrm>
          <a:prstGeom prst="roundRect">
            <a:avLst>
              <a:gd name="adj" fmla="val 6959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469888" indent="-469888" defTabSz="1219170">
              <a:defRPr/>
            </a:pPr>
            <a:r>
              <a:rPr lang="en-GB" sz="2400" kern="0" dirty="0">
                <a:solidFill>
                  <a:srgbClr val="FFFFFF"/>
                </a:solidFill>
                <a:latin typeface="Calibri"/>
                <a:sym typeface="Wingdings" panose="05000000000000000000" pitchFamily="2" charset="2"/>
              </a:rPr>
              <a:t>	</a:t>
            </a:r>
            <a:r>
              <a:rPr lang="en-GB" sz="2400" kern="0" dirty="0">
                <a:solidFill>
                  <a:srgbClr val="FFFFFF"/>
                </a:solidFill>
                <a:latin typeface="Calibri"/>
                <a:sym typeface="Wingdings"/>
              </a:rPr>
              <a:t>Teachers: Click image to run Doddle interactive.</a:t>
            </a:r>
          </a:p>
          <a:p>
            <a:pPr marL="469888" indent="-469888" defTabSz="1219170">
              <a:defRPr/>
            </a:pPr>
            <a:r>
              <a:rPr lang="en-GB" sz="2400" kern="0" dirty="0">
                <a:solidFill>
                  <a:srgbClr val="FFFFFF"/>
                </a:solidFill>
                <a:latin typeface="Calibri"/>
                <a:sym typeface="Wingdings"/>
              </a:rPr>
              <a:t>	Students: log in to Doddle &amp; search for “Changing Ideas Solar System”</a:t>
            </a:r>
            <a:r>
              <a:rPr lang="en-GB" sz="2400" i="1" kern="0" dirty="0">
                <a:solidFill>
                  <a:srgbClr val="FFFFFF"/>
                </a:solidFill>
                <a:latin typeface="Calibri"/>
                <a:sym typeface="Wingdings"/>
              </a:rPr>
              <a:t>.</a:t>
            </a:r>
          </a:p>
        </p:txBody>
      </p:sp>
      <p:pic>
        <p:nvPicPr>
          <p:cNvPr id="4" name="Picture 3">
            <a:hlinkClick r:id="rId4"/>
            <a:extLst>
              <a:ext uri="{FF2B5EF4-FFF2-40B4-BE49-F238E27FC236}">
                <a16:creationId xmlns:a16="http://schemas.microsoft.com/office/drawing/2014/main" id="{2CA6ACC6-3A63-4D58-8206-300B2FFFFA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82708" y="3108737"/>
            <a:ext cx="3255857" cy="1411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6692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/>
            <a:extLst>
              <a:ext uri="{FF2B5EF4-FFF2-40B4-BE49-F238E27FC236}">
                <a16:creationId xmlns:a16="http://schemas.microsoft.com/office/drawing/2014/main" id="{0E681E0D-A5C3-40DB-9050-763B715A2A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10" y="75610"/>
            <a:ext cx="7968989" cy="4848447"/>
          </a:xfrm>
          <a:prstGeom prst="rect">
            <a:avLst/>
          </a:prstGeom>
        </p:spPr>
      </p:pic>
      <p:sp>
        <p:nvSpPr>
          <p:cNvPr id="3" name="AutoShape 20">
            <a:extLst>
              <a:ext uri="{FF2B5EF4-FFF2-40B4-BE49-F238E27FC236}">
                <a16:creationId xmlns:a16="http://schemas.microsoft.com/office/drawing/2014/main" id="{D65189B9-1735-4C6C-A633-BA172B0D73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0010" y="269267"/>
            <a:ext cx="3401255" cy="2774008"/>
          </a:xfrm>
          <a:prstGeom prst="roundRect">
            <a:avLst>
              <a:gd name="adj" fmla="val 6959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469888" indent="-469888" defTabSz="1219170">
              <a:defRPr/>
            </a:pPr>
            <a:r>
              <a:rPr lang="en-GB" sz="2400" kern="0" dirty="0">
                <a:solidFill>
                  <a:srgbClr val="FFFFFF"/>
                </a:solidFill>
                <a:latin typeface="Calibri"/>
                <a:sym typeface="Wingdings" panose="05000000000000000000" pitchFamily="2" charset="2"/>
              </a:rPr>
              <a:t>	</a:t>
            </a:r>
            <a:r>
              <a:rPr lang="en-GB" sz="2400" kern="0" dirty="0">
                <a:solidFill>
                  <a:srgbClr val="FFFFFF"/>
                </a:solidFill>
                <a:latin typeface="Calibri"/>
                <a:sym typeface="Wingdings"/>
              </a:rPr>
              <a:t>Teachers: Click image to run Doddle interactive.</a:t>
            </a:r>
          </a:p>
          <a:p>
            <a:pPr marL="469888" indent="-469888" defTabSz="1219170">
              <a:defRPr/>
            </a:pPr>
            <a:r>
              <a:rPr lang="en-GB" sz="2400" kern="0" dirty="0">
                <a:solidFill>
                  <a:srgbClr val="FFFFFF"/>
                </a:solidFill>
                <a:latin typeface="Calibri"/>
                <a:sym typeface="Wingdings"/>
              </a:rPr>
              <a:t>	Students: log in to Doddle &amp; search for “Solar System timeline”</a:t>
            </a:r>
            <a:r>
              <a:rPr lang="en-GB" sz="2400" i="1" kern="0" dirty="0">
                <a:solidFill>
                  <a:srgbClr val="FFFFFF"/>
                </a:solidFill>
                <a:latin typeface="Calibri"/>
                <a:sym typeface="Wingdings"/>
              </a:rPr>
              <a:t>.</a:t>
            </a:r>
          </a:p>
        </p:txBody>
      </p:sp>
      <p:pic>
        <p:nvPicPr>
          <p:cNvPr id="4" name="Picture 3">
            <a:hlinkClick r:id="rId4"/>
            <a:extLst>
              <a:ext uri="{FF2B5EF4-FFF2-40B4-BE49-F238E27FC236}">
                <a16:creationId xmlns:a16="http://schemas.microsoft.com/office/drawing/2014/main" id="{6CCFE2FE-E85B-4FD1-BD25-693A3BE18F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82708" y="3108737"/>
            <a:ext cx="3255857" cy="1411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1332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8FF1A89-22D0-4248-86EE-2294B7DEF2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51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2861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AE75F3D-35B0-47C7-86E4-E73995CA1DFC}"/>
              </a:ext>
            </a:extLst>
          </p:cNvPr>
          <p:cNvSpPr txBox="1"/>
          <p:nvPr/>
        </p:nvSpPr>
        <p:spPr>
          <a:xfrm>
            <a:off x="24586" y="86936"/>
            <a:ext cx="102457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u="sng" dirty="0"/>
              <a:t>Describe Kepler’s heliocentric model and explain why it is our current model of the Solar System (5 marks)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2AAE99-2E54-4DE9-951F-D54472798827}"/>
              </a:ext>
            </a:extLst>
          </p:cNvPr>
          <p:cNvSpPr txBox="1"/>
          <p:nvPr/>
        </p:nvSpPr>
        <p:spPr>
          <a:xfrm>
            <a:off x="24587" y="1272213"/>
            <a:ext cx="1216741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009242"/>
                </a:solidFill>
              </a:rPr>
              <a:t>Kepler’s model has the Sun at the centre (1)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009242"/>
                </a:solidFill>
              </a:rPr>
              <a:t>… with the planets moving around it in elliptical orbits. (1)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009242"/>
                </a:solidFill>
              </a:rPr>
              <a:t>The geocentric model cannot easily explain observations of how the planets move across the sky (</a:t>
            </a:r>
            <a:r>
              <a:rPr lang="en-GB" sz="3200" dirty="0" err="1">
                <a:solidFill>
                  <a:srgbClr val="009242"/>
                </a:solidFill>
              </a:rPr>
              <a:t>eg</a:t>
            </a:r>
            <a:r>
              <a:rPr lang="en-GB" sz="3200" dirty="0">
                <a:solidFill>
                  <a:srgbClr val="009242"/>
                </a:solidFill>
              </a:rPr>
              <a:t> retrograde motion). (1)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009242"/>
                </a:solidFill>
              </a:rPr>
              <a:t>… so the correct model must be heliocentric. (1)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009242"/>
                </a:solidFill>
              </a:rPr>
              <a:t>Better telescopes have meant more accurate observations (1)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GB" sz="3200" dirty="0">
                <a:solidFill>
                  <a:srgbClr val="009242"/>
                </a:solidFill>
              </a:rPr>
              <a:t>… only by assuming the planets move in ellipses can the model fit these observations. (1) </a:t>
            </a:r>
          </a:p>
        </p:txBody>
      </p:sp>
      <p:sp>
        <p:nvSpPr>
          <p:cNvPr id="4" name="AutoShape 16">
            <a:extLst>
              <a:ext uri="{FF2B5EF4-FFF2-40B4-BE49-F238E27FC236}">
                <a16:creationId xmlns:a16="http://schemas.microsoft.com/office/drawing/2014/main" id="{D58A2A1B-754A-443A-99F7-DE88692B3C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26473" y="4769293"/>
            <a:ext cx="3137785" cy="2088707"/>
          </a:xfrm>
          <a:prstGeom prst="cloudCallout">
            <a:avLst>
              <a:gd name="adj1" fmla="val 64728"/>
              <a:gd name="adj2" fmla="val 35744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defTabSz="914377">
              <a:defRPr/>
            </a:pPr>
            <a:r>
              <a:rPr lang="en-GB" altLang="en-US" sz="1867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else has technology improved our knowledge of the Solar System?</a:t>
            </a:r>
          </a:p>
        </p:txBody>
      </p:sp>
    </p:spTree>
    <p:extLst>
      <p:ext uri="{BB962C8B-B14F-4D97-AF65-F5344CB8AC3E}">
        <p14:creationId xmlns:p14="http://schemas.microsoft.com/office/powerpoint/2010/main" val="3241714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A102F2E-962C-4540-B7AB-3CD9865BC2A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388104" y="2101848"/>
          <a:ext cx="9069540" cy="26543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34770">
                  <a:extLst>
                    <a:ext uri="{9D8B030D-6E8A-4147-A177-3AD203B41FA5}">
                      <a16:colId xmlns:a16="http://schemas.microsoft.com/office/drawing/2014/main" val="2015881620"/>
                    </a:ext>
                  </a:extLst>
                </a:gridCol>
                <a:gridCol w="4534770">
                  <a:extLst>
                    <a:ext uri="{9D8B030D-6E8A-4147-A177-3AD203B41FA5}">
                      <a16:colId xmlns:a16="http://schemas.microsoft.com/office/drawing/2014/main" val="1352724215"/>
                    </a:ext>
                  </a:extLst>
                </a:gridCol>
              </a:tblGrid>
              <a:tr h="630164">
                <a:tc>
                  <a:txBody>
                    <a:bodyPr/>
                    <a:lstStyle/>
                    <a:p>
                      <a:r>
                        <a:rPr lang="en-GB" sz="2800" dirty="0"/>
                        <a:t>Equipment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Worksheets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6092688"/>
                  </a:ext>
                </a:extLst>
              </a:tr>
              <a:tr h="2024139">
                <a:tc>
                  <a:txBody>
                    <a:bodyPr/>
                    <a:lstStyle/>
                    <a:p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8La-4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92374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8F7FF9E-889B-4A05-A054-084D01FEF515}"/>
              </a:ext>
            </a:extLst>
          </p:cNvPr>
          <p:cNvSpPr txBox="1"/>
          <p:nvPr/>
        </p:nvSpPr>
        <p:spPr>
          <a:xfrm>
            <a:off x="1130528" y="822409"/>
            <a:ext cx="63754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Requisitions</a:t>
            </a:r>
          </a:p>
        </p:txBody>
      </p:sp>
    </p:spTree>
    <p:extLst>
      <p:ext uri="{BB962C8B-B14F-4D97-AF65-F5344CB8AC3E}">
        <p14:creationId xmlns:p14="http://schemas.microsoft.com/office/powerpoint/2010/main" val="16461766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EA3E244-9613-4391-9387-046289074535}"/>
              </a:ext>
            </a:extLst>
          </p:cNvPr>
          <p:cNvSpPr txBox="1"/>
          <p:nvPr/>
        </p:nvSpPr>
        <p:spPr>
          <a:xfrm>
            <a:off x="179573" y="160670"/>
            <a:ext cx="4347535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733" u="sng" dirty="0"/>
              <a:t>Use of technology</a:t>
            </a:r>
          </a:p>
        </p:txBody>
      </p:sp>
      <p:sp>
        <p:nvSpPr>
          <p:cNvPr id="3" name="AutoShape 20">
            <a:extLst>
              <a:ext uri="{FF2B5EF4-FFF2-40B4-BE49-F238E27FC236}">
                <a16:creationId xmlns:a16="http://schemas.microsoft.com/office/drawing/2014/main" id="{97E41467-6CE6-410E-8A3C-4F6D12B279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7292" y="160669"/>
            <a:ext cx="7575137" cy="2192671"/>
          </a:xfrm>
          <a:prstGeom prst="roundRect">
            <a:avLst>
              <a:gd name="adj" fmla="val 0"/>
            </a:avLst>
          </a:prstGeom>
          <a:solidFill>
            <a:schemeClr val="accent1">
              <a:lumMod val="75000"/>
            </a:schemeClr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358766" indent="-358766">
              <a:buFont typeface="Wingdings" panose="05000000000000000000" pitchFamily="2" charset="2"/>
              <a:buChar char="!"/>
              <a:defRPr/>
            </a:pPr>
            <a:r>
              <a:rPr lang="en-GB" sz="3200" kern="0" dirty="0">
                <a:solidFill>
                  <a:srgbClr val="FFFFFF"/>
                </a:solidFill>
                <a:latin typeface="Calibri" pitchFamily="34" charset="0"/>
                <a:cs typeface="Arial"/>
                <a:sym typeface="Wingdings"/>
              </a:rPr>
              <a:t>From the next video, explain some of the ways technological developments have improved our knowledge of the Solar System.</a:t>
            </a:r>
          </a:p>
          <a:p>
            <a:pPr marL="358766" indent="-358766">
              <a:defRPr/>
            </a:pPr>
            <a:r>
              <a:rPr lang="en-GB" sz="2400" kern="0" dirty="0">
                <a:solidFill>
                  <a:srgbClr val="FFFFFF"/>
                </a:solidFill>
                <a:latin typeface="Calibri" pitchFamily="34" charset="0"/>
                <a:cs typeface="Arial"/>
                <a:sym typeface="Wingdings"/>
              </a:rPr>
              <a:t>		</a:t>
            </a:r>
            <a:endParaRPr lang="en-GB" sz="2400" kern="0" dirty="0">
              <a:solidFill>
                <a:srgbClr val="FFFFFF"/>
              </a:solidFill>
              <a:latin typeface="Calibri" pitchFamily="34" charset="0"/>
              <a:cs typeface="Arial"/>
            </a:endParaRPr>
          </a:p>
        </p:txBody>
      </p:sp>
      <p:sp>
        <p:nvSpPr>
          <p:cNvPr id="4" name="AutoShape 16">
            <a:extLst>
              <a:ext uri="{FF2B5EF4-FFF2-40B4-BE49-F238E27FC236}">
                <a16:creationId xmlns:a16="http://schemas.microsoft.com/office/drawing/2014/main" id="{9BC92448-5AE7-4913-93A4-48D578B35C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8343" y="2850706"/>
            <a:ext cx="3808820" cy="2498652"/>
          </a:xfrm>
          <a:prstGeom prst="cloudCallout">
            <a:avLst>
              <a:gd name="adj1" fmla="val -57108"/>
              <a:gd name="adj2" fmla="val 65626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defTabSz="914377">
              <a:defRPr/>
            </a:pPr>
            <a:r>
              <a:rPr lang="en-GB" altLang="en-US" sz="32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 technology?</a:t>
            </a:r>
          </a:p>
        </p:txBody>
      </p:sp>
      <p:sp>
        <p:nvSpPr>
          <p:cNvPr id="5" name="AutoShape 16">
            <a:extLst>
              <a:ext uri="{FF2B5EF4-FFF2-40B4-BE49-F238E27FC236}">
                <a16:creationId xmlns:a16="http://schemas.microsoft.com/office/drawing/2014/main" id="{BA06CD05-D6B3-497D-9FE0-275380901A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2065" y="2770371"/>
            <a:ext cx="3808820" cy="2498652"/>
          </a:xfrm>
          <a:prstGeom prst="cloudCallout">
            <a:avLst>
              <a:gd name="adj1" fmla="val 41403"/>
              <a:gd name="adj2" fmla="val 75461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defTabSz="914377">
              <a:defRPr/>
            </a:pPr>
            <a:r>
              <a:rPr lang="en-GB" altLang="en-US" sz="32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has it allowed us to find out?</a:t>
            </a:r>
          </a:p>
        </p:txBody>
      </p:sp>
    </p:spTree>
    <p:extLst>
      <p:ext uri="{BB962C8B-B14F-4D97-AF65-F5344CB8AC3E}">
        <p14:creationId xmlns:p14="http://schemas.microsoft.com/office/powerpoint/2010/main" val="38433887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/>
            <a:extLst>
              <a:ext uri="{FF2B5EF4-FFF2-40B4-BE49-F238E27FC236}">
                <a16:creationId xmlns:a16="http://schemas.microsoft.com/office/drawing/2014/main" id="{D49F2BD3-7763-460D-AE34-D85C68435F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230833"/>
            <a:ext cx="10972800" cy="5888827"/>
          </a:xfrm>
          <a:prstGeom prst="rect">
            <a:avLst/>
          </a:prstGeom>
        </p:spPr>
      </p:pic>
      <p:pic>
        <p:nvPicPr>
          <p:cNvPr id="3" name="Picture 2">
            <a:hlinkClick r:id="rId4"/>
            <a:extLst>
              <a:ext uri="{FF2B5EF4-FFF2-40B4-BE49-F238E27FC236}">
                <a16:creationId xmlns:a16="http://schemas.microsoft.com/office/drawing/2014/main" id="{59AB13C1-9B24-42FF-BD09-6590AD881C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33635" y="5987298"/>
            <a:ext cx="4758365" cy="87070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CC8F649-10A4-40CF-BD39-B122B67B27F0}"/>
              </a:ext>
            </a:extLst>
          </p:cNvPr>
          <p:cNvSpPr txBox="1"/>
          <p:nvPr/>
        </p:nvSpPr>
        <p:spPr>
          <a:xfrm>
            <a:off x="6209709" y="5888828"/>
            <a:ext cx="24478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FF00"/>
                </a:solidFill>
              </a:rPr>
              <a:t>Students:</a:t>
            </a:r>
          </a:p>
        </p:txBody>
      </p:sp>
    </p:spTree>
    <p:extLst>
      <p:ext uri="{BB962C8B-B14F-4D97-AF65-F5344CB8AC3E}">
        <p14:creationId xmlns:p14="http://schemas.microsoft.com/office/powerpoint/2010/main" val="7130201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EA3E244-9613-4391-9387-046289074535}"/>
              </a:ext>
            </a:extLst>
          </p:cNvPr>
          <p:cNvSpPr txBox="1"/>
          <p:nvPr/>
        </p:nvSpPr>
        <p:spPr>
          <a:xfrm>
            <a:off x="179573" y="160670"/>
            <a:ext cx="4347535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733" u="sng" dirty="0"/>
              <a:t>Use of technology</a:t>
            </a:r>
          </a:p>
        </p:txBody>
      </p:sp>
      <p:sp>
        <p:nvSpPr>
          <p:cNvPr id="3" name="AutoShape 20">
            <a:extLst>
              <a:ext uri="{FF2B5EF4-FFF2-40B4-BE49-F238E27FC236}">
                <a16:creationId xmlns:a16="http://schemas.microsoft.com/office/drawing/2014/main" id="{97E41467-6CE6-410E-8A3C-4F6D12B279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7292" y="160669"/>
            <a:ext cx="7575137" cy="2192671"/>
          </a:xfrm>
          <a:prstGeom prst="roundRect">
            <a:avLst>
              <a:gd name="adj" fmla="val 0"/>
            </a:avLst>
          </a:prstGeom>
          <a:solidFill>
            <a:schemeClr val="accent1">
              <a:lumMod val="75000"/>
            </a:schemeClr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358766" indent="-358766">
              <a:buFont typeface="Wingdings" panose="05000000000000000000" pitchFamily="2" charset="2"/>
              <a:buChar char="!"/>
              <a:defRPr/>
            </a:pPr>
            <a:r>
              <a:rPr lang="en-GB" sz="3200" kern="0" dirty="0">
                <a:solidFill>
                  <a:srgbClr val="FFFFFF"/>
                </a:solidFill>
                <a:latin typeface="Calibri" pitchFamily="34" charset="0"/>
                <a:cs typeface="Arial"/>
                <a:sym typeface="Wingdings"/>
              </a:rPr>
              <a:t>From the next video, explain some of the ways technological developments have improved our knowledge of the Solar System.</a:t>
            </a:r>
          </a:p>
          <a:p>
            <a:pPr marL="358766" indent="-358766">
              <a:defRPr/>
            </a:pPr>
            <a:r>
              <a:rPr lang="en-GB" sz="2400" kern="0" dirty="0">
                <a:solidFill>
                  <a:srgbClr val="FFFFFF"/>
                </a:solidFill>
                <a:latin typeface="Calibri" pitchFamily="34" charset="0"/>
                <a:cs typeface="Arial"/>
                <a:sym typeface="Wingdings"/>
              </a:rPr>
              <a:t>		</a:t>
            </a:r>
            <a:endParaRPr lang="en-GB" sz="2400" kern="0" dirty="0">
              <a:solidFill>
                <a:srgbClr val="FFFFFF"/>
              </a:solidFill>
              <a:latin typeface="Calibri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507316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27351" r="71823"/>
          <a:stretch/>
        </p:blipFill>
        <p:spPr>
          <a:xfrm>
            <a:off x="0" y="3341049"/>
            <a:ext cx="4053235" cy="351695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656722" y="-1"/>
            <a:ext cx="253528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733">
                <a:solidFill>
                  <a:schemeClr val="bg1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104965" y="113037"/>
            <a:ext cx="8098395" cy="645943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358766" indent="-358766">
              <a:defRPr/>
            </a:pPr>
            <a:r>
              <a:rPr lang="en-GB" sz="3200" kern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3200" kern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3200" ker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1AA7E1-ED8A-48FA-8577-C70B1657525C}"/>
              </a:ext>
            </a:extLst>
          </p:cNvPr>
          <p:cNvSpPr txBox="1"/>
          <p:nvPr/>
        </p:nvSpPr>
        <p:spPr>
          <a:xfrm>
            <a:off x="0" y="1285359"/>
            <a:ext cx="1204078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800" dirty="0">
                <a:solidFill>
                  <a:schemeClr val="bg1"/>
                </a:solidFill>
              </a:rPr>
              <a:t>geocentric</a:t>
            </a:r>
          </a:p>
        </p:txBody>
      </p:sp>
    </p:spTree>
    <p:extLst>
      <p:ext uri="{BB962C8B-B14F-4D97-AF65-F5344CB8AC3E}">
        <p14:creationId xmlns:p14="http://schemas.microsoft.com/office/powerpoint/2010/main" val="3626420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27351" r="71823"/>
          <a:stretch/>
        </p:blipFill>
        <p:spPr>
          <a:xfrm>
            <a:off x="0" y="3341049"/>
            <a:ext cx="4053235" cy="351695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656722" y="-1"/>
            <a:ext cx="253528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733">
                <a:solidFill>
                  <a:schemeClr val="bg1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104965" y="113037"/>
            <a:ext cx="8098395" cy="645943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358766" indent="-358766">
              <a:defRPr/>
            </a:pPr>
            <a:r>
              <a:rPr lang="en-GB" sz="3200" kern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3200" kern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3200" ker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1AA7E1-ED8A-48FA-8577-C70B1657525C}"/>
              </a:ext>
            </a:extLst>
          </p:cNvPr>
          <p:cNvSpPr txBox="1"/>
          <p:nvPr/>
        </p:nvSpPr>
        <p:spPr>
          <a:xfrm>
            <a:off x="0" y="1285359"/>
            <a:ext cx="1204078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800" dirty="0">
                <a:solidFill>
                  <a:schemeClr val="bg1"/>
                </a:solidFill>
              </a:rPr>
              <a:t>planets</a:t>
            </a:r>
          </a:p>
        </p:txBody>
      </p:sp>
    </p:spTree>
    <p:extLst>
      <p:ext uri="{BB962C8B-B14F-4D97-AF65-F5344CB8AC3E}">
        <p14:creationId xmlns:p14="http://schemas.microsoft.com/office/powerpoint/2010/main" val="3458245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27351" r="71823"/>
          <a:stretch/>
        </p:blipFill>
        <p:spPr>
          <a:xfrm>
            <a:off x="0" y="3341049"/>
            <a:ext cx="4053235" cy="351695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656722" y="-1"/>
            <a:ext cx="253528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733">
                <a:solidFill>
                  <a:schemeClr val="bg1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104965" y="113037"/>
            <a:ext cx="8098395" cy="645943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358766" indent="-358766">
              <a:defRPr/>
            </a:pPr>
            <a:r>
              <a:rPr lang="en-GB" sz="3200" kern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3200" kern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3200" ker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1AA7E1-ED8A-48FA-8577-C70B1657525C}"/>
              </a:ext>
            </a:extLst>
          </p:cNvPr>
          <p:cNvSpPr txBox="1"/>
          <p:nvPr/>
        </p:nvSpPr>
        <p:spPr>
          <a:xfrm>
            <a:off x="0" y="1285359"/>
            <a:ext cx="1204078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800" dirty="0">
                <a:solidFill>
                  <a:schemeClr val="bg1"/>
                </a:solidFill>
              </a:rPr>
              <a:t>Sun</a:t>
            </a:r>
          </a:p>
        </p:txBody>
      </p:sp>
    </p:spTree>
    <p:extLst>
      <p:ext uri="{BB962C8B-B14F-4D97-AF65-F5344CB8AC3E}">
        <p14:creationId xmlns:p14="http://schemas.microsoft.com/office/powerpoint/2010/main" val="1733059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27351" r="71823"/>
          <a:stretch/>
        </p:blipFill>
        <p:spPr>
          <a:xfrm>
            <a:off x="0" y="3341049"/>
            <a:ext cx="4053235" cy="351695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656722" y="-1"/>
            <a:ext cx="253528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733">
                <a:solidFill>
                  <a:schemeClr val="bg1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104965" y="113037"/>
            <a:ext cx="8098395" cy="645943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358766" indent="-358766">
              <a:defRPr/>
            </a:pPr>
            <a:r>
              <a:rPr lang="en-GB" sz="3200" kern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3200" kern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3200" ker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1AA7E1-ED8A-48FA-8577-C70B1657525C}"/>
              </a:ext>
            </a:extLst>
          </p:cNvPr>
          <p:cNvSpPr txBox="1"/>
          <p:nvPr/>
        </p:nvSpPr>
        <p:spPr>
          <a:xfrm>
            <a:off x="0" y="1285359"/>
            <a:ext cx="1204078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800" dirty="0">
                <a:solidFill>
                  <a:schemeClr val="bg1"/>
                </a:solidFill>
              </a:rPr>
              <a:t>heliocentric</a:t>
            </a:r>
          </a:p>
        </p:txBody>
      </p:sp>
    </p:spTree>
    <p:extLst>
      <p:ext uri="{BB962C8B-B14F-4D97-AF65-F5344CB8AC3E}">
        <p14:creationId xmlns:p14="http://schemas.microsoft.com/office/powerpoint/2010/main" val="510149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27351" r="71823"/>
          <a:stretch/>
        </p:blipFill>
        <p:spPr>
          <a:xfrm>
            <a:off x="0" y="3341049"/>
            <a:ext cx="4053235" cy="351695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656722" y="-1"/>
            <a:ext cx="253528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377">
              <a:defRPr/>
            </a:pPr>
            <a:r>
              <a:rPr lang="en-GB" sz="3733">
                <a:solidFill>
                  <a:srgbClr val="FFFFFF"/>
                </a:solidFill>
                <a:latin typeface="Calibri" panose="020F0502020204030204" pitchFamily="34" charset="0"/>
              </a:rPr>
              <a:t>Hot seat</a:t>
            </a:r>
          </a:p>
        </p:txBody>
      </p: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104965" y="113037"/>
            <a:ext cx="8098395" cy="645943"/>
          </a:xfrm>
          <a:prstGeom prst="roundRect">
            <a:avLst>
              <a:gd name="adj" fmla="val 13342"/>
            </a:avLst>
          </a:prstGeom>
          <a:solidFill>
            <a:srgbClr val="0066FF"/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358766" indent="-358766" defTabSz="914377">
              <a:defRPr/>
            </a:pPr>
            <a:r>
              <a:rPr lang="en-GB" sz="3200" kern="0">
                <a:solidFill>
                  <a:srgbClr val="FFFFFF"/>
                </a:solidFill>
                <a:latin typeface="Calibri" pitchFamily="34" charset="0"/>
                <a:sym typeface="Webdings"/>
              </a:rPr>
              <a:t> Give a clue or definition for these keywords.</a:t>
            </a:r>
            <a:r>
              <a:rPr lang="en-GB" sz="3200" kern="0">
                <a:solidFill>
                  <a:srgbClr val="FFFFFF"/>
                </a:solidFill>
                <a:latin typeface="Calibri" pitchFamily="34" charset="0"/>
                <a:sym typeface="Wingdings"/>
              </a:rPr>
              <a:t>	</a:t>
            </a:r>
            <a:endParaRPr lang="en-GB" sz="3200" ker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1AA7E1-ED8A-48FA-8577-C70B1657525C}"/>
              </a:ext>
            </a:extLst>
          </p:cNvPr>
          <p:cNvSpPr txBox="1"/>
          <p:nvPr/>
        </p:nvSpPr>
        <p:spPr>
          <a:xfrm>
            <a:off x="0" y="1285359"/>
            <a:ext cx="1204078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defRPr/>
            </a:pPr>
            <a:r>
              <a:rPr lang="en-GB" sz="12800" dirty="0">
                <a:solidFill>
                  <a:srgbClr val="FFFFFF"/>
                </a:solidFill>
                <a:latin typeface="Arial"/>
              </a:rPr>
              <a:t>ellipse</a:t>
            </a:r>
          </a:p>
        </p:txBody>
      </p:sp>
    </p:spTree>
    <p:extLst>
      <p:ext uri="{BB962C8B-B14F-4D97-AF65-F5344CB8AC3E}">
        <p14:creationId xmlns:p14="http://schemas.microsoft.com/office/powerpoint/2010/main" val="3333594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E6CF9-D169-4E98-8105-9D751B38F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Objectives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45E231-0433-4609-BBEC-ED3F9573D7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403622" lvl="1" indent="-269081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en-US" kern="0" dirty="0">
                <a:solidFill>
                  <a:srgbClr val="000000"/>
                </a:solidFill>
                <a:latin typeface="+mj-lt"/>
              </a:rPr>
              <a:t>Explain how we see the Moon. </a:t>
            </a:r>
          </a:p>
          <a:p>
            <a:pPr marL="403622" lvl="1" indent="-269081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en-US" kern="0" dirty="0">
                <a:solidFill>
                  <a:srgbClr val="000000"/>
                </a:solidFill>
                <a:latin typeface="+mj-lt"/>
              </a:rPr>
              <a:t>Describe how the Earth, Moon and the planets move.</a:t>
            </a:r>
          </a:p>
          <a:p>
            <a:pPr marL="403622" lvl="1" indent="-269081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en-US" kern="0" dirty="0">
                <a:solidFill>
                  <a:srgbClr val="000000"/>
                </a:solidFill>
                <a:latin typeface="+mj-lt"/>
              </a:rPr>
              <a:t>Describe the positions of the Earth and planets in the Solar System.</a:t>
            </a:r>
          </a:p>
          <a:p>
            <a:pPr marL="403622" lvl="1" indent="-269081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en-US" kern="0" dirty="0">
                <a:solidFill>
                  <a:srgbClr val="000000"/>
                </a:solidFill>
                <a:latin typeface="+mj-lt"/>
              </a:rPr>
              <a:t>Describe some ways of investigating the planets.</a:t>
            </a:r>
          </a:p>
          <a:p>
            <a:pPr marL="403622" lvl="1" indent="-269081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altLang="en-US" kern="0" dirty="0">
                <a:solidFill>
                  <a:srgbClr val="000000"/>
                </a:solidFill>
                <a:latin typeface="+mj-lt"/>
              </a:rPr>
              <a:t>Compare the geocentric and heliocentric models of the Solar System.</a:t>
            </a:r>
          </a:p>
          <a:p>
            <a:pPr marL="403622" lvl="1" indent="-269081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dirty="0"/>
              <a:t>Use a model to explain why we see phases of the Moon.</a:t>
            </a:r>
          </a:p>
          <a:p>
            <a:pPr marL="403622" lvl="1" indent="-269081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dirty="0"/>
              <a:t>Explain how technological developments have increased our knowledge of the Solar System.</a:t>
            </a:r>
          </a:p>
          <a:p>
            <a:pPr marL="403622" lvl="1" indent="-269081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dirty="0"/>
              <a:t>Explain why the heliocentric model is our current model of the Solar System.</a:t>
            </a:r>
          </a:p>
          <a:p>
            <a:pPr marL="403622" lvl="1" indent="-269081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dirty="0"/>
              <a:t>Compare different theories for the origin of the Moon.</a:t>
            </a:r>
          </a:p>
          <a:p>
            <a:pPr marL="403622" lvl="1" indent="-269081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dirty="0"/>
              <a:t>Use a model to explain why we have partial and total solar eclipses.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77AB619-6F04-4036-8738-263B1C0AF6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08" b="21466"/>
          <a:stretch/>
        </p:blipFill>
        <p:spPr>
          <a:xfrm>
            <a:off x="8993841" y="4902887"/>
            <a:ext cx="2732005" cy="168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8520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rc 26">
            <a:extLst>
              <a:ext uri="{FF2B5EF4-FFF2-40B4-BE49-F238E27FC236}">
                <a16:creationId xmlns:a16="http://schemas.microsoft.com/office/drawing/2014/main" id="{F9901728-51E8-4324-84A3-5BED6BDECFDC}"/>
              </a:ext>
            </a:extLst>
          </p:cNvPr>
          <p:cNvSpPr>
            <a:spLocks/>
          </p:cNvSpPr>
          <p:nvPr/>
        </p:nvSpPr>
        <p:spPr bwMode="auto">
          <a:xfrm flipV="1">
            <a:off x="213393" y="736320"/>
            <a:ext cx="1153583" cy="4656667"/>
          </a:xfrm>
          <a:custGeom>
            <a:avLst/>
            <a:gdLst>
              <a:gd name="T0" fmla="*/ 345754 w 21600"/>
              <a:gd name="T1" fmla="*/ 0 h 39835"/>
              <a:gd name="T2" fmla="*/ 323324 w 21600"/>
              <a:gd name="T3" fmla="*/ 3492500 h 39835"/>
              <a:gd name="T4" fmla="*/ 0 w 21600"/>
              <a:gd name="T5" fmla="*/ 1735948 h 39835"/>
              <a:gd name="T6" fmla="*/ 0 60000 65536"/>
              <a:gd name="T7" fmla="*/ 0 60000 65536"/>
              <a:gd name="T8" fmla="*/ 0 60000 65536"/>
              <a:gd name="T9" fmla="*/ 0 w 21600"/>
              <a:gd name="T10" fmla="*/ 0 h 39835"/>
              <a:gd name="T11" fmla="*/ 21600 w 21600"/>
              <a:gd name="T12" fmla="*/ 39835 h 3983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9835" fill="none" extrusionOk="0">
                <a:moveTo>
                  <a:pt x="8632" y="-1"/>
                </a:moveTo>
                <a:cubicBezTo>
                  <a:pt x="16507" y="3433"/>
                  <a:pt x="21600" y="11208"/>
                  <a:pt x="21600" y="19800"/>
                </a:cubicBezTo>
                <a:cubicBezTo>
                  <a:pt x="21600" y="28612"/>
                  <a:pt x="16246" y="36541"/>
                  <a:pt x="8072" y="39835"/>
                </a:cubicBezTo>
              </a:path>
              <a:path w="21600" h="39835" stroke="0" extrusionOk="0">
                <a:moveTo>
                  <a:pt x="8632" y="-1"/>
                </a:moveTo>
                <a:cubicBezTo>
                  <a:pt x="16507" y="3433"/>
                  <a:pt x="21600" y="11208"/>
                  <a:pt x="21600" y="19800"/>
                </a:cubicBezTo>
                <a:cubicBezTo>
                  <a:pt x="21600" y="28612"/>
                  <a:pt x="16246" y="36541"/>
                  <a:pt x="8072" y="39835"/>
                </a:cubicBezTo>
                <a:lnTo>
                  <a:pt x="0" y="1980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3200" kern="0">
              <a:solidFill>
                <a:srgbClr val="009242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Oval 28">
            <a:extLst>
              <a:ext uri="{FF2B5EF4-FFF2-40B4-BE49-F238E27FC236}">
                <a16:creationId xmlns:a16="http://schemas.microsoft.com/office/drawing/2014/main" id="{F6594FA2-A5E6-4669-9EAB-EE9EC3DE02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7475" y="3041371"/>
            <a:ext cx="190500" cy="190500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defTabSz="121917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altLang="en-US" sz="3200" kern="0">
              <a:solidFill>
                <a:srgbClr val="009242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7" name="Oval 29">
            <a:extLst>
              <a:ext uri="{FF2B5EF4-FFF2-40B4-BE49-F238E27FC236}">
                <a16:creationId xmlns:a16="http://schemas.microsoft.com/office/drawing/2014/main" id="{56C85B49-0317-42C8-88A9-B7D903AE0E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2708" y="2944005"/>
            <a:ext cx="383117" cy="383116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defTabSz="121917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altLang="en-US" sz="3200" kern="0">
              <a:solidFill>
                <a:srgbClr val="009242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8" name="Oval 30">
            <a:extLst>
              <a:ext uri="{FF2B5EF4-FFF2-40B4-BE49-F238E27FC236}">
                <a16:creationId xmlns:a16="http://schemas.microsoft.com/office/drawing/2014/main" id="{B36C51CF-B986-4679-8F9B-84EF126234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8442" y="2944005"/>
            <a:ext cx="385233" cy="383116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defTabSz="121917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altLang="en-US" sz="3200" kern="0">
              <a:solidFill>
                <a:srgbClr val="009242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9" name="Oval 31">
            <a:extLst>
              <a:ext uri="{FF2B5EF4-FFF2-40B4-BE49-F238E27FC236}">
                <a16:creationId xmlns:a16="http://schemas.microsoft.com/office/drawing/2014/main" id="{8A029403-60B8-4444-BEE4-1DFF02ADCB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4175" y="2992687"/>
            <a:ext cx="287867" cy="287867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defTabSz="121917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altLang="en-US" sz="3200" kern="0">
              <a:solidFill>
                <a:srgbClr val="009242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0" name="Oval 32">
            <a:extLst>
              <a:ext uri="{FF2B5EF4-FFF2-40B4-BE49-F238E27FC236}">
                <a16:creationId xmlns:a16="http://schemas.microsoft.com/office/drawing/2014/main" id="{E0BE4876-A776-4139-8E3A-B0F6024FB7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008" y="2368272"/>
            <a:ext cx="1439333" cy="1441449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defTabSz="121917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altLang="en-US" sz="3200" kern="0">
              <a:solidFill>
                <a:srgbClr val="009242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1" name="Oval 33">
            <a:extLst>
              <a:ext uri="{FF2B5EF4-FFF2-40B4-BE49-F238E27FC236}">
                <a16:creationId xmlns:a16="http://schemas.microsoft.com/office/drawing/2014/main" id="{0F3FA166-5D7C-4DA7-A90C-0125BBEE02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5442" y="2656137"/>
            <a:ext cx="1056217" cy="1056216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defTabSz="121917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altLang="en-US" sz="3200" kern="0">
              <a:solidFill>
                <a:srgbClr val="009242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2" name="Oval 34">
            <a:extLst>
              <a:ext uri="{FF2B5EF4-FFF2-40B4-BE49-F238E27FC236}">
                <a16:creationId xmlns:a16="http://schemas.microsoft.com/office/drawing/2014/main" id="{F8FEAE16-F355-4653-836B-878F9828BF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90026" y="2753504"/>
            <a:ext cx="768349" cy="768349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defTabSz="121917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altLang="en-US" sz="3200" kern="0">
              <a:solidFill>
                <a:srgbClr val="009242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3" name="Oval 35">
            <a:extLst>
              <a:ext uri="{FF2B5EF4-FFF2-40B4-BE49-F238E27FC236}">
                <a16:creationId xmlns:a16="http://schemas.microsoft.com/office/drawing/2014/main" id="{633E190B-3D0F-48B8-9A45-A4EEBDE565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3608" y="2656138"/>
            <a:ext cx="958851" cy="960967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defTabSz="121917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altLang="en-US" sz="3200" kern="0">
              <a:solidFill>
                <a:srgbClr val="009242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7" name="Line 40">
            <a:extLst>
              <a:ext uri="{FF2B5EF4-FFF2-40B4-BE49-F238E27FC236}">
                <a16:creationId xmlns:a16="http://schemas.microsoft.com/office/drawing/2014/main" id="{EB263638-7F12-47EC-BD06-53281E41B4B2}"/>
              </a:ext>
            </a:extLst>
          </p:cNvPr>
          <p:cNvSpPr>
            <a:spLocks noChangeShapeType="1"/>
          </p:cNvSpPr>
          <p:nvPr/>
        </p:nvSpPr>
        <p:spPr bwMode="auto">
          <a:xfrm>
            <a:off x="1462225" y="831572"/>
            <a:ext cx="192616" cy="211243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3200" kern="0">
              <a:solidFill>
                <a:srgbClr val="009242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8" name="Line 41">
            <a:extLst>
              <a:ext uri="{FF2B5EF4-FFF2-40B4-BE49-F238E27FC236}">
                <a16:creationId xmlns:a16="http://schemas.microsoft.com/office/drawing/2014/main" id="{D833FF0C-2E7B-4589-914F-230E5628AFB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57475" y="3424488"/>
            <a:ext cx="575733" cy="211243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3200" kern="0">
              <a:solidFill>
                <a:srgbClr val="009242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0" name="Line 43">
            <a:extLst>
              <a:ext uri="{FF2B5EF4-FFF2-40B4-BE49-F238E27FC236}">
                <a16:creationId xmlns:a16="http://schemas.microsoft.com/office/drawing/2014/main" id="{24A038B7-7A25-4E17-9A39-113CEBF0408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11060" y="1697287"/>
            <a:ext cx="95249" cy="115146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3200" kern="0">
              <a:solidFill>
                <a:srgbClr val="009242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2" name="Line 45">
            <a:extLst>
              <a:ext uri="{FF2B5EF4-FFF2-40B4-BE49-F238E27FC236}">
                <a16:creationId xmlns:a16="http://schemas.microsoft.com/office/drawing/2014/main" id="{2FCB592B-8E3B-4A6C-B2EC-6CA16D7EB6D6}"/>
              </a:ext>
            </a:extLst>
          </p:cNvPr>
          <p:cNvSpPr>
            <a:spLocks noChangeShapeType="1"/>
          </p:cNvSpPr>
          <p:nvPr/>
        </p:nvSpPr>
        <p:spPr bwMode="auto">
          <a:xfrm>
            <a:off x="3286793" y="3329237"/>
            <a:ext cx="95249" cy="134408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3200" kern="0">
              <a:solidFill>
                <a:srgbClr val="009242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7" name="AutoShape 52">
            <a:extLst>
              <a:ext uri="{FF2B5EF4-FFF2-40B4-BE49-F238E27FC236}">
                <a16:creationId xmlns:a16="http://schemas.microsoft.com/office/drawing/2014/main" id="{DA670ABA-E4DF-4125-9381-5879966A35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90026" y="4481762"/>
            <a:ext cx="3354916" cy="2110317"/>
          </a:xfrm>
          <a:prstGeom prst="cloudCallout">
            <a:avLst>
              <a:gd name="adj1" fmla="val 65963"/>
              <a:gd name="adj2" fmla="val -70463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defTabSz="914377">
              <a:defRPr/>
            </a:pPr>
            <a:r>
              <a:rPr lang="en-GB" altLang="en-US" sz="3200" kern="0" dirty="0">
                <a:solidFill>
                  <a:sysClr val="windowText" lastClr="000000"/>
                </a:solidFill>
                <a:latin typeface="+mj-lt"/>
                <a:cs typeface="Arial" panose="020B0604020202020204" pitchFamily="34" charset="0"/>
              </a:rPr>
              <a:t>What is missing?</a:t>
            </a:r>
          </a:p>
        </p:txBody>
      </p:sp>
      <p:sp>
        <p:nvSpPr>
          <p:cNvPr id="32" name="AutoShape 20">
            <a:extLst>
              <a:ext uri="{FF2B5EF4-FFF2-40B4-BE49-F238E27FC236}">
                <a16:creationId xmlns:a16="http://schemas.microsoft.com/office/drawing/2014/main" id="{2A1FE8C6-F7F1-45CD-9620-AB38AEBBF8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8083" y="393033"/>
            <a:ext cx="8043917" cy="1227668"/>
          </a:xfrm>
          <a:prstGeom prst="roundRect">
            <a:avLst>
              <a:gd name="adj" fmla="val 0"/>
            </a:avLst>
          </a:prstGeom>
          <a:solidFill>
            <a:schemeClr val="accent1">
              <a:lumMod val="75000"/>
            </a:schemeClr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478355" indent="-478355" defTabSz="1219170">
              <a:buFont typeface="Wingdings" panose="05000000000000000000" pitchFamily="2" charset="2"/>
              <a:buChar char="!"/>
              <a:defRPr/>
            </a:pPr>
            <a:r>
              <a:rPr lang="en-GB" sz="2667" kern="0" dirty="0">
                <a:solidFill>
                  <a:schemeClr val="bg1"/>
                </a:solidFill>
                <a:latin typeface="+mj-lt"/>
                <a:cs typeface="Arial" panose="020B0604020202020204" pitchFamily="34" charset="0"/>
                <a:sym typeface="Wingdings"/>
              </a:rPr>
              <a:t>Label the planets on your diagram.</a:t>
            </a:r>
          </a:p>
          <a:p>
            <a:pPr marL="478355" indent="-478355" defTabSz="1219170">
              <a:buFont typeface="Wingdings" panose="05000000000000000000" pitchFamily="2" charset="2"/>
              <a:buChar char="!"/>
              <a:defRPr/>
            </a:pPr>
            <a:r>
              <a:rPr lang="en-GB" sz="2667" kern="0" dirty="0">
                <a:solidFill>
                  <a:schemeClr val="bg1"/>
                </a:solidFill>
                <a:latin typeface="+mj-lt"/>
                <a:cs typeface="Arial" panose="020B0604020202020204" pitchFamily="34" charset="0"/>
                <a:sym typeface="Wingdings"/>
              </a:rPr>
              <a:t>Add a (silly) phrase to help you remember the order. </a:t>
            </a:r>
          </a:p>
          <a:p>
            <a:pPr marL="478355" indent="-478355" defTabSz="1219170">
              <a:defRPr/>
            </a:pPr>
            <a:r>
              <a:rPr lang="en-GB" sz="3200" kern="0" dirty="0">
                <a:solidFill>
                  <a:srgbClr val="009242"/>
                </a:solidFill>
                <a:latin typeface="+mj-lt"/>
                <a:cs typeface="Arial" panose="020B0604020202020204" pitchFamily="34" charset="0"/>
                <a:sym typeface="Wingdings"/>
              </a:rPr>
              <a:t>		</a:t>
            </a:r>
            <a:endParaRPr lang="en-GB" sz="3200" kern="0" dirty="0">
              <a:solidFill>
                <a:srgbClr val="009242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3" name="AutoShape 52">
            <a:extLst>
              <a:ext uri="{FF2B5EF4-FFF2-40B4-BE49-F238E27FC236}">
                <a16:creationId xmlns:a16="http://schemas.microsoft.com/office/drawing/2014/main" id="{FB6E51A2-65B5-43F5-A030-71AA13C251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1774" y="4337828"/>
            <a:ext cx="3354916" cy="2110317"/>
          </a:xfrm>
          <a:prstGeom prst="cloudCallout">
            <a:avLst>
              <a:gd name="adj1" fmla="val -61831"/>
              <a:gd name="adj2" fmla="val 51970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defTabSz="914377">
              <a:defRPr/>
            </a:pPr>
            <a:r>
              <a:rPr lang="en-GB" altLang="en-US" sz="2133" kern="0" dirty="0">
                <a:solidFill>
                  <a:sysClr val="windowText" lastClr="000000"/>
                </a:solidFill>
                <a:latin typeface="+mj-lt"/>
                <a:cs typeface="Arial" panose="020B0604020202020204" pitchFamily="34" charset="0"/>
              </a:rPr>
              <a:t>Are the planets actually arranged like this?</a:t>
            </a:r>
          </a:p>
        </p:txBody>
      </p:sp>
    </p:spTree>
    <p:extLst>
      <p:ext uri="{BB962C8B-B14F-4D97-AF65-F5344CB8AC3E}">
        <p14:creationId xmlns:p14="http://schemas.microsoft.com/office/powerpoint/2010/main" val="40144614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rc 26">
            <a:extLst>
              <a:ext uri="{FF2B5EF4-FFF2-40B4-BE49-F238E27FC236}">
                <a16:creationId xmlns:a16="http://schemas.microsoft.com/office/drawing/2014/main" id="{F9901728-51E8-4324-84A3-5BED6BDECFDC}"/>
              </a:ext>
            </a:extLst>
          </p:cNvPr>
          <p:cNvSpPr>
            <a:spLocks/>
          </p:cNvSpPr>
          <p:nvPr/>
        </p:nvSpPr>
        <p:spPr bwMode="auto">
          <a:xfrm flipV="1">
            <a:off x="213393" y="736320"/>
            <a:ext cx="1153583" cy="4656667"/>
          </a:xfrm>
          <a:custGeom>
            <a:avLst/>
            <a:gdLst>
              <a:gd name="T0" fmla="*/ 345754 w 21600"/>
              <a:gd name="T1" fmla="*/ 0 h 39835"/>
              <a:gd name="T2" fmla="*/ 323324 w 21600"/>
              <a:gd name="T3" fmla="*/ 3492500 h 39835"/>
              <a:gd name="T4" fmla="*/ 0 w 21600"/>
              <a:gd name="T5" fmla="*/ 1735948 h 39835"/>
              <a:gd name="T6" fmla="*/ 0 60000 65536"/>
              <a:gd name="T7" fmla="*/ 0 60000 65536"/>
              <a:gd name="T8" fmla="*/ 0 60000 65536"/>
              <a:gd name="T9" fmla="*/ 0 w 21600"/>
              <a:gd name="T10" fmla="*/ 0 h 39835"/>
              <a:gd name="T11" fmla="*/ 21600 w 21600"/>
              <a:gd name="T12" fmla="*/ 39835 h 3983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9835" fill="none" extrusionOk="0">
                <a:moveTo>
                  <a:pt x="8632" y="-1"/>
                </a:moveTo>
                <a:cubicBezTo>
                  <a:pt x="16507" y="3433"/>
                  <a:pt x="21600" y="11208"/>
                  <a:pt x="21600" y="19800"/>
                </a:cubicBezTo>
                <a:cubicBezTo>
                  <a:pt x="21600" y="28612"/>
                  <a:pt x="16246" y="36541"/>
                  <a:pt x="8072" y="39835"/>
                </a:cubicBezTo>
              </a:path>
              <a:path w="21600" h="39835" stroke="0" extrusionOk="0">
                <a:moveTo>
                  <a:pt x="8632" y="-1"/>
                </a:moveTo>
                <a:cubicBezTo>
                  <a:pt x="16507" y="3433"/>
                  <a:pt x="21600" y="11208"/>
                  <a:pt x="21600" y="19800"/>
                </a:cubicBezTo>
                <a:cubicBezTo>
                  <a:pt x="21600" y="28612"/>
                  <a:pt x="16246" y="36541"/>
                  <a:pt x="8072" y="39835"/>
                </a:cubicBezTo>
                <a:lnTo>
                  <a:pt x="0" y="1980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3200" kern="0">
              <a:solidFill>
                <a:srgbClr val="009242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Oval 28">
            <a:extLst>
              <a:ext uri="{FF2B5EF4-FFF2-40B4-BE49-F238E27FC236}">
                <a16:creationId xmlns:a16="http://schemas.microsoft.com/office/drawing/2014/main" id="{F6594FA2-A5E6-4669-9EAB-EE9EC3DE02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7475" y="3041371"/>
            <a:ext cx="190500" cy="190500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defTabSz="121917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altLang="en-US" sz="3200" kern="0">
              <a:solidFill>
                <a:srgbClr val="009242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7" name="Oval 29">
            <a:extLst>
              <a:ext uri="{FF2B5EF4-FFF2-40B4-BE49-F238E27FC236}">
                <a16:creationId xmlns:a16="http://schemas.microsoft.com/office/drawing/2014/main" id="{56C85B49-0317-42C8-88A9-B7D903AE0E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2708" y="2944005"/>
            <a:ext cx="383117" cy="383116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defTabSz="121917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altLang="en-US" sz="3200" kern="0">
              <a:solidFill>
                <a:srgbClr val="009242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8" name="Oval 30">
            <a:extLst>
              <a:ext uri="{FF2B5EF4-FFF2-40B4-BE49-F238E27FC236}">
                <a16:creationId xmlns:a16="http://schemas.microsoft.com/office/drawing/2014/main" id="{B36C51CF-B986-4679-8F9B-84EF126234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8442" y="2944005"/>
            <a:ext cx="385233" cy="383116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defTabSz="121917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altLang="en-US" sz="3200" kern="0">
              <a:solidFill>
                <a:srgbClr val="009242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9" name="Oval 31">
            <a:extLst>
              <a:ext uri="{FF2B5EF4-FFF2-40B4-BE49-F238E27FC236}">
                <a16:creationId xmlns:a16="http://schemas.microsoft.com/office/drawing/2014/main" id="{8A029403-60B8-4444-BEE4-1DFF02ADCB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4175" y="2992687"/>
            <a:ext cx="287867" cy="287867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defTabSz="121917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altLang="en-US" sz="3200" kern="0">
              <a:solidFill>
                <a:srgbClr val="009242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0" name="Oval 32">
            <a:extLst>
              <a:ext uri="{FF2B5EF4-FFF2-40B4-BE49-F238E27FC236}">
                <a16:creationId xmlns:a16="http://schemas.microsoft.com/office/drawing/2014/main" id="{E0BE4876-A776-4139-8E3A-B0F6024FB7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008" y="2368272"/>
            <a:ext cx="1439333" cy="1441449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defTabSz="121917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altLang="en-US" sz="3200" kern="0">
              <a:solidFill>
                <a:srgbClr val="009242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1" name="Oval 33">
            <a:extLst>
              <a:ext uri="{FF2B5EF4-FFF2-40B4-BE49-F238E27FC236}">
                <a16:creationId xmlns:a16="http://schemas.microsoft.com/office/drawing/2014/main" id="{0F3FA166-5D7C-4DA7-A90C-0125BBEE02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5442" y="2656137"/>
            <a:ext cx="1056217" cy="1056216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defTabSz="121917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altLang="en-US" sz="3200" kern="0">
              <a:solidFill>
                <a:srgbClr val="009242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2" name="Oval 34">
            <a:extLst>
              <a:ext uri="{FF2B5EF4-FFF2-40B4-BE49-F238E27FC236}">
                <a16:creationId xmlns:a16="http://schemas.microsoft.com/office/drawing/2014/main" id="{F8FEAE16-F355-4653-836B-878F9828BF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90026" y="2753504"/>
            <a:ext cx="768349" cy="768349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defTabSz="121917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altLang="en-US" sz="3200" kern="0">
              <a:solidFill>
                <a:srgbClr val="009242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3" name="Oval 35">
            <a:extLst>
              <a:ext uri="{FF2B5EF4-FFF2-40B4-BE49-F238E27FC236}">
                <a16:creationId xmlns:a16="http://schemas.microsoft.com/office/drawing/2014/main" id="{633E190B-3D0F-48B8-9A45-A4EEBDE565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3608" y="2656138"/>
            <a:ext cx="958851" cy="960967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defTabSz="121917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altLang="en-US" sz="3200" kern="0">
              <a:solidFill>
                <a:srgbClr val="009242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4" name="Text Box 37">
            <a:extLst>
              <a:ext uri="{FF2B5EF4-FFF2-40B4-BE49-F238E27FC236}">
                <a16:creationId xmlns:a16="http://schemas.microsoft.com/office/drawing/2014/main" id="{2FFAAF12-E02C-49A9-9ABE-5FC9EAB59250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-303075" y="2755603"/>
            <a:ext cx="2207684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defTabSz="1219170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altLang="en-US" sz="3733" b="1" kern="0">
                <a:solidFill>
                  <a:srgbClr val="009242"/>
                </a:solidFill>
                <a:latin typeface="+mj-lt"/>
                <a:cs typeface="Arial" panose="020B0604020202020204" pitchFamily="34" charset="0"/>
              </a:rPr>
              <a:t>Sun</a:t>
            </a:r>
            <a:endParaRPr lang="en-US" altLang="en-US" sz="3733" b="1" kern="0">
              <a:solidFill>
                <a:srgbClr val="009242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5" name="Text Box 38">
            <a:extLst>
              <a:ext uri="{FF2B5EF4-FFF2-40B4-BE49-F238E27FC236}">
                <a16:creationId xmlns:a16="http://schemas.microsoft.com/office/drawing/2014/main" id="{B891FCE6-235E-4860-A62B-6ABAEE59A7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692" y="-32029"/>
            <a:ext cx="2207683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defTabSz="1219170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altLang="en-US" sz="3733" b="1" kern="0">
                <a:solidFill>
                  <a:srgbClr val="009242"/>
                </a:solidFill>
                <a:latin typeface="+mj-lt"/>
                <a:cs typeface="Arial" panose="020B0604020202020204" pitchFamily="34" charset="0"/>
              </a:rPr>
              <a:t>Mercury</a:t>
            </a:r>
            <a:endParaRPr lang="en-US" altLang="en-US" sz="3733" b="1" kern="0">
              <a:solidFill>
                <a:srgbClr val="009242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6" name="Text Box 39">
            <a:extLst>
              <a:ext uri="{FF2B5EF4-FFF2-40B4-BE49-F238E27FC236}">
                <a16:creationId xmlns:a16="http://schemas.microsoft.com/office/drawing/2014/main" id="{86ACBB6E-3DF8-4C3A-B37A-3972B21970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625" y="4954835"/>
            <a:ext cx="2207683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defTabSz="1219170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altLang="en-US" sz="3733" b="1" kern="0" dirty="0">
                <a:solidFill>
                  <a:srgbClr val="009242"/>
                </a:solidFill>
                <a:latin typeface="+mj-lt"/>
                <a:cs typeface="Arial" panose="020B0604020202020204" pitchFamily="34" charset="0"/>
              </a:rPr>
              <a:t>Venus</a:t>
            </a:r>
            <a:endParaRPr lang="en-US" altLang="en-US" sz="3733" b="1" kern="0" dirty="0">
              <a:solidFill>
                <a:srgbClr val="009242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7" name="Line 40">
            <a:extLst>
              <a:ext uri="{FF2B5EF4-FFF2-40B4-BE49-F238E27FC236}">
                <a16:creationId xmlns:a16="http://schemas.microsoft.com/office/drawing/2014/main" id="{EB263638-7F12-47EC-BD06-53281E41B4B2}"/>
              </a:ext>
            </a:extLst>
          </p:cNvPr>
          <p:cNvSpPr>
            <a:spLocks noChangeShapeType="1"/>
          </p:cNvSpPr>
          <p:nvPr/>
        </p:nvSpPr>
        <p:spPr bwMode="auto">
          <a:xfrm>
            <a:off x="1462225" y="831572"/>
            <a:ext cx="192616" cy="211243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3200" kern="0">
              <a:solidFill>
                <a:srgbClr val="009242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8" name="Line 41">
            <a:extLst>
              <a:ext uri="{FF2B5EF4-FFF2-40B4-BE49-F238E27FC236}">
                <a16:creationId xmlns:a16="http://schemas.microsoft.com/office/drawing/2014/main" id="{D833FF0C-2E7B-4589-914F-230E5628AFB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724691" y="3424487"/>
            <a:ext cx="408517" cy="1589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3200" kern="0">
              <a:solidFill>
                <a:srgbClr val="009242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9" name="Text Box 42">
            <a:extLst>
              <a:ext uri="{FF2B5EF4-FFF2-40B4-BE49-F238E27FC236}">
                <a16:creationId xmlns:a16="http://schemas.microsoft.com/office/drawing/2014/main" id="{6CADF598-3B42-4EDD-A2F2-FFDF380829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0092" y="831571"/>
            <a:ext cx="2207683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defTabSz="1219170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altLang="en-US" sz="3733" b="1" kern="0">
                <a:solidFill>
                  <a:srgbClr val="009242"/>
                </a:solidFill>
                <a:latin typeface="+mj-lt"/>
                <a:cs typeface="Arial" panose="020B0604020202020204" pitchFamily="34" charset="0"/>
              </a:rPr>
              <a:t>Earth</a:t>
            </a:r>
            <a:endParaRPr lang="en-US" altLang="en-US" sz="3733" b="1" kern="0">
              <a:solidFill>
                <a:srgbClr val="009242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0" name="Line 43">
            <a:extLst>
              <a:ext uri="{FF2B5EF4-FFF2-40B4-BE49-F238E27FC236}">
                <a16:creationId xmlns:a16="http://schemas.microsoft.com/office/drawing/2014/main" id="{24A038B7-7A25-4E17-9A39-113CEBF0408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11060" y="1697287"/>
            <a:ext cx="95249" cy="115146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3200" kern="0">
              <a:solidFill>
                <a:srgbClr val="009242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1" name="Text Box 44">
            <a:extLst>
              <a:ext uri="{FF2B5EF4-FFF2-40B4-BE49-F238E27FC236}">
                <a16:creationId xmlns:a16="http://schemas.microsoft.com/office/drawing/2014/main" id="{326F3CF9-C64C-4F25-BEFE-265A9D744E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3409" y="4655711"/>
            <a:ext cx="2207684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defTabSz="1219170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altLang="en-US" sz="3733" b="1" kern="0" dirty="0">
                <a:solidFill>
                  <a:srgbClr val="009242"/>
                </a:solidFill>
                <a:latin typeface="+mj-lt"/>
                <a:cs typeface="Arial" panose="020B0604020202020204" pitchFamily="34" charset="0"/>
              </a:rPr>
              <a:t>Mars</a:t>
            </a:r>
            <a:endParaRPr lang="en-US" altLang="en-US" sz="3733" b="1" kern="0" dirty="0">
              <a:solidFill>
                <a:srgbClr val="009242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2" name="Line 45">
            <a:extLst>
              <a:ext uri="{FF2B5EF4-FFF2-40B4-BE49-F238E27FC236}">
                <a16:creationId xmlns:a16="http://schemas.microsoft.com/office/drawing/2014/main" id="{2FCB592B-8E3B-4A6C-B2EC-6CA16D7EB6D6}"/>
              </a:ext>
            </a:extLst>
          </p:cNvPr>
          <p:cNvSpPr>
            <a:spLocks noChangeShapeType="1"/>
          </p:cNvSpPr>
          <p:nvPr/>
        </p:nvSpPr>
        <p:spPr bwMode="auto">
          <a:xfrm>
            <a:off x="3286793" y="3329237"/>
            <a:ext cx="95249" cy="134408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3200" kern="0">
              <a:solidFill>
                <a:srgbClr val="009242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3" name="Text Box 46">
            <a:extLst>
              <a:ext uri="{FF2B5EF4-FFF2-40B4-BE49-F238E27FC236}">
                <a16:creationId xmlns:a16="http://schemas.microsoft.com/office/drawing/2014/main" id="{2ADC46EC-163A-4F9D-950F-ED465FD413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5142" y="1697287"/>
            <a:ext cx="2207684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defTabSz="1219170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altLang="en-US" sz="3733" b="1" kern="0">
                <a:solidFill>
                  <a:srgbClr val="009242"/>
                </a:solidFill>
                <a:latin typeface="+mj-lt"/>
                <a:cs typeface="Arial" panose="020B0604020202020204" pitchFamily="34" charset="0"/>
              </a:rPr>
              <a:t>Jupiter</a:t>
            </a:r>
            <a:endParaRPr lang="en-US" altLang="en-US" sz="3733" b="1" kern="0">
              <a:solidFill>
                <a:srgbClr val="009242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4" name="Text Box 47">
            <a:extLst>
              <a:ext uri="{FF2B5EF4-FFF2-40B4-BE49-F238E27FC236}">
                <a16:creationId xmlns:a16="http://schemas.microsoft.com/office/drawing/2014/main" id="{133BAD08-6461-4D5D-9908-70F14592A2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7592" y="3617105"/>
            <a:ext cx="2207683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defTabSz="1219170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altLang="en-US" sz="3733" b="1" kern="0">
                <a:solidFill>
                  <a:srgbClr val="009242"/>
                </a:solidFill>
                <a:latin typeface="+mj-lt"/>
                <a:cs typeface="Arial" panose="020B0604020202020204" pitchFamily="34" charset="0"/>
              </a:rPr>
              <a:t>Saturn</a:t>
            </a:r>
            <a:endParaRPr lang="en-US" altLang="en-US" sz="3733" b="1" kern="0">
              <a:solidFill>
                <a:srgbClr val="009242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5" name="Text Box 48">
            <a:extLst>
              <a:ext uri="{FF2B5EF4-FFF2-40B4-BE49-F238E27FC236}">
                <a16:creationId xmlns:a16="http://schemas.microsoft.com/office/drawing/2014/main" id="{2B3B1B06-0C94-4EBF-8987-E33F843FC4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9042" y="2080405"/>
            <a:ext cx="2207684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defTabSz="1219170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altLang="en-US" sz="3733" b="1" kern="0">
                <a:solidFill>
                  <a:srgbClr val="009242"/>
                </a:solidFill>
                <a:latin typeface="+mj-lt"/>
                <a:cs typeface="Arial" panose="020B0604020202020204" pitchFamily="34" charset="0"/>
              </a:rPr>
              <a:t>Uranus</a:t>
            </a:r>
            <a:endParaRPr lang="en-US" altLang="en-US" sz="3733" b="1" kern="0">
              <a:solidFill>
                <a:srgbClr val="009242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6" name="Text Box 49">
            <a:extLst>
              <a:ext uri="{FF2B5EF4-FFF2-40B4-BE49-F238E27FC236}">
                <a16:creationId xmlns:a16="http://schemas.microsoft.com/office/drawing/2014/main" id="{1CFFDFF5-3917-46EA-84FD-33FD1F6CF1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70509" y="3617105"/>
            <a:ext cx="2207684" cy="666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defTabSz="1219170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altLang="en-US" sz="3733" b="1" kern="0">
                <a:solidFill>
                  <a:srgbClr val="009242"/>
                </a:solidFill>
                <a:latin typeface="+mj-lt"/>
                <a:cs typeface="Arial" panose="020B0604020202020204" pitchFamily="34" charset="0"/>
              </a:rPr>
              <a:t>Neptune</a:t>
            </a:r>
            <a:endParaRPr lang="en-US" altLang="en-US" sz="3733" b="1" kern="0">
              <a:solidFill>
                <a:srgbClr val="009242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7" name="AutoShape 52">
            <a:extLst>
              <a:ext uri="{FF2B5EF4-FFF2-40B4-BE49-F238E27FC236}">
                <a16:creationId xmlns:a16="http://schemas.microsoft.com/office/drawing/2014/main" id="{DA670ABA-E4DF-4125-9381-5879966A35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96101" y="4559336"/>
            <a:ext cx="3354916" cy="2110317"/>
          </a:xfrm>
          <a:prstGeom prst="cloudCallout">
            <a:avLst>
              <a:gd name="adj1" fmla="val 65963"/>
              <a:gd name="adj2" fmla="val -70463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GB" altLang="en-US" sz="3200" kern="0" dirty="0">
                <a:solidFill>
                  <a:sysClr val="windowText" lastClr="000000"/>
                </a:solidFill>
                <a:latin typeface="+mj-lt"/>
                <a:cs typeface="Arial" panose="020B0604020202020204" pitchFamily="34" charset="0"/>
              </a:rPr>
              <a:t>What is missing?</a:t>
            </a:r>
          </a:p>
        </p:txBody>
      </p:sp>
      <p:sp>
        <p:nvSpPr>
          <p:cNvPr id="28" name="AutoShape 54">
            <a:extLst>
              <a:ext uri="{FF2B5EF4-FFF2-40B4-BE49-F238E27FC236}">
                <a16:creationId xmlns:a16="http://schemas.microsoft.com/office/drawing/2014/main" id="{96EBF378-FA0D-43F8-809F-78EAF37A2B57}"/>
              </a:ext>
            </a:extLst>
          </p:cNvPr>
          <p:cNvSpPr>
            <a:spLocks/>
          </p:cNvSpPr>
          <p:nvPr/>
        </p:nvSpPr>
        <p:spPr bwMode="auto">
          <a:xfrm rot="-5400000">
            <a:off x="2314048" y="4215063"/>
            <a:ext cx="374649" cy="3187700"/>
          </a:xfrm>
          <a:prstGeom prst="leftBrace">
            <a:avLst>
              <a:gd name="adj1" fmla="val 70904"/>
              <a:gd name="adj2" fmla="val 50000"/>
            </a:avLst>
          </a:prstGeom>
          <a:noFill/>
          <a:ln w="28575">
            <a:solidFill>
              <a:srgbClr val="00924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defTabSz="121917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altLang="en-US" sz="3200" kern="0">
              <a:solidFill>
                <a:srgbClr val="009242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9" name="AutoShape 55">
            <a:extLst>
              <a:ext uri="{FF2B5EF4-FFF2-40B4-BE49-F238E27FC236}">
                <a16:creationId xmlns:a16="http://schemas.microsoft.com/office/drawing/2014/main" id="{B41728C9-6C68-4FAC-B408-434A5E0FA7A0}"/>
              </a:ext>
            </a:extLst>
          </p:cNvPr>
          <p:cNvSpPr>
            <a:spLocks/>
          </p:cNvSpPr>
          <p:nvPr/>
        </p:nvSpPr>
        <p:spPr bwMode="auto">
          <a:xfrm rot="5400000">
            <a:off x="7205801" y="-1751170"/>
            <a:ext cx="700617" cy="6252633"/>
          </a:xfrm>
          <a:prstGeom prst="leftBrace">
            <a:avLst>
              <a:gd name="adj1" fmla="val 74371"/>
              <a:gd name="adj2" fmla="val 50134"/>
            </a:avLst>
          </a:prstGeom>
          <a:noFill/>
          <a:ln w="28575">
            <a:solidFill>
              <a:srgbClr val="00924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defTabSz="121917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GB" altLang="en-US" sz="3200" kern="0">
              <a:solidFill>
                <a:srgbClr val="009242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0" name="Text Box 56">
            <a:extLst>
              <a:ext uri="{FF2B5EF4-FFF2-40B4-BE49-F238E27FC236}">
                <a16:creationId xmlns:a16="http://schemas.microsoft.com/office/drawing/2014/main" id="{E0797AD1-1E3D-4F54-8578-59545EBD7B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448" y="6028223"/>
            <a:ext cx="358351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defTabSz="1219170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altLang="en-US" sz="3200" kern="0" dirty="0">
                <a:solidFill>
                  <a:srgbClr val="009242"/>
                </a:solidFill>
                <a:latin typeface="+mj-lt"/>
                <a:cs typeface="Arial" panose="020B0604020202020204" pitchFamily="34" charset="0"/>
              </a:rPr>
              <a:t>Inner planets</a:t>
            </a:r>
            <a:endParaRPr lang="en-US" altLang="en-US" sz="3200" kern="0" dirty="0">
              <a:solidFill>
                <a:srgbClr val="009242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1" name="Text Box 57">
            <a:extLst>
              <a:ext uri="{FF2B5EF4-FFF2-40B4-BE49-F238E27FC236}">
                <a16:creationId xmlns:a16="http://schemas.microsoft.com/office/drawing/2014/main" id="{8CB7BF15-5743-4AE0-8EC1-40D4954C3F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7254" y="320151"/>
            <a:ext cx="358351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defTabSz="1219170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altLang="en-US" sz="3200" kern="0" dirty="0">
                <a:solidFill>
                  <a:srgbClr val="009242"/>
                </a:solidFill>
                <a:latin typeface="+mj-lt"/>
                <a:cs typeface="Arial" panose="020B0604020202020204" pitchFamily="34" charset="0"/>
              </a:rPr>
              <a:t>Outer planets</a:t>
            </a:r>
            <a:endParaRPr lang="en-US" altLang="en-US" sz="3200" kern="0" dirty="0">
              <a:solidFill>
                <a:srgbClr val="009242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4873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9" grpId="0"/>
      <p:bldP spid="21" grpId="0"/>
      <p:bldP spid="23" grpId="0"/>
      <p:bldP spid="24" grpId="0"/>
      <p:bldP spid="25" grpId="0"/>
      <p:bldP spid="26" grpId="0"/>
      <p:bldP spid="28" grpId="0" animBg="1"/>
      <p:bldP spid="29" grpId="0" animBg="1"/>
      <p:bldP spid="30" grpId="0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587" b="3465"/>
          <a:stretch>
            <a:fillRect/>
          </a:stretch>
        </p:blipFill>
        <p:spPr bwMode="auto">
          <a:xfrm>
            <a:off x="1" y="1"/>
            <a:ext cx="8180388" cy="5989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83" r="72884" b="-2083"/>
          <a:stretch>
            <a:fillRect/>
          </a:stretch>
        </p:blipFill>
        <p:spPr bwMode="auto">
          <a:xfrm>
            <a:off x="11636075" y="125114"/>
            <a:ext cx="43180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0" y="6102761"/>
            <a:ext cx="9144000" cy="517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fontAlgn="base" hangingPunct="1">
              <a:spcBef>
                <a:spcPct val="30000"/>
              </a:spcBef>
              <a:spcAft>
                <a:spcPct val="0"/>
              </a:spcAft>
            </a:pPr>
            <a:r>
              <a:rPr lang="en-GB" alt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/>
              </a:rPr>
              <a:t>EXAMPLE SCREENSHOT ONLY:</a:t>
            </a:r>
          </a:p>
          <a:p>
            <a:pPr eaLnBrk="1" fontAlgn="base" hangingPunct="1">
              <a:spcBef>
                <a:spcPct val="30000"/>
              </a:spcBef>
              <a:spcAft>
                <a:spcPct val="0"/>
              </a:spcAft>
            </a:pPr>
            <a:r>
              <a:rPr lang="en-GB" alt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/>
              </a:rPr>
              <a:t>IN SCHOOL ONLY Run </a:t>
            </a:r>
            <a:r>
              <a:rPr lang="en-GB" altLang="en-US" sz="1200" i="1" dirty="0">
                <a:solidFill>
                  <a:srgbClr val="000000"/>
                </a:solidFill>
                <a:latin typeface="Arial" panose="020B0604020202020204" pitchFamily="34" charset="0"/>
                <a:cs typeface="Arial"/>
              </a:rPr>
              <a:t>Sunflower for Science</a:t>
            </a:r>
            <a:r>
              <a:rPr lang="en-GB" alt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/>
              </a:rPr>
              <a:t> as external application &amp; choose ‘Earth in Space </a:t>
            </a:r>
            <a:r>
              <a:rPr lang="en-GB" alt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/>
                <a:sym typeface="Wingdings" panose="05000000000000000000" pitchFamily="2" charset="2"/>
              </a:rPr>
              <a:t> Examples  Solar System</a:t>
            </a:r>
            <a:r>
              <a:rPr lang="en-GB" alt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/>
              </a:rPr>
              <a:t>’.</a:t>
            </a:r>
          </a:p>
        </p:txBody>
      </p:sp>
      <p:sp>
        <p:nvSpPr>
          <p:cNvPr id="12293" name="AutoShape 5"/>
          <p:cNvSpPr>
            <a:spLocks noChangeArrowheads="1"/>
          </p:cNvSpPr>
          <p:nvPr/>
        </p:nvSpPr>
        <p:spPr bwMode="auto">
          <a:xfrm>
            <a:off x="7412040" y="1962364"/>
            <a:ext cx="4779961" cy="3324227"/>
          </a:xfrm>
          <a:prstGeom prst="cloudCallout">
            <a:avLst>
              <a:gd name="adj1" fmla="val 44467"/>
              <a:gd name="adj2" fmla="val 84239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GB" altLang="en-US" sz="3200" ker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does this animation show that isn’t on our diagram?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1F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/>
            <a:extLst>
              <a:ext uri="{FF2B5EF4-FFF2-40B4-BE49-F238E27FC236}">
                <a16:creationId xmlns:a16="http://schemas.microsoft.com/office/drawing/2014/main" id="{2800A0AD-1437-4422-8F3B-DF30C4BAEB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326" y="0"/>
            <a:ext cx="11205349" cy="6858000"/>
          </a:xfrm>
          <a:prstGeom prst="rect">
            <a:avLst/>
          </a:prstGeom>
        </p:spPr>
      </p:pic>
      <p:sp>
        <p:nvSpPr>
          <p:cNvPr id="3" name="AutoShape 20">
            <a:extLst>
              <a:ext uri="{FF2B5EF4-FFF2-40B4-BE49-F238E27FC236}">
                <a16:creationId xmlns:a16="http://schemas.microsoft.com/office/drawing/2014/main" id="{E9FB0FCB-CB74-4AF1-A209-DA713E453B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879" y="1195380"/>
            <a:ext cx="3151991" cy="968937"/>
          </a:xfrm>
          <a:prstGeom prst="roundRect">
            <a:avLst>
              <a:gd name="adj" fmla="val 1379"/>
            </a:avLst>
          </a:prstGeom>
          <a:solidFill>
            <a:schemeClr val="accent1">
              <a:lumMod val="20000"/>
              <a:lumOff val="80000"/>
            </a:schemeClr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358766" indent="-358766">
              <a:buFont typeface="Wingdings" panose="05000000000000000000" pitchFamily="2" charset="2"/>
              <a:buChar char="!"/>
              <a:defRPr/>
            </a:pPr>
            <a:r>
              <a:rPr lang="en-GB" sz="2400" kern="0" dirty="0">
                <a:latin typeface="Calibri" pitchFamily="34" charset="0"/>
                <a:cs typeface="Arial"/>
                <a:sym typeface="Wingdings"/>
              </a:rPr>
              <a:t>Click image to play “</a:t>
            </a:r>
            <a:r>
              <a:rPr lang="en-GB" sz="2400" kern="0" dirty="0" err="1">
                <a:latin typeface="Calibri" pitchFamily="34" charset="0"/>
                <a:cs typeface="Arial"/>
                <a:sym typeface="Wingdings"/>
              </a:rPr>
              <a:t>Solarbeat</a:t>
            </a:r>
            <a:r>
              <a:rPr lang="en-GB" sz="2400" kern="0" dirty="0">
                <a:latin typeface="Calibri" pitchFamily="34" charset="0"/>
                <a:cs typeface="Arial"/>
                <a:sym typeface="Wingdings"/>
              </a:rPr>
              <a:t>”.</a:t>
            </a:r>
          </a:p>
          <a:p>
            <a:pPr marL="358766" indent="-358766">
              <a:defRPr/>
            </a:pPr>
            <a:r>
              <a:rPr lang="en-GB" sz="2400" kern="0" dirty="0">
                <a:latin typeface="Calibri" pitchFamily="34" charset="0"/>
                <a:cs typeface="Arial"/>
                <a:sym typeface="Wingdings"/>
              </a:rPr>
              <a:t>		</a:t>
            </a:r>
            <a:endParaRPr lang="en-GB" sz="2400" kern="0" dirty="0">
              <a:latin typeface="Calibri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125499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solar system diagram to lab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463" y="1563690"/>
            <a:ext cx="6756400" cy="481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9" name="Text Box 5"/>
          <p:cNvSpPr txBox="1">
            <a:spLocks noChangeArrowheads="1"/>
          </p:cNvSpPr>
          <p:nvPr/>
        </p:nvSpPr>
        <p:spPr bwMode="auto">
          <a:xfrm>
            <a:off x="5942013" y="1060449"/>
            <a:ext cx="16557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altLang="en-US" sz="2800" b="1">
                <a:solidFill>
                  <a:srgbClr val="009242"/>
                </a:solidFill>
                <a:latin typeface="+mj-lt"/>
                <a:cs typeface="Arial" panose="020B0604020202020204" pitchFamily="34" charset="0"/>
              </a:rPr>
              <a:t>Sun</a:t>
            </a:r>
            <a:endParaRPr lang="en-US" altLang="en-US" sz="2800" b="1">
              <a:solidFill>
                <a:srgbClr val="009242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77830" name="Text Box 6"/>
          <p:cNvSpPr txBox="1">
            <a:spLocks noChangeArrowheads="1"/>
          </p:cNvSpPr>
          <p:nvPr/>
        </p:nvSpPr>
        <p:spPr bwMode="auto">
          <a:xfrm>
            <a:off x="3925888" y="1203326"/>
            <a:ext cx="16557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altLang="en-US" sz="2800" b="1">
                <a:solidFill>
                  <a:srgbClr val="009242"/>
                </a:solidFill>
                <a:latin typeface="+mj-lt"/>
                <a:cs typeface="Arial" panose="020B0604020202020204" pitchFamily="34" charset="0"/>
              </a:rPr>
              <a:t>Mercury</a:t>
            </a:r>
            <a:endParaRPr lang="en-US" altLang="en-US" sz="2800" b="1">
              <a:solidFill>
                <a:srgbClr val="009242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77831" name="Text Box 7"/>
          <p:cNvSpPr txBox="1">
            <a:spLocks noChangeArrowheads="1"/>
          </p:cNvSpPr>
          <p:nvPr/>
        </p:nvSpPr>
        <p:spPr bwMode="auto">
          <a:xfrm>
            <a:off x="4646613" y="5884863"/>
            <a:ext cx="16557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altLang="en-US" sz="2800" b="1">
                <a:solidFill>
                  <a:srgbClr val="009242"/>
                </a:solidFill>
                <a:latin typeface="+mj-lt"/>
                <a:cs typeface="Arial" panose="020B0604020202020204" pitchFamily="34" charset="0"/>
              </a:rPr>
              <a:t>Venus</a:t>
            </a:r>
            <a:endParaRPr lang="en-US" altLang="en-US" sz="2800" b="1">
              <a:solidFill>
                <a:srgbClr val="009242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77832" name="Text Box 8"/>
          <p:cNvSpPr txBox="1">
            <a:spLocks noChangeArrowheads="1"/>
          </p:cNvSpPr>
          <p:nvPr/>
        </p:nvSpPr>
        <p:spPr bwMode="auto">
          <a:xfrm>
            <a:off x="7597776" y="1347788"/>
            <a:ext cx="16557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altLang="en-US" sz="2800" b="1">
                <a:solidFill>
                  <a:srgbClr val="009242"/>
                </a:solidFill>
                <a:latin typeface="+mj-lt"/>
                <a:cs typeface="Arial" panose="020B0604020202020204" pitchFamily="34" charset="0"/>
              </a:rPr>
              <a:t>Earth</a:t>
            </a:r>
            <a:endParaRPr lang="en-US" altLang="en-US" sz="2800" b="1">
              <a:solidFill>
                <a:srgbClr val="009242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77833" name="Text Box 9"/>
          <p:cNvSpPr txBox="1">
            <a:spLocks noChangeArrowheads="1"/>
          </p:cNvSpPr>
          <p:nvPr/>
        </p:nvSpPr>
        <p:spPr bwMode="auto">
          <a:xfrm>
            <a:off x="7958137" y="2211388"/>
            <a:ext cx="16557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altLang="en-US" sz="2800" b="1">
                <a:solidFill>
                  <a:srgbClr val="009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Mars</a:t>
            </a:r>
            <a:endParaRPr lang="en-US" altLang="en-US" sz="2800" b="1">
              <a:solidFill>
                <a:srgbClr val="0092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834" name="Text Box 10"/>
          <p:cNvSpPr txBox="1">
            <a:spLocks noChangeArrowheads="1"/>
          </p:cNvSpPr>
          <p:nvPr/>
        </p:nvSpPr>
        <p:spPr bwMode="auto">
          <a:xfrm>
            <a:off x="2630488" y="1635126"/>
            <a:ext cx="16557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altLang="en-US" sz="2800" b="1">
                <a:solidFill>
                  <a:srgbClr val="009242"/>
                </a:solidFill>
                <a:latin typeface="+mj-lt"/>
                <a:cs typeface="Arial" panose="020B0604020202020204" pitchFamily="34" charset="0"/>
              </a:rPr>
              <a:t>Jupiter</a:t>
            </a:r>
            <a:endParaRPr lang="en-US" altLang="en-US" sz="2800" b="1">
              <a:solidFill>
                <a:srgbClr val="009242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77835" name="Text Box 11"/>
          <p:cNvSpPr txBox="1">
            <a:spLocks noChangeArrowheads="1"/>
          </p:cNvSpPr>
          <p:nvPr/>
        </p:nvSpPr>
        <p:spPr bwMode="auto">
          <a:xfrm>
            <a:off x="7742237" y="1779588"/>
            <a:ext cx="1655763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altLang="en-US" sz="2700" b="1">
                <a:solidFill>
                  <a:srgbClr val="009242"/>
                </a:solidFill>
                <a:latin typeface="+mj-lt"/>
                <a:cs typeface="Arial" panose="020B0604020202020204" pitchFamily="34" charset="0"/>
              </a:rPr>
              <a:t>Saturn</a:t>
            </a:r>
            <a:endParaRPr lang="en-US" altLang="en-US" sz="2700" b="1">
              <a:solidFill>
                <a:srgbClr val="009242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77836" name="Text Box 12"/>
          <p:cNvSpPr txBox="1">
            <a:spLocks noChangeArrowheads="1"/>
          </p:cNvSpPr>
          <p:nvPr/>
        </p:nvSpPr>
        <p:spPr bwMode="auto">
          <a:xfrm>
            <a:off x="7597776" y="5595938"/>
            <a:ext cx="16557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altLang="en-US" sz="2800" b="1">
                <a:solidFill>
                  <a:srgbClr val="009242"/>
                </a:solidFill>
                <a:latin typeface="+mj-lt"/>
                <a:cs typeface="Arial" panose="020B0604020202020204" pitchFamily="34" charset="0"/>
              </a:rPr>
              <a:t>Uranus</a:t>
            </a:r>
            <a:endParaRPr lang="en-US" altLang="en-US" sz="2800" b="1">
              <a:solidFill>
                <a:srgbClr val="009242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77837" name="Text Box 13"/>
          <p:cNvSpPr txBox="1">
            <a:spLocks noChangeArrowheads="1"/>
          </p:cNvSpPr>
          <p:nvPr/>
        </p:nvSpPr>
        <p:spPr bwMode="auto">
          <a:xfrm>
            <a:off x="2557464" y="5740401"/>
            <a:ext cx="18002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altLang="en-US" sz="2800" b="1" dirty="0">
                <a:solidFill>
                  <a:srgbClr val="009242"/>
                </a:solidFill>
                <a:latin typeface="+mj-lt"/>
                <a:cs typeface="Arial" panose="020B0604020202020204" pitchFamily="34" charset="0"/>
              </a:rPr>
              <a:t>Neptune</a:t>
            </a:r>
            <a:endParaRPr lang="en-US" altLang="en-US" sz="2800" b="1" dirty="0">
              <a:solidFill>
                <a:srgbClr val="009242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77838" name="Text Box 14"/>
          <p:cNvSpPr txBox="1">
            <a:spLocks noChangeArrowheads="1"/>
          </p:cNvSpPr>
          <p:nvPr/>
        </p:nvSpPr>
        <p:spPr bwMode="auto">
          <a:xfrm>
            <a:off x="2198688" y="2355850"/>
            <a:ext cx="16557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altLang="en-US" sz="2800" b="1">
                <a:solidFill>
                  <a:srgbClr val="009242"/>
                </a:solidFill>
                <a:latin typeface="+mj-lt"/>
                <a:cs typeface="Arial" panose="020B0604020202020204" pitchFamily="34" charset="0"/>
              </a:rPr>
              <a:t>(Pluto)</a:t>
            </a:r>
            <a:endParaRPr lang="en-US" altLang="en-US" sz="2800" b="1">
              <a:solidFill>
                <a:srgbClr val="009242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77840" name="AutoShape 16"/>
          <p:cNvSpPr>
            <a:spLocks noChangeArrowheads="1"/>
          </p:cNvSpPr>
          <p:nvPr/>
        </p:nvSpPr>
        <p:spPr bwMode="auto">
          <a:xfrm>
            <a:off x="-142591" y="3613149"/>
            <a:ext cx="3319949" cy="2127251"/>
          </a:xfrm>
          <a:prstGeom prst="cloudCallout">
            <a:avLst>
              <a:gd name="adj1" fmla="val -41287"/>
              <a:gd name="adj2" fmla="val 81934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GB" altLang="en-US" sz="2133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humans always known the Solar system is like this?</a:t>
            </a:r>
          </a:p>
        </p:txBody>
      </p:sp>
      <p:sp>
        <p:nvSpPr>
          <p:cNvPr id="17" name="AutoShape 20"/>
          <p:cNvSpPr>
            <a:spLocks noChangeArrowheads="1"/>
          </p:cNvSpPr>
          <p:nvPr/>
        </p:nvSpPr>
        <p:spPr bwMode="auto">
          <a:xfrm>
            <a:off x="316585" y="146299"/>
            <a:ext cx="6283569" cy="869463"/>
          </a:xfrm>
          <a:prstGeom prst="roundRect">
            <a:avLst>
              <a:gd name="adj" fmla="val 0"/>
            </a:avLst>
          </a:prstGeom>
          <a:solidFill>
            <a:schemeClr val="accent1">
              <a:lumMod val="75000"/>
            </a:schemeClr>
          </a:solidFill>
          <a:ln w="25400">
            <a:noFill/>
            <a:round/>
            <a:headEnd/>
            <a:tailEnd/>
          </a:ln>
          <a:effectLst/>
        </p:spPr>
        <p:txBody>
          <a:bodyPr/>
          <a:lstStyle/>
          <a:p>
            <a:pPr marL="358766" indent="-358766">
              <a:buFont typeface="Wingdings" panose="05000000000000000000" pitchFamily="2" charset="2"/>
              <a:buChar char="!"/>
              <a:defRPr/>
            </a:pPr>
            <a:r>
              <a:rPr lang="en-GB" sz="2400" kern="0" dirty="0">
                <a:solidFill>
                  <a:srgbClr val="FFFFFF"/>
                </a:solidFill>
                <a:latin typeface="Calibri" pitchFamily="34" charset="0"/>
                <a:cs typeface="Arial"/>
                <a:sym typeface="Wingdings"/>
              </a:rPr>
              <a:t>Add some asteroids to your 1st diagram &amp; label the planets on the 2nd.</a:t>
            </a:r>
          </a:p>
          <a:p>
            <a:pPr marL="358766" indent="-358766">
              <a:defRPr/>
            </a:pPr>
            <a:r>
              <a:rPr lang="en-GB" sz="2400" kern="0" dirty="0">
                <a:solidFill>
                  <a:srgbClr val="FFFFFF"/>
                </a:solidFill>
                <a:latin typeface="Calibri" pitchFamily="34" charset="0"/>
                <a:cs typeface="Arial"/>
                <a:sym typeface="Wingdings"/>
              </a:rPr>
              <a:t>		</a:t>
            </a:r>
            <a:endParaRPr lang="en-GB" sz="2400" kern="0" dirty="0">
              <a:solidFill>
                <a:srgbClr val="FFFFFF"/>
              </a:solidFill>
              <a:latin typeface="Calibri" pitchFamily="34" charset="0"/>
              <a:cs typeface="Arial"/>
            </a:endParaRPr>
          </a:p>
        </p:txBody>
      </p:sp>
      <p:sp>
        <p:nvSpPr>
          <p:cNvPr id="15" name="AutoShape 16">
            <a:extLst>
              <a:ext uri="{FF2B5EF4-FFF2-40B4-BE49-F238E27FC236}">
                <a16:creationId xmlns:a16="http://schemas.microsoft.com/office/drawing/2014/main" id="{9080A208-D616-4994-A099-BF00C8086B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56739" y="335005"/>
            <a:ext cx="3011976" cy="2019300"/>
          </a:xfrm>
          <a:prstGeom prst="cloudCallout">
            <a:avLst>
              <a:gd name="adj1" fmla="val 23723"/>
              <a:gd name="adj2" fmla="val 94713"/>
            </a:avLst>
          </a:prstGeom>
          <a:solidFill>
            <a:srgbClr val="DDDDFF"/>
          </a:solidFill>
          <a:ln w="9525">
            <a:noFill/>
            <a:round/>
            <a:headEnd/>
            <a:tailEnd/>
          </a:ln>
          <a:effectLst/>
        </p:spPr>
        <p:txBody>
          <a:bodyPr anchor="ctr" anchorCtr="1"/>
          <a:lstStyle>
            <a:lvl1pPr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en-GB" altLang="en-US" sz="2667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 best way of doing this?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7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9" grpId="0"/>
      <p:bldP spid="77830" grpId="0"/>
      <p:bldP spid="77831" grpId="0"/>
      <p:bldP spid="77832" grpId="0"/>
      <p:bldP spid="77833" grpId="0"/>
      <p:bldP spid="77834" grpId="0"/>
      <p:bldP spid="77835" grpId="0"/>
      <p:bldP spid="77836" grpId="0"/>
      <p:bldP spid="77837" grpId="0"/>
      <p:bldP spid="77838" grpId="0"/>
      <p:bldP spid="77840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2" y="0"/>
            <a:ext cx="105712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3072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Custom 1">
      <a:majorFont>
        <a:latin typeface="Calibri Light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2A2E0C50-032A-4108-941E-C94F10BC8C3D}" vid="{A5BB104C-D095-454D-AE15-DF170669E57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5BDED5D8F65547B3DEAB243A920A54" ma:contentTypeVersion="13" ma:contentTypeDescription="Create a new document." ma:contentTypeScope="" ma:versionID="3533871b204e0c38ba7cd6a94589e673">
  <xsd:schema xmlns:xsd="http://www.w3.org/2001/XMLSchema" xmlns:xs="http://www.w3.org/2001/XMLSchema" xmlns:p="http://schemas.microsoft.com/office/2006/metadata/properties" xmlns:ns3="caa02d93-d17b-4249-a0c5-afeca33be5b7" xmlns:ns4="b496163d-89a1-4d48-9d31-68cb6b4034b6" targetNamespace="http://schemas.microsoft.com/office/2006/metadata/properties" ma:root="true" ma:fieldsID="170aa816f38de3316155cc5a1cf245dd" ns3:_="" ns4:_="">
    <xsd:import namespace="caa02d93-d17b-4249-a0c5-afeca33be5b7"/>
    <xsd:import namespace="b496163d-89a1-4d48-9d31-68cb6b4034b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a02d93-d17b-4249-a0c5-afeca33be5b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96163d-89a1-4d48-9d31-68cb6b4034b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526FDDB-03E7-4D0B-A0D4-F97A5695BB5A}">
  <ds:schemaRefs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www.w3.org/XML/1998/namespace"/>
    <ds:schemaRef ds:uri="http://schemas.microsoft.com/office/infopath/2007/PartnerControls"/>
    <ds:schemaRef ds:uri="http://schemas.microsoft.com/office/2006/metadata/properties"/>
    <ds:schemaRef ds:uri="http://purl.org/dc/terms/"/>
    <ds:schemaRef ds:uri="http://purl.org/dc/dcmitype/"/>
    <ds:schemaRef ds:uri="b496163d-89a1-4d48-9d31-68cb6b4034b6"/>
    <ds:schemaRef ds:uri="caa02d93-d17b-4249-a0c5-afeca33be5b7"/>
  </ds:schemaRefs>
</ds:datastoreItem>
</file>

<file path=customXml/itemProps2.xml><?xml version="1.0" encoding="utf-8"?>
<ds:datastoreItem xmlns:ds="http://schemas.openxmlformats.org/officeDocument/2006/customXml" ds:itemID="{E063CA49-2766-41CA-B04D-57AA250D36A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B362120-16D2-4F9D-9056-DABB3DA766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aa02d93-d17b-4249-a0c5-afeca33be5b7"/>
    <ds:schemaRef ds:uri="b496163d-89a1-4d48-9d31-68cb6b4034b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Lesson Template</Template>
  <TotalTime>443</TotalTime>
  <Words>793</Words>
  <Application>Microsoft Office PowerPoint</Application>
  <PresentationFormat>Widescreen</PresentationFormat>
  <Paragraphs>123</Paragraphs>
  <Slides>27</Slides>
  <Notes>1</Notes>
  <HiddenSlides>3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Book Antiqua</vt:lpstr>
      <vt:lpstr>Calibri</vt:lpstr>
      <vt:lpstr>Calibri Light</vt:lpstr>
      <vt:lpstr>Webdings</vt:lpstr>
      <vt:lpstr>Wingdings</vt:lpstr>
      <vt:lpstr>Office Theme</vt:lpstr>
      <vt:lpstr>8La2 Models of the Solar System </vt:lpstr>
      <vt:lpstr>PowerPoint Presentation</vt:lpstr>
      <vt:lpstr>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 Callanan</dc:creator>
  <cp:lastModifiedBy>D Callanan</cp:lastModifiedBy>
  <cp:revision>10</cp:revision>
  <dcterms:created xsi:type="dcterms:W3CDTF">2022-05-03T11:07:11Z</dcterms:created>
  <dcterms:modified xsi:type="dcterms:W3CDTF">2022-07-15T11:11:54Z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0x010100D85BDED5D8F65547B3DEAB243A920A54</vt:lpwstr>
  </property>
</Properties>
</file>