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660" r:id="rId5"/>
    <p:sldMasterId id="2147483771" r:id="rId6"/>
    <p:sldMasterId id="2147483786" r:id="rId7"/>
    <p:sldMasterId id="2147483801" r:id="rId8"/>
    <p:sldMasterId id="2147483803" r:id="rId9"/>
    <p:sldMasterId id="2147483805" r:id="rId10"/>
    <p:sldMasterId id="2147483818" r:id="rId11"/>
    <p:sldMasterId id="2147483831" r:id="rId12"/>
    <p:sldMasterId id="2147483870" r:id="rId13"/>
  </p:sldMasterIdLst>
  <p:notesMasterIdLst>
    <p:notesMasterId r:id="rId45"/>
  </p:notesMasterIdLst>
  <p:sldIdLst>
    <p:sldId id="256" r:id="rId14"/>
    <p:sldId id="307" r:id="rId15"/>
    <p:sldId id="308" r:id="rId16"/>
    <p:sldId id="313" r:id="rId17"/>
    <p:sldId id="314" r:id="rId18"/>
    <p:sldId id="330" r:id="rId19"/>
    <p:sldId id="316" r:id="rId20"/>
    <p:sldId id="257" r:id="rId21"/>
    <p:sldId id="318" r:id="rId22"/>
    <p:sldId id="312" r:id="rId23"/>
    <p:sldId id="286" r:id="rId24"/>
    <p:sldId id="319" r:id="rId25"/>
    <p:sldId id="315" r:id="rId26"/>
    <p:sldId id="317" r:id="rId27"/>
    <p:sldId id="320" r:id="rId28"/>
    <p:sldId id="321" r:id="rId29"/>
    <p:sldId id="329" r:id="rId30"/>
    <p:sldId id="331" r:id="rId31"/>
    <p:sldId id="322" r:id="rId32"/>
    <p:sldId id="323" r:id="rId33"/>
    <p:sldId id="277" r:id="rId34"/>
    <p:sldId id="332" r:id="rId35"/>
    <p:sldId id="311" r:id="rId36"/>
    <p:sldId id="333" r:id="rId37"/>
    <p:sldId id="310" r:id="rId38"/>
    <p:sldId id="304" r:id="rId39"/>
    <p:sldId id="306" r:id="rId40"/>
    <p:sldId id="324" r:id="rId41"/>
    <p:sldId id="325" r:id="rId42"/>
    <p:sldId id="326" r:id="rId43"/>
    <p:sldId id="327" r:id="rId4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171616"/>
    <a:srgbClr val="1A1817"/>
    <a:srgbClr val="AD1E1E"/>
    <a:srgbClr val="E6E6E6"/>
    <a:srgbClr val="CC0000"/>
    <a:srgbClr val="FFCC00"/>
    <a:srgbClr val="CC99FF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F8DC6-4C6D-BD4A-96DD-461BC830DA3F}" v="2068" dt="2018-07-26T14:53:26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/>
    <p:restoredTop sz="88682"/>
  </p:normalViewPr>
  <p:slideViewPr>
    <p:cSldViewPr snapToGrid="0">
      <p:cViewPr varScale="1">
        <p:scale>
          <a:sx n="113" d="100"/>
          <a:sy n="113" d="100"/>
        </p:scale>
        <p:origin x="10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S::jbarker@highamsparkschool.co.uk::8227ee0e-fd3b-4e42-9476-b3edf034b415" providerId="AD" clId="Web-{A3EB3CF8-7527-4779-B9FA-059804F1E070}"/>
    <pc:docChg chg="modSld">
      <pc:chgData name="J Barker" userId="S::jbarker@highamsparkschool.co.uk::8227ee0e-fd3b-4e42-9476-b3edf034b415" providerId="AD" clId="Web-{A3EB3CF8-7527-4779-B9FA-059804F1E070}" dt="2018-07-23T11:27:24.422" v="4" actId="14100"/>
      <pc:docMkLst>
        <pc:docMk/>
      </pc:docMkLst>
      <pc:sldChg chg="addSp modSp">
        <pc:chgData name="J Barker" userId="S::jbarker@highamsparkschool.co.uk::8227ee0e-fd3b-4e42-9476-b3edf034b415" providerId="AD" clId="Web-{A3EB3CF8-7527-4779-B9FA-059804F1E070}" dt="2018-07-23T11:27:24.422" v="4" actId="14100"/>
        <pc:sldMkLst>
          <pc:docMk/>
          <pc:sldMk cId="979036675" sldId="286"/>
        </pc:sldMkLst>
        <pc:picChg chg="add mod">
          <ac:chgData name="J Barker" userId="S::jbarker@highamsparkschool.co.uk::8227ee0e-fd3b-4e42-9476-b3edf034b415" providerId="AD" clId="Web-{A3EB3CF8-7527-4779-B9FA-059804F1E070}" dt="2018-07-23T11:27:24.422" v="4" actId="14100"/>
          <ac:picMkLst>
            <pc:docMk/>
            <pc:sldMk cId="979036675" sldId="286"/>
            <ac:picMk id="3" creationId="{93A0730B-9E5C-47E6-97FD-2D5A0D73B592}"/>
          </ac:picMkLst>
        </pc:picChg>
      </pc:sldChg>
    </pc:docChg>
  </pc:docChgLst>
  <pc:docChgLst>
    <pc:chgData name="J Barker" userId="8227ee0e-fd3b-4e42-9476-b3edf034b415" providerId="ADAL" clId="{431F8DC6-4C6D-BD4A-96DD-461BC830DA3F}"/>
    <pc:docChg chg="undo custSel addSld delSld modSld sldOrd">
      <pc:chgData name="J Barker" userId="8227ee0e-fd3b-4e42-9476-b3edf034b415" providerId="ADAL" clId="{431F8DC6-4C6D-BD4A-96DD-461BC830DA3F}" dt="2018-07-26T14:53:16.864" v="2062"/>
      <pc:docMkLst>
        <pc:docMk/>
      </pc:docMkLst>
      <pc:sldChg chg="modSp">
        <pc:chgData name="J Barker" userId="8227ee0e-fd3b-4e42-9476-b3edf034b415" providerId="ADAL" clId="{431F8DC6-4C6D-BD4A-96DD-461BC830DA3F}" dt="2018-07-23T15:48:37.968" v="1810" actId="14734"/>
        <pc:sldMkLst>
          <pc:docMk/>
          <pc:sldMk cId="0" sldId="256"/>
        </pc:sldMkLst>
        <pc:graphicFrameChg chg="modGraphic">
          <ac:chgData name="J Barker" userId="8227ee0e-fd3b-4e42-9476-b3edf034b415" providerId="ADAL" clId="{431F8DC6-4C6D-BD4A-96DD-461BC830DA3F}" dt="2018-07-23T15:48:37.968" v="1810" actId="14734"/>
          <ac:graphicFrameMkLst>
            <pc:docMk/>
            <pc:sldMk cId="0" sldId="256"/>
            <ac:graphicFrameMk id="22" creationId="{23F22C04-772B-488B-A865-1FA8A3689696}"/>
          </ac:graphicFrameMkLst>
        </pc:graphicFrameChg>
      </pc:sldChg>
      <pc:sldChg chg="modSp modAnim">
        <pc:chgData name="J Barker" userId="8227ee0e-fd3b-4e42-9476-b3edf034b415" providerId="ADAL" clId="{431F8DC6-4C6D-BD4A-96DD-461BC830DA3F}" dt="2018-07-22T13:58:35.823" v="35" actId="1076"/>
        <pc:sldMkLst>
          <pc:docMk/>
          <pc:sldMk cId="1255289110" sldId="257"/>
        </pc:sldMkLst>
        <pc:spChg chg="mod">
          <ac:chgData name="J Barker" userId="8227ee0e-fd3b-4e42-9476-b3edf034b415" providerId="ADAL" clId="{431F8DC6-4C6D-BD4A-96DD-461BC830DA3F}" dt="2018-07-22T13:57:29.031" v="22" actId="14100"/>
          <ac:spMkLst>
            <pc:docMk/>
            <pc:sldMk cId="1255289110" sldId="257"/>
            <ac:spMk id="4" creationId="{00000000-0000-0000-0000-000000000000}"/>
          </ac:spMkLst>
        </pc:spChg>
        <pc:spChg chg="mod">
          <ac:chgData name="J Barker" userId="8227ee0e-fd3b-4e42-9476-b3edf034b415" providerId="ADAL" clId="{431F8DC6-4C6D-BD4A-96DD-461BC830DA3F}" dt="2018-07-22T13:57:04.104" v="15" actId="1076"/>
          <ac:spMkLst>
            <pc:docMk/>
            <pc:sldMk cId="1255289110" sldId="257"/>
            <ac:spMk id="5" creationId="{00000000-0000-0000-0000-000000000000}"/>
          </ac:spMkLst>
        </pc:spChg>
        <pc:spChg chg="mod">
          <ac:chgData name="J Barker" userId="8227ee0e-fd3b-4e42-9476-b3edf034b415" providerId="ADAL" clId="{431F8DC6-4C6D-BD4A-96DD-461BC830DA3F}" dt="2018-07-22T13:57:13.367" v="20" actId="20577"/>
          <ac:spMkLst>
            <pc:docMk/>
            <pc:sldMk cId="1255289110" sldId="257"/>
            <ac:spMk id="6" creationId="{00000000-0000-0000-0000-000000000000}"/>
          </ac:spMkLst>
        </pc:spChg>
        <pc:spChg chg="mod">
          <ac:chgData name="J Barker" userId="8227ee0e-fd3b-4e42-9476-b3edf034b415" providerId="ADAL" clId="{431F8DC6-4C6D-BD4A-96DD-461BC830DA3F}" dt="2018-07-22T13:56:29.582" v="10" actId="403"/>
          <ac:spMkLst>
            <pc:docMk/>
            <pc:sldMk cId="1255289110" sldId="257"/>
            <ac:spMk id="7" creationId="{00000000-0000-0000-0000-000000000000}"/>
          </ac:spMkLst>
        </pc:spChg>
        <pc:spChg chg="mod">
          <ac:chgData name="J Barker" userId="8227ee0e-fd3b-4e42-9476-b3edf034b415" providerId="ADAL" clId="{431F8DC6-4C6D-BD4A-96DD-461BC830DA3F}" dt="2018-07-22T13:56:29.582" v="10" actId="403"/>
          <ac:spMkLst>
            <pc:docMk/>
            <pc:sldMk cId="1255289110" sldId="257"/>
            <ac:spMk id="8" creationId="{00000000-0000-0000-0000-000000000000}"/>
          </ac:spMkLst>
        </pc:spChg>
        <pc:spChg chg="mod">
          <ac:chgData name="J Barker" userId="8227ee0e-fd3b-4e42-9476-b3edf034b415" providerId="ADAL" clId="{431F8DC6-4C6D-BD4A-96DD-461BC830DA3F}" dt="2018-07-22T13:58:01.204" v="28" actId="1076"/>
          <ac:spMkLst>
            <pc:docMk/>
            <pc:sldMk cId="1255289110" sldId="257"/>
            <ac:spMk id="9" creationId="{00000000-0000-0000-0000-000000000000}"/>
          </ac:spMkLst>
        </pc:spChg>
        <pc:spChg chg="mod">
          <ac:chgData name="J Barker" userId="8227ee0e-fd3b-4e42-9476-b3edf034b415" providerId="ADAL" clId="{431F8DC6-4C6D-BD4A-96DD-461BC830DA3F}" dt="2018-07-22T13:56:42.289" v="12" actId="1076"/>
          <ac:spMkLst>
            <pc:docMk/>
            <pc:sldMk cId="1255289110" sldId="257"/>
            <ac:spMk id="10" creationId="{00000000-0000-0000-0000-000000000000}"/>
          </ac:spMkLst>
        </pc:spChg>
        <pc:spChg chg="mod">
          <ac:chgData name="J Barker" userId="8227ee0e-fd3b-4e42-9476-b3edf034b415" providerId="ADAL" clId="{431F8DC6-4C6D-BD4A-96DD-461BC830DA3F}" dt="2018-07-22T13:56:49.691" v="13" actId="1076"/>
          <ac:spMkLst>
            <pc:docMk/>
            <pc:sldMk cId="1255289110" sldId="257"/>
            <ac:spMk id="11" creationId="{00000000-0000-0000-0000-000000000000}"/>
          </ac:spMkLst>
        </pc:spChg>
        <pc:spChg chg="mod">
          <ac:chgData name="J Barker" userId="8227ee0e-fd3b-4e42-9476-b3edf034b415" providerId="ADAL" clId="{431F8DC6-4C6D-BD4A-96DD-461BC830DA3F}" dt="2018-07-22T13:56:58.281" v="14" actId="1076"/>
          <ac:spMkLst>
            <pc:docMk/>
            <pc:sldMk cId="1255289110" sldId="257"/>
            <ac:spMk id="12" creationId="{00000000-0000-0000-0000-000000000000}"/>
          </ac:spMkLst>
        </pc:spChg>
        <pc:picChg chg="mod">
          <ac:chgData name="J Barker" userId="8227ee0e-fd3b-4e42-9476-b3edf034b415" providerId="ADAL" clId="{431F8DC6-4C6D-BD4A-96DD-461BC830DA3F}" dt="2018-07-22T13:58:30.675" v="34" actId="688"/>
          <ac:picMkLst>
            <pc:docMk/>
            <pc:sldMk cId="1255289110" sldId="257"/>
            <ac:picMk id="13" creationId="{00000000-0000-0000-0000-000000000000}"/>
          </ac:picMkLst>
        </pc:picChg>
        <pc:picChg chg="mod">
          <ac:chgData name="J Barker" userId="8227ee0e-fd3b-4e42-9476-b3edf034b415" providerId="ADAL" clId="{431F8DC6-4C6D-BD4A-96DD-461BC830DA3F}" dt="2018-07-22T13:58:35.823" v="35" actId="1076"/>
          <ac:picMkLst>
            <pc:docMk/>
            <pc:sldMk cId="1255289110" sldId="257"/>
            <ac:picMk id="1026" creationId="{00000000-0000-0000-0000-000000000000}"/>
          </ac:picMkLst>
        </pc:picChg>
      </pc:sldChg>
      <pc:sldChg chg="addSp delSp modSp add ord">
        <pc:chgData name="J Barker" userId="8227ee0e-fd3b-4e42-9476-b3edf034b415" providerId="ADAL" clId="{431F8DC6-4C6D-BD4A-96DD-461BC830DA3F}" dt="2018-07-23T11:02:25.081" v="1314" actId="478"/>
        <pc:sldMkLst>
          <pc:docMk/>
          <pc:sldMk cId="979036675" sldId="286"/>
        </pc:sldMkLst>
        <pc:spChg chg="add del mod">
          <ac:chgData name="J Barker" userId="8227ee0e-fd3b-4e42-9476-b3edf034b415" providerId="ADAL" clId="{431F8DC6-4C6D-BD4A-96DD-461BC830DA3F}" dt="2018-07-22T14:09:38.153" v="329" actId="478"/>
          <ac:spMkLst>
            <pc:docMk/>
            <pc:sldMk cId="979036675" sldId="286"/>
            <ac:spMk id="3" creationId="{355E8FFD-1D4F-7F4B-9678-B9F1A44CD1E6}"/>
          </ac:spMkLst>
        </pc:spChg>
        <pc:spChg chg="add mod">
          <ac:chgData name="J Barker" userId="8227ee0e-fd3b-4e42-9476-b3edf034b415" providerId="ADAL" clId="{431F8DC6-4C6D-BD4A-96DD-461BC830DA3F}" dt="2018-07-22T14:09:57.504" v="331" actId="1076"/>
          <ac:spMkLst>
            <pc:docMk/>
            <pc:sldMk cId="979036675" sldId="286"/>
            <ac:spMk id="5" creationId="{56401335-75C4-FE46-81CD-1AC266EAF68A}"/>
          </ac:spMkLst>
        </pc:spChg>
        <pc:spChg chg="add del mod">
          <ac:chgData name="J Barker" userId="8227ee0e-fd3b-4e42-9476-b3edf034b415" providerId="ADAL" clId="{431F8DC6-4C6D-BD4A-96DD-461BC830DA3F}" dt="2018-07-23T11:02:25.081" v="1314" actId="478"/>
          <ac:spMkLst>
            <pc:docMk/>
            <pc:sldMk cId="979036675" sldId="286"/>
            <ac:spMk id="6" creationId="{657EC6F5-45B0-9545-9F48-BF69A5488D9B}"/>
          </ac:spMkLst>
        </pc:spChg>
        <pc:picChg chg="mod">
          <ac:chgData name="J Barker" userId="8227ee0e-fd3b-4e42-9476-b3edf034b415" providerId="ADAL" clId="{431F8DC6-4C6D-BD4A-96DD-461BC830DA3F}" dt="2018-07-22T14:08:49.882" v="276" actId="1076"/>
          <ac:picMkLst>
            <pc:docMk/>
            <pc:sldMk cId="979036675" sldId="286"/>
            <ac:picMk id="2" creationId="{00000000-0000-0000-0000-000000000000}"/>
          </ac:picMkLst>
        </pc:picChg>
        <pc:picChg chg="del mod">
          <ac:chgData name="J Barker" userId="8227ee0e-fd3b-4e42-9476-b3edf034b415" providerId="ADAL" clId="{431F8DC6-4C6D-BD4A-96DD-461BC830DA3F}" dt="2018-07-22T14:10:40.573" v="332" actId="478"/>
          <ac:picMkLst>
            <pc:docMk/>
            <pc:sldMk cId="979036675" sldId="286"/>
            <ac:picMk id="4" creationId="{00000000-0000-0000-0000-000000000000}"/>
          </ac:picMkLst>
        </pc:picChg>
      </pc:sldChg>
      <pc:sldChg chg="ord">
        <pc:chgData name="J Barker" userId="8227ee0e-fd3b-4e42-9476-b3edf034b415" providerId="ADAL" clId="{431F8DC6-4C6D-BD4A-96DD-461BC830DA3F}" dt="2018-07-26T14:53:16.864" v="2062"/>
        <pc:sldMkLst>
          <pc:docMk/>
          <pc:sldMk cId="812151406" sldId="304"/>
        </pc:sldMkLst>
      </pc:sldChg>
      <pc:sldChg chg="addSp modSp ord">
        <pc:chgData name="J Barker" userId="8227ee0e-fd3b-4e42-9476-b3edf034b415" providerId="ADAL" clId="{431F8DC6-4C6D-BD4A-96DD-461BC830DA3F}" dt="2018-07-26T14:53:16.864" v="2062"/>
        <pc:sldMkLst>
          <pc:docMk/>
          <pc:sldMk cId="883431606" sldId="306"/>
        </pc:sldMkLst>
        <pc:spChg chg="mod">
          <ac:chgData name="J Barker" userId="8227ee0e-fd3b-4e42-9476-b3edf034b415" providerId="ADAL" clId="{431F8DC6-4C6D-BD4A-96DD-461BC830DA3F}" dt="2018-07-22T14:35:52.685" v="991" actId="1076"/>
          <ac:spMkLst>
            <pc:docMk/>
            <pc:sldMk cId="883431606" sldId="306"/>
            <ac:spMk id="100355" creationId="{00000000-0000-0000-0000-000000000000}"/>
          </ac:spMkLst>
        </pc:spChg>
        <pc:picChg chg="add mod">
          <ac:chgData name="J Barker" userId="8227ee0e-fd3b-4e42-9476-b3edf034b415" providerId="ADAL" clId="{431F8DC6-4C6D-BD4A-96DD-461BC830DA3F}" dt="2018-07-22T15:35:18.603" v="1312" actId="14100"/>
          <ac:picMkLst>
            <pc:docMk/>
            <pc:sldMk cId="883431606" sldId="306"/>
            <ac:picMk id="5" creationId="{99B80D16-1AA2-734C-84B8-AF76D7E9B5D4}"/>
          </ac:picMkLst>
        </pc:picChg>
        <pc:picChg chg="add mod">
          <ac:chgData name="J Barker" userId="8227ee0e-fd3b-4e42-9476-b3edf034b415" providerId="ADAL" clId="{431F8DC6-4C6D-BD4A-96DD-461BC830DA3F}" dt="2018-07-22T15:35:21.515" v="1313" actId="1076"/>
          <ac:picMkLst>
            <pc:docMk/>
            <pc:sldMk cId="883431606" sldId="306"/>
            <ac:picMk id="6" creationId="{EADE5E4D-F208-3340-BA4E-747BF31D0B03}"/>
          </ac:picMkLst>
        </pc:picChg>
      </pc:sldChg>
      <pc:sldChg chg="modTransition">
        <pc:chgData name="J Barker" userId="8227ee0e-fd3b-4e42-9476-b3edf034b415" providerId="ADAL" clId="{431F8DC6-4C6D-BD4A-96DD-461BC830DA3F}" dt="2018-07-23T15:53:19.698" v="1980"/>
        <pc:sldMkLst>
          <pc:docMk/>
          <pc:sldMk cId="2120364921" sldId="307"/>
        </pc:sldMkLst>
      </pc:sldChg>
      <pc:sldChg chg="modSp modTransition">
        <pc:chgData name="J Barker" userId="8227ee0e-fd3b-4e42-9476-b3edf034b415" providerId="ADAL" clId="{431F8DC6-4C6D-BD4A-96DD-461BC830DA3F}" dt="2018-07-23T15:53:25.110" v="1981"/>
        <pc:sldMkLst>
          <pc:docMk/>
          <pc:sldMk cId="2460792253" sldId="308"/>
        </pc:sldMkLst>
        <pc:spChg chg="mod">
          <ac:chgData name="J Barker" userId="8227ee0e-fd3b-4e42-9476-b3edf034b415" providerId="ADAL" clId="{431F8DC6-4C6D-BD4A-96DD-461BC830DA3F}" dt="2018-07-22T15:25:15.349" v="1124" actId="1076"/>
          <ac:spMkLst>
            <pc:docMk/>
            <pc:sldMk cId="2460792253" sldId="308"/>
            <ac:spMk id="100355" creationId="{00000000-0000-0000-0000-000000000000}"/>
          </ac:spMkLst>
        </pc:spChg>
      </pc:sldChg>
      <pc:sldChg chg="ord">
        <pc:chgData name="J Barker" userId="8227ee0e-fd3b-4e42-9476-b3edf034b415" providerId="ADAL" clId="{431F8DC6-4C6D-BD4A-96DD-461BC830DA3F}" dt="2018-07-22T14:00:33.470" v="119"/>
        <pc:sldMkLst>
          <pc:docMk/>
          <pc:sldMk cId="758943160" sldId="312"/>
        </pc:sldMkLst>
      </pc:sldChg>
      <pc:sldChg chg="addSp modSp">
        <pc:chgData name="J Barker" userId="8227ee0e-fd3b-4e42-9476-b3edf034b415" providerId="ADAL" clId="{431F8DC6-4C6D-BD4A-96DD-461BC830DA3F}" dt="2018-07-23T15:48:55.584" v="1813" actId="1076"/>
        <pc:sldMkLst>
          <pc:docMk/>
          <pc:sldMk cId="3563227799" sldId="313"/>
        </pc:sldMkLst>
        <pc:spChg chg="mod">
          <ac:chgData name="J Barker" userId="8227ee0e-fd3b-4e42-9476-b3edf034b415" providerId="ADAL" clId="{431F8DC6-4C6D-BD4A-96DD-461BC830DA3F}" dt="2018-07-23T15:46:30.702" v="1784" actId="20577"/>
          <ac:spMkLst>
            <pc:docMk/>
            <pc:sldMk cId="3563227799" sldId="313"/>
            <ac:spMk id="5" creationId="{8E49A0DC-35D6-4455-9767-9D782C3A562D}"/>
          </ac:spMkLst>
        </pc:spChg>
        <pc:spChg chg="mod">
          <ac:chgData name="J Barker" userId="8227ee0e-fd3b-4e42-9476-b3edf034b415" providerId="ADAL" clId="{431F8DC6-4C6D-BD4A-96DD-461BC830DA3F}" dt="2018-07-23T15:48:55.584" v="1813" actId="1076"/>
          <ac:spMkLst>
            <pc:docMk/>
            <pc:sldMk cId="3563227799" sldId="313"/>
            <ac:spMk id="7" creationId="{3342D9B7-0A47-4EBE-ABBC-A94783AB8171}"/>
          </ac:spMkLst>
        </pc:spChg>
        <pc:spChg chg="mod">
          <ac:chgData name="J Barker" userId="8227ee0e-fd3b-4e42-9476-b3edf034b415" providerId="ADAL" clId="{431F8DC6-4C6D-BD4A-96DD-461BC830DA3F}" dt="2018-07-23T15:48:50.174" v="1812" actId="1076"/>
          <ac:spMkLst>
            <pc:docMk/>
            <pc:sldMk cId="3563227799" sldId="313"/>
            <ac:spMk id="8" creationId="{D4B93B9C-2723-49A9-B10B-15438D80DB89}"/>
          </ac:spMkLst>
        </pc:spChg>
        <pc:spChg chg="add mod">
          <ac:chgData name="J Barker" userId="8227ee0e-fd3b-4e42-9476-b3edf034b415" providerId="ADAL" clId="{431F8DC6-4C6D-BD4A-96DD-461BC830DA3F}" dt="2018-07-23T15:46:47.553" v="1786" actId="1076"/>
          <ac:spMkLst>
            <pc:docMk/>
            <pc:sldMk cId="3563227799" sldId="313"/>
            <ac:spMk id="13" creationId="{9DACCB75-5AB0-864B-8347-7C2A2C94EA1E}"/>
          </ac:spMkLst>
        </pc:spChg>
        <pc:graphicFrameChg chg="modGraphic">
          <ac:chgData name="J Barker" userId="8227ee0e-fd3b-4e42-9476-b3edf034b415" providerId="ADAL" clId="{431F8DC6-4C6D-BD4A-96DD-461BC830DA3F}" dt="2018-07-23T15:48:44.886" v="1811" actId="14734"/>
          <ac:graphicFrameMkLst>
            <pc:docMk/>
            <pc:sldMk cId="3563227799" sldId="313"/>
            <ac:graphicFrameMk id="6" creationId="{AA2049DD-7405-4F25-9EC9-119F88FAEAC4}"/>
          </ac:graphicFrameMkLst>
        </pc:graphicFrameChg>
      </pc:sldChg>
      <pc:sldChg chg="addSp modSp ord modNotesTx">
        <pc:chgData name="J Barker" userId="8227ee0e-fd3b-4e42-9476-b3edf034b415" providerId="ADAL" clId="{431F8DC6-4C6D-BD4A-96DD-461BC830DA3F}" dt="2018-07-24T12:14:10.489" v="2061" actId="20577"/>
        <pc:sldMkLst>
          <pc:docMk/>
          <pc:sldMk cId="3052349120" sldId="316"/>
        </pc:sldMkLst>
        <pc:spChg chg="mod">
          <ac:chgData name="J Barker" userId="8227ee0e-fd3b-4e42-9476-b3edf034b415" providerId="ADAL" clId="{431F8DC6-4C6D-BD4A-96DD-461BC830DA3F}" dt="2018-07-23T15:40:05.997" v="1681" actId="14100"/>
          <ac:spMkLst>
            <pc:docMk/>
            <pc:sldMk cId="3052349120" sldId="316"/>
            <ac:spMk id="6" creationId="{2635C458-CEE6-4820-9D94-D7D3A2D29610}"/>
          </ac:spMkLst>
        </pc:spChg>
        <pc:spChg chg="add mod">
          <ac:chgData name="J Barker" userId="8227ee0e-fd3b-4e42-9476-b3edf034b415" providerId="ADAL" clId="{431F8DC6-4C6D-BD4A-96DD-461BC830DA3F}" dt="2018-07-23T15:39:59.441" v="1680" actId="1076"/>
          <ac:spMkLst>
            <pc:docMk/>
            <pc:sldMk cId="3052349120" sldId="316"/>
            <ac:spMk id="7" creationId="{8E06AF2E-BB36-8048-B089-B69825801CB3}"/>
          </ac:spMkLst>
        </pc:spChg>
      </pc:sldChg>
      <pc:sldChg chg="addSp modSp setBg">
        <pc:chgData name="J Barker" userId="8227ee0e-fd3b-4e42-9476-b3edf034b415" providerId="ADAL" clId="{431F8DC6-4C6D-BD4A-96DD-461BC830DA3F}" dt="2018-07-22T14:18:29.581" v="446" actId="1076"/>
        <pc:sldMkLst>
          <pc:docMk/>
          <pc:sldMk cId="802555785" sldId="317"/>
        </pc:sldMkLst>
        <pc:spChg chg="add mod">
          <ac:chgData name="J Barker" userId="8227ee0e-fd3b-4e42-9476-b3edf034b415" providerId="ADAL" clId="{431F8DC6-4C6D-BD4A-96DD-461BC830DA3F}" dt="2018-07-22T14:17:55.298" v="439" actId="14100"/>
          <ac:spMkLst>
            <pc:docMk/>
            <pc:sldMk cId="802555785" sldId="317"/>
            <ac:spMk id="4" creationId="{F9DFB20E-10A4-7D44-BECB-5A768AFDFF8E}"/>
          </ac:spMkLst>
        </pc:spChg>
        <pc:spChg chg="add mod">
          <ac:chgData name="J Barker" userId="8227ee0e-fd3b-4e42-9476-b3edf034b415" providerId="ADAL" clId="{431F8DC6-4C6D-BD4A-96DD-461BC830DA3F}" dt="2018-07-22T14:18:10.112" v="444" actId="20577"/>
          <ac:spMkLst>
            <pc:docMk/>
            <pc:sldMk cId="802555785" sldId="317"/>
            <ac:spMk id="5" creationId="{C77DDD1A-2E0F-BC4F-A9D8-5D7FA90FE91B}"/>
          </ac:spMkLst>
        </pc:spChg>
        <pc:spChg chg="add mod">
          <ac:chgData name="J Barker" userId="8227ee0e-fd3b-4e42-9476-b3edf034b415" providerId="ADAL" clId="{431F8DC6-4C6D-BD4A-96DD-461BC830DA3F}" dt="2018-07-22T14:18:17.232" v="445" actId="1076"/>
          <ac:spMkLst>
            <pc:docMk/>
            <pc:sldMk cId="802555785" sldId="317"/>
            <ac:spMk id="6" creationId="{E73CFAE2-F1CC-FB4D-8047-2FFB0071CE26}"/>
          </ac:spMkLst>
        </pc:spChg>
        <pc:picChg chg="add mod">
          <ac:chgData name="J Barker" userId="8227ee0e-fd3b-4e42-9476-b3edf034b415" providerId="ADAL" clId="{431F8DC6-4C6D-BD4A-96DD-461BC830DA3F}" dt="2018-07-22T14:18:29.581" v="446" actId="1076"/>
          <ac:picMkLst>
            <pc:docMk/>
            <pc:sldMk cId="802555785" sldId="317"/>
            <ac:picMk id="3" creationId="{83925E63-1BBD-914A-933E-4F8B057F96F4}"/>
          </ac:picMkLst>
        </pc:picChg>
      </pc:sldChg>
      <pc:sldChg chg="addSp delSp modSp add setBg">
        <pc:chgData name="J Barker" userId="8227ee0e-fd3b-4e42-9476-b3edf034b415" providerId="ADAL" clId="{431F8DC6-4C6D-BD4A-96DD-461BC830DA3F}" dt="2018-07-22T14:05:54.072" v="227" actId="1076"/>
        <pc:sldMkLst>
          <pc:docMk/>
          <pc:sldMk cId="762499480" sldId="318"/>
        </pc:sldMkLst>
        <pc:spChg chg="add mod">
          <ac:chgData name="J Barker" userId="8227ee0e-fd3b-4e42-9476-b3edf034b415" providerId="ADAL" clId="{431F8DC6-4C6D-BD4A-96DD-461BC830DA3F}" dt="2018-07-22T14:05:54.072" v="227" actId="1076"/>
          <ac:spMkLst>
            <pc:docMk/>
            <pc:sldMk cId="762499480" sldId="318"/>
            <ac:spMk id="2" creationId="{BED78BEB-F1EF-0B4D-8E8C-CAA5854A5D70}"/>
          </ac:spMkLst>
        </pc:spChg>
        <pc:spChg chg="add mod">
          <ac:chgData name="J Barker" userId="8227ee0e-fd3b-4e42-9476-b3edf034b415" providerId="ADAL" clId="{431F8DC6-4C6D-BD4A-96DD-461BC830DA3F}" dt="2018-07-22T14:04:39.768" v="217" actId="14100"/>
          <ac:spMkLst>
            <pc:docMk/>
            <pc:sldMk cId="762499480" sldId="318"/>
            <ac:spMk id="5" creationId="{A77877A7-AB11-B14D-8B6D-8147093B17DE}"/>
          </ac:spMkLst>
        </pc:spChg>
        <pc:picChg chg="add mod">
          <ac:chgData name="J Barker" userId="8227ee0e-fd3b-4e42-9476-b3edf034b415" providerId="ADAL" clId="{431F8DC6-4C6D-BD4A-96DD-461BC830DA3F}" dt="2018-07-22T14:04:29.893" v="215" actId="14100"/>
          <ac:picMkLst>
            <pc:docMk/>
            <pc:sldMk cId="762499480" sldId="318"/>
            <ac:picMk id="3" creationId="{84E8C9B9-2790-BC4A-8310-791D86CB8DEE}"/>
          </ac:picMkLst>
        </pc:picChg>
        <pc:picChg chg="add del mod">
          <ac:chgData name="J Barker" userId="8227ee0e-fd3b-4e42-9476-b3edf034b415" providerId="ADAL" clId="{431F8DC6-4C6D-BD4A-96DD-461BC830DA3F}" dt="2018-07-22T14:02:26.210" v="137" actId="478"/>
          <ac:picMkLst>
            <pc:docMk/>
            <pc:sldMk cId="762499480" sldId="318"/>
            <ac:picMk id="4" creationId="{077A2927-3BCD-2348-8E2F-759C28987A0A}"/>
          </ac:picMkLst>
        </pc:picChg>
      </pc:sldChg>
      <pc:sldChg chg="addSp modSp add setBg">
        <pc:chgData name="J Barker" userId="8227ee0e-fd3b-4e42-9476-b3edf034b415" providerId="ADAL" clId="{431F8DC6-4C6D-BD4A-96DD-461BC830DA3F}" dt="2018-07-22T14:07:06.091" v="274" actId="14100"/>
        <pc:sldMkLst>
          <pc:docMk/>
          <pc:sldMk cId="1069727100" sldId="319"/>
        </pc:sldMkLst>
        <pc:spChg chg="add mod">
          <ac:chgData name="J Barker" userId="8227ee0e-fd3b-4e42-9476-b3edf034b415" providerId="ADAL" clId="{431F8DC6-4C6D-BD4A-96DD-461BC830DA3F}" dt="2018-07-22T14:07:06.091" v="274" actId="14100"/>
          <ac:spMkLst>
            <pc:docMk/>
            <pc:sldMk cId="1069727100" sldId="319"/>
            <ac:spMk id="4" creationId="{23858D64-E3B5-1E44-A9D4-E575091CEE8E}"/>
          </ac:spMkLst>
        </pc:spChg>
        <pc:picChg chg="mod">
          <ac:chgData name="J Barker" userId="8227ee0e-fd3b-4e42-9476-b3edf034b415" providerId="ADAL" clId="{431F8DC6-4C6D-BD4A-96DD-461BC830DA3F}" dt="2018-07-22T14:05:24.056" v="224" actId="14100"/>
          <ac:picMkLst>
            <pc:docMk/>
            <pc:sldMk cId="1069727100" sldId="319"/>
            <ac:picMk id="2" creationId="{AAFA023F-9DFD-4462-8298-98725352E015}"/>
          </ac:picMkLst>
        </pc:picChg>
        <pc:picChg chg="add mod">
          <ac:chgData name="J Barker" userId="8227ee0e-fd3b-4e42-9476-b3edf034b415" providerId="ADAL" clId="{431F8DC6-4C6D-BD4A-96DD-461BC830DA3F}" dt="2018-07-22T14:05:26.944" v="225" actId="1076"/>
          <ac:picMkLst>
            <pc:docMk/>
            <pc:sldMk cId="1069727100" sldId="319"/>
            <ac:picMk id="3" creationId="{AD115678-C319-3B4C-92B9-50F9A6F3EE46}"/>
          </ac:picMkLst>
        </pc:picChg>
      </pc:sldChg>
      <pc:sldChg chg="addSp delSp modSp add modAnim">
        <pc:chgData name="J Barker" userId="8227ee0e-fd3b-4e42-9476-b3edf034b415" providerId="ADAL" clId="{431F8DC6-4C6D-BD4A-96DD-461BC830DA3F}" dt="2018-07-24T11:01:43.075" v="2022" actId="1076"/>
        <pc:sldMkLst>
          <pc:docMk/>
          <pc:sldMk cId="1681603256" sldId="320"/>
        </pc:sldMkLst>
        <pc:spChg chg="add mod">
          <ac:chgData name="J Barker" userId="8227ee0e-fd3b-4e42-9476-b3edf034b415" providerId="ADAL" clId="{431F8DC6-4C6D-BD4A-96DD-461BC830DA3F}" dt="2018-07-22T14:20:46.416" v="586" actId="207"/>
          <ac:spMkLst>
            <pc:docMk/>
            <pc:sldMk cId="1681603256" sldId="320"/>
            <ac:spMk id="2" creationId="{B6647F47-E128-DA4C-AC81-23EA92354A07}"/>
          </ac:spMkLst>
        </pc:spChg>
        <pc:spChg chg="del">
          <ac:chgData name="J Barker" userId="8227ee0e-fd3b-4e42-9476-b3edf034b415" providerId="ADAL" clId="{431F8DC6-4C6D-BD4A-96DD-461BC830DA3F}" dt="2018-07-22T14:18:50.974" v="450" actId="478"/>
          <ac:spMkLst>
            <pc:docMk/>
            <pc:sldMk cId="1681603256" sldId="320"/>
            <ac:spMk id="5" creationId="{C77DDD1A-2E0F-BC4F-A9D8-5D7FA90FE91B}"/>
          </ac:spMkLst>
        </pc:spChg>
        <pc:spChg chg="del">
          <ac:chgData name="J Barker" userId="8227ee0e-fd3b-4e42-9476-b3edf034b415" providerId="ADAL" clId="{431F8DC6-4C6D-BD4A-96DD-461BC830DA3F}" dt="2018-07-22T14:18:54.019" v="451" actId="478"/>
          <ac:spMkLst>
            <pc:docMk/>
            <pc:sldMk cId="1681603256" sldId="320"/>
            <ac:spMk id="6" creationId="{E73CFAE2-F1CC-FB4D-8047-2FFB0071CE26}"/>
          </ac:spMkLst>
        </pc:spChg>
        <pc:spChg chg="add mod">
          <ac:chgData name="J Barker" userId="8227ee0e-fd3b-4e42-9476-b3edf034b415" providerId="ADAL" clId="{431F8DC6-4C6D-BD4A-96DD-461BC830DA3F}" dt="2018-07-23T15:55:39.642" v="2018" actId="20577"/>
          <ac:spMkLst>
            <pc:docMk/>
            <pc:sldMk cId="1681603256" sldId="320"/>
            <ac:spMk id="7" creationId="{05DF584A-3946-6045-A6D0-12C0B2AFBDFA}"/>
          </ac:spMkLst>
        </pc:spChg>
        <pc:spChg chg="add mod">
          <ac:chgData name="J Barker" userId="8227ee0e-fd3b-4e42-9476-b3edf034b415" providerId="ADAL" clId="{431F8DC6-4C6D-BD4A-96DD-461BC830DA3F}" dt="2018-07-23T15:55:46.065" v="2019" actId="1076"/>
          <ac:spMkLst>
            <pc:docMk/>
            <pc:sldMk cId="1681603256" sldId="320"/>
            <ac:spMk id="8" creationId="{B15D946A-7A72-644F-967B-4B8B5D647114}"/>
          </ac:spMkLst>
        </pc:spChg>
        <pc:spChg chg="add mod">
          <ac:chgData name="J Barker" userId="8227ee0e-fd3b-4e42-9476-b3edf034b415" providerId="ADAL" clId="{431F8DC6-4C6D-BD4A-96DD-461BC830DA3F}" dt="2018-07-22T14:32:20.417" v="888" actId="1076"/>
          <ac:spMkLst>
            <pc:docMk/>
            <pc:sldMk cId="1681603256" sldId="320"/>
            <ac:spMk id="10" creationId="{55F036C5-317A-C241-AC0C-54D7E6BE2FFF}"/>
          </ac:spMkLst>
        </pc:spChg>
        <pc:spChg chg="add mod">
          <ac:chgData name="J Barker" userId="8227ee0e-fd3b-4e42-9476-b3edf034b415" providerId="ADAL" clId="{431F8DC6-4C6D-BD4A-96DD-461BC830DA3F}" dt="2018-07-23T15:55:51.709" v="2020" actId="1076"/>
          <ac:spMkLst>
            <pc:docMk/>
            <pc:sldMk cId="1681603256" sldId="320"/>
            <ac:spMk id="11" creationId="{4888BFDA-568E-874C-A3B7-CD17CB6A7F70}"/>
          </ac:spMkLst>
        </pc:spChg>
        <pc:spChg chg="add del mod">
          <ac:chgData name="J Barker" userId="8227ee0e-fd3b-4e42-9476-b3edf034b415" providerId="ADAL" clId="{431F8DC6-4C6D-BD4A-96DD-461BC830DA3F}" dt="2018-07-22T14:34:06.982" v="982" actId="478"/>
          <ac:spMkLst>
            <pc:docMk/>
            <pc:sldMk cId="1681603256" sldId="320"/>
            <ac:spMk id="12" creationId="{B58D7A74-85BB-E147-A0D4-2CA8F6B0912A}"/>
          </ac:spMkLst>
        </pc:spChg>
        <pc:spChg chg="mod">
          <ac:chgData name="J Barker" userId="8227ee0e-fd3b-4e42-9476-b3edf034b415" providerId="ADAL" clId="{431F8DC6-4C6D-BD4A-96DD-461BC830DA3F}" dt="2018-07-24T11:01:35.153" v="2021" actId="1076"/>
          <ac:spMkLst>
            <pc:docMk/>
            <pc:sldMk cId="1681603256" sldId="320"/>
            <ac:spMk id="12" creationId="{6037264E-00A9-41EC-AFD3-C5E98883809E}"/>
          </ac:spMkLst>
        </pc:spChg>
        <pc:spChg chg="mod">
          <ac:chgData name="J Barker" userId="8227ee0e-fd3b-4e42-9476-b3edf034b415" providerId="ADAL" clId="{431F8DC6-4C6D-BD4A-96DD-461BC830DA3F}" dt="2018-07-24T11:01:43.075" v="2022" actId="1076"/>
          <ac:spMkLst>
            <pc:docMk/>
            <pc:sldMk cId="1681603256" sldId="320"/>
            <ac:spMk id="15" creationId="{17AB05CA-E838-4A8F-A8CB-7CC7B81085C1}"/>
          </ac:spMkLst>
        </pc:spChg>
        <pc:picChg chg="del mod">
          <ac:chgData name="J Barker" userId="8227ee0e-fd3b-4e42-9476-b3edf034b415" providerId="ADAL" clId="{431F8DC6-4C6D-BD4A-96DD-461BC830DA3F}" dt="2018-07-22T14:21:53.194" v="699" actId="478"/>
          <ac:picMkLst>
            <pc:docMk/>
            <pc:sldMk cId="1681603256" sldId="320"/>
            <ac:picMk id="3" creationId="{83925E63-1BBD-914A-933E-4F8B057F96F4}"/>
          </ac:picMkLst>
        </pc:picChg>
        <pc:picChg chg="add mod">
          <ac:chgData name="J Barker" userId="8227ee0e-fd3b-4e42-9476-b3edf034b415" providerId="ADAL" clId="{431F8DC6-4C6D-BD4A-96DD-461BC830DA3F}" dt="2018-07-22T14:30:59.966" v="877" actId="1076"/>
          <ac:picMkLst>
            <pc:docMk/>
            <pc:sldMk cId="1681603256" sldId="320"/>
            <ac:picMk id="9" creationId="{116ACE04-B1B8-134C-B7A7-072434AE8950}"/>
          </ac:picMkLst>
        </pc:picChg>
      </pc:sldChg>
      <pc:sldChg chg="addSp modSp add setBg">
        <pc:chgData name="J Barker" userId="8227ee0e-fd3b-4e42-9476-b3edf034b415" providerId="ADAL" clId="{431F8DC6-4C6D-BD4A-96DD-461BC830DA3F}" dt="2018-07-22T14:24:46.949" v="873" actId="14100"/>
        <pc:sldMkLst>
          <pc:docMk/>
          <pc:sldMk cId="1939660492" sldId="321"/>
        </pc:sldMkLst>
        <pc:spChg chg="add">
          <ac:chgData name="J Barker" userId="8227ee0e-fd3b-4e42-9476-b3edf034b415" providerId="ADAL" clId="{431F8DC6-4C6D-BD4A-96DD-461BC830DA3F}" dt="2018-07-22T14:24:23.505" v="869"/>
          <ac:spMkLst>
            <pc:docMk/>
            <pc:sldMk cId="1939660492" sldId="321"/>
            <ac:spMk id="4" creationId="{B7FF91F8-94D3-B84E-80F8-F88021AB4BE2}"/>
          </ac:spMkLst>
        </pc:spChg>
        <pc:picChg chg="mod">
          <ac:chgData name="J Barker" userId="8227ee0e-fd3b-4e42-9476-b3edf034b415" providerId="ADAL" clId="{431F8DC6-4C6D-BD4A-96DD-461BC830DA3F}" dt="2018-07-22T14:24:46.949" v="873" actId="14100"/>
          <ac:picMkLst>
            <pc:docMk/>
            <pc:sldMk cId="1939660492" sldId="321"/>
            <ac:picMk id="3" creationId="{00000000-0000-0000-0000-000000000000}"/>
          </ac:picMkLst>
        </pc:picChg>
        <pc:picChg chg="mod">
          <ac:chgData name="J Barker" userId="8227ee0e-fd3b-4e42-9476-b3edf034b415" providerId="ADAL" clId="{431F8DC6-4C6D-BD4A-96DD-461BC830DA3F}" dt="2018-07-22T14:24:27.035" v="870" actId="1076"/>
          <ac:picMkLst>
            <pc:docMk/>
            <pc:sldMk cId="1939660492" sldId="321"/>
            <ac:picMk id="8195" creationId="{00000000-0000-0000-0000-000000000000}"/>
          </ac:picMkLst>
        </pc:picChg>
      </pc:sldChg>
      <pc:sldChg chg="addSp delSp modSp add setBg modAnim">
        <pc:chgData name="J Barker" userId="8227ee0e-fd3b-4e42-9476-b3edf034b415" providerId="ADAL" clId="{431F8DC6-4C6D-BD4A-96DD-461BC830DA3F}" dt="2018-07-23T15:46:00.133" v="1780" actId="1076"/>
        <pc:sldMkLst>
          <pc:docMk/>
          <pc:sldMk cId="2901320483" sldId="322"/>
        </pc:sldMkLst>
        <pc:spChg chg="add del">
          <ac:chgData name="J Barker" userId="8227ee0e-fd3b-4e42-9476-b3edf034b415" providerId="ADAL" clId="{431F8DC6-4C6D-BD4A-96DD-461BC830DA3F}" dt="2018-07-22T14:38:46.103" v="996" actId="478"/>
          <ac:spMkLst>
            <pc:docMk/>
            <pc:sldMk cId="2901320483" sldId="322"/>
            <ac:spMk id="4" creationId="{402E23D4-0728-3741-A434-350CA0B9E064}"/>
          </ac:spMkLst>
        </pc:spChg>
        <pc:spChg chg="add mod">
          <ac:chgData name="J Barker" userId="8227ee0e-fd3b-4e42-9476-b3edf034b415" providerId="ADAL" clId="{431F8DC6-4C6D-BD4A-96DD-461BC830DA3F}" dt="2018-07-23T15:46:00.133" v="1780" actId="1076"/>
          <ac:spMkLst>
            <pc:docMk/>
            <pc:sldMk cId="2901320483" sldId="322"/>
            <ac:spMk id="4" creationId="{A5288030-3538-7445-9B69-BC3D71B3FA99}"/>
          </ac:spMkLst>
        </pc:spChg>
        <pc:spChg chg="add mod">
          <ac:chgData name="J Barker" userId="8227ee0e-fd3b-4e42-9476-b3edf034b415" providerId="ADAL" clId="{431F8DC6-4C6D-BD4A-96DD-461BC830DA3F}" dt="2018-07-22T14:39:53.722" v="1026" actId="14100"/>
          <ac:spMkLst>
            <pc:docMk/>
            <pc:sldMk cId="2901320483" sldId="322"/>
            <ac:spMk id="7" creationId="{0ABA8686-8800-CC48-BBA1-FE5E454F2073}"/>
          </ac:spMkLst>
        </pc:spChg>
        <pc:picChg chg="add del mod">
          <ac:chgData name="J Barker" userId="8227ee0e-fd3b-4e42-9476-b3edf034b415" providerId="ADAL" clId="{431F8DC6-4C6D-BD4A-96DD-461BC830DA3F}" dt="2018-07-22T14:37:51.641" v="994" actId="478"/>
          <ac:picMkLst>
            <pc:docMk/>
            <pc:sldMk cId="2901320483" sldId="322"/>
            <ac:picMk id="3" creationId="{0346550B-9515-CC4C-803E-244DBD4C7C33}"/>
          </ac:picMkLst>
        </pc:picChg>
        <pc:picChg chg="add mod">
          <ac:chgData name="J Barker" userId="8227ee0e-fd3b-4e42-9476-b3edf034b415" providerId="ADAL" clId="{431F8DC6-4C6D-BD4A-96DD-461BC830DA3F}" dt="2018-07-22T14:39:19.311" v="999" actId="1076"/>
          <ac:picMkLst>
            <pc:docMk/>
            <pc:sldMk cId="2901320483" sldId="322"/>
            <ac:picMk id="6" creationId="{4400205C-9430-884B-AA29-99A3B9470363}"/>
          </ac:picMkLst>
        </pc:picChg>
      </pc:sldChg>
      <pc:sldChg chg="addSp modSp add">
        <pc:chgData name="J Barker" userId="8227ee0e-fd3b-4e42-9476-b3edf034b415" providerId="ADAL" clId="{431F8DC6-4C6D-BD4A-96DD-461BC830DA3F}" dt="2018-07-23T15:46:04.601" v="1781"/>
        <pc:sldMkLst>
          <pc:docMk/>
          <pc:sldMk cId="1899180528" sldId="323"/>
        </pc:sldMkLst>
        <pc:spChg chg="add">
          <ac:chgData name="J Barker" userId="8227ee0e-fd3b-4e42-9476-b3edf034b415" providerId="ADAL" clId="{431F8DC6-4C6D-BD4A-96DD-461BC830DA3F}" dt="2018-07-23T15:46:04.601" v="1781"/>
          <ac:spMkLst>
            <pc:docMk/>
            <pc:sldMk cId="1899180528" sldId="323"/>
            <ac:spMk id="4" creationId="{5D9ED87A-02BE-654D-9852-CFC98983AD99}"/>
          </ac:spMkLst>
        </pc:spChg>
        <pc:picChg chg="add mod">
          <ac:chgData name="J Barker" userId="8227ee0e-fd3b-4e42-9476-b3edf034b415" providerId="ADAL" clId="{431F8DC6-4C6D-BD4A-96DD-461BC830DA3F}" dt="2018-07-22T14:44:21.769" v="1030"/>
          <ac:picMkLst>
            <pc:docMk/>
            <pc:sldMk cId="1899180528" sldId="323"/>
            <ac:picMk id="3" creationId="{328B17FE-C860-AF46-A6CC-993110D56980}"/>
          </ac:picMkLst>
        </pc:picChg>
      </pc:sldChg>
      <pc:sldChg chg="addSp modSp add setBg">
        <pc:chgData name="J Barker" userId="8227ee0e-fd3b-4e42-9476-b3edf034b415" providerId="ADAL" clId="{431F8DC6-4C6D-BD4A-96DD-461BC830DA3F}" dt="2018-07-22T15:20:56.551" v="1123" actId="1076"/>
        <pc:sldMkLst>
          <pc:docMk/>
          <pc:sldMk cId="2047961903" sldId="324"/>
        </pc:sldMkLst>
        <pc:spChg chg="add mod">
          <ac:chgData name="J Barker" userId="8227ee0e-fd3b-4e42-9476-b3edf034b415" providerId="ADAL" clId="{431F8DC6-4C6D-BD4A-96DD-461BC830DA3F}" dt="2018-07-22T15:20:50.644" v="1122" actId="20577"/>
          <ac:spMkLst>
            <pc:docMk/>
            <pc:sldMk cId="2047961903" sldId="324"/>
            <ac:spMk id="4" creationId="{F50122D2-58B8-484E-840D-A824457B7ED9}"/>
          </ac:spMkLst>
        </pc:spChg>
        <pc:picChg chg="add mod">
          <ac:chgData name="J Barker" userId="8227ee0e-fd3b-4e42-9476-b3edf034b415" providerId="ADAL" clId="{431F8DC6-4C6D-BD4A-96DD-461BC830DA3F}" dt="2018-07-22T15:20:56.551" v="1123" actId="1076"/>
          <ac:picMkLst>
            <pc:docMk/>
            <pc:sldMk cId="2047961903" sldId="324"/>
            <ac:picMk id="3" creationId="{6F034BEF-D300-954D-9EF7-0C33868A869B}"/>
          </ac:picMkLst>
        </pc:picChg>
      </pc:sldChg>
      <pc:sldChg chg="addSp delSp modSp add setBg">
        <pc:chgData name="J Barker" userId="8227ee0e-fd3b-4e42-9476-b3edf034b415" providerId="ADAL" clId="{431F8DC6-4C6D-BD4A-96DD-461BC830DA3F}" dt="2018-07-22T15:15:48.788" v="1040" actId="1076"/>
        <pc:sldMkLst>
          <pc:docMk/>
          <pc:sldMk cId="336652420" sldId="325"/>
        </pc:sldMkLst>
        <pc:picChg chg="add del">
          <ac:chgData name="J Barker" userId="8227ee0e-fd3b-4e42-9476-b3edf034b415" providerId="ADAL" clId="{431F8DC6-4C6D-BD4A-96DD-461BC830DA3F}" dt="2018-07-22T15:15:37.983" v="1038" actId="478"/>
          <ac:picMkLst>
            <pc:docMk/>
            <pc:sldMk cId="336652420" sldId="325"/>
            <ac:picMk id="2" creationId="{91FDB263-6A36-884A-980E-650CC5C30C47}"/>
          </ac:picMkLst>
        </pc:picChg>
        <pc:picChg chg="add mod">
          <ac:chgData name="J Barker" userId="8227ee0e-fd3b-4e42-9476-b3edf034b415" providerId="ADAL" clId="{431F8DC6-4C6D-BD4A-96DD-461BC830DA3F}" dt="2018-07-22T15:15:48.788" v="1040" actId="1076"/>
          <ac:picMkLst>
            <pc:docMk/>
            <pc:sldMk cId="336652420" sldId="325"/>
            <ac:picMk id="4" creationId="{72F6BED0-EEF7-0643-A45F-3028E0D306E7}"/>
          </ac:picMkLst>
        </pc:picChg>
      </pc:sldChg>
      <pc:sldChg chg="addSp delSp modSp add setBg">
        <pc:chgData name="J Barker" userId="8227ee0e-fd3b-4e42-9476-b3edf034b415" providerId="ADAL" clId="{431F8DC6-4C6D-BD4A-96DD-461BC830DA3F}" dt="2018-07-22T15:19:14.443" v="1066" actId="14100"/>
        <pc:sldMkLst>
          <pc:docMk/>
          <pc:sldMk cId="1049483924" sldId="326"/>
        </pc:sldMkLst>
        <pc:picChg chg="add mod modCrop">
          <ac:chgData name="J Barker" userId="8227ee0e-fd3b-4e42-9476-b3edf034b415" providerId="ADAL" clId="{431F8DC6-4C6D-BD4A-96DD-461BC830DA3F}" dt="2018-07-22T15:18:58.074" v="1063" actId="14100"/>
          <ac:picMkLst>
            <pc:docMk/>
            <pc:sldMk cId="1049483924" sldId="326"/>
            <ac:picMk id="3" creationId="{4C24C908-AD9B-4346-9267-9740D8655504}"/>
          </ac:picMkLst>
        </pc:picChg>
        <pc:picChg chg="add del">
          <ac:chgData name="J Barker" userId="8227ee0e-fd3b-4e42-9476-b3edf034b415" providerId="ADAL" clId="{431F8DC6-4C6D-BD4A-96DD-461BC830DA3F}" dt="2018-07-22T15:17:47.050" v="1050" actId="478"/>
          <ac:picMkLst>
            <pc:docMk/>
            <pc:sldMk cId="1049483924" sldId="326"/>
            <ac:picMk id="4" creationId="{29E11930-B7EC-BD4A-B99A-60E9E8EACA53}"/>
          </ac:picMkLst>
        </pc:picChg>
        <pc:picChg chg="add mod modCrop">
          <ac:chgData name="J Barker" userId="8227ee0e-fd3b-4e42-9476-b3edf034b415" providerId="ADAL" clId="{431F8DC6-4C6D-BD4A-96DD-461BC830DA3F}" dt="2018-07-22T15:19:14.443" v="1066" actId="14100"/>
          <ac:picMkLst>
            <pc:docMk/>
            <pc:sldMk cId="1049483924" sldId="326"/>
            <ac:picMk id="6" creationId="{1A689FD9-24AB-6E4E-A0A7-487F1F4711B8}"/>
          </ac:picMkLst>
        </pc:picChg>
      </pc:sldChg>
      <pc:sldChg chg="addSp delSp modSp add setBg">
        <pc:chgData name="J Barker" userId="8227ee0e-fd3b-4e42-9476-b3edf034b415" providerId="ADAL" clId="{431F8DC6-4C6D-BD4A-96DD-461BC830DA3F}" dt="2018-07-22T15:18:53.789" v="1062" actId="14100"/>
        <pc:sldMkLst>
          <pc:docMk/>
          <pc:sldMk cId="761924936" sldId="327"/>
        </pc:sldMkLst>
        <pc:spChg chg="add del mod">
          <ac:chgData name="J Barker" userId="8227ee0e-fd3b-4e42-9476-b3edf034b415" providerId="ADAL" clId="{431F8DC6-4C6D-BD4A-96DD-461BC830DA3F}" dt="2018-07-22T15:18:25.919" v="1059"/>
          <ac:spMkLst>
            <pc:docMk/>
            <pc:sldMk cId="761924936" sldId="327"/>
            <ac:spMk id="2" creationId="{2A3C3DC5-5C97-5D47-A4DC-1390B597E1F1}"/>
          </ac:spMkLst>
        </pc:spChg>
        <pc:picChg chg="add mod">
          <ac:chgData name="J Barker" userId="8227ee0e-fd3b-4e42-9476-b3edf034b415" providerId="ADAL" clId="{431F8DC6-4C6D-BD4A-96DD-461BC830DA3F}" dt="2018-07-22T15:18:53.789" v="1062" actId="14100"/>
          <ac:picMkLst>
            <pc:docMk/>
            <pc:sldMk cId="761924936" sldId="327"/>
            <ac:picMk id="3" creationId="{3DD6075E-9A3E-CB42-9664-EB524B6A0C26}"/>
          </ac:picMkLst>
        </pc:picChg>
      </pc:sldChg>
      <pc:sldChg chg="addSp modSp add modAnim">
        <pc:chgData name="J Barker" userId="8227ee0e-fd3b-4e42-9476-b3edf034b415" providerId="ADAL" clId="{431F8DC6-4C6D-BD4A-96DD-461BC830DA3F}" dt="2018-07-22T15:34:37.843" v="1309" actId="14100"/>
        <pc:sldMkLst>
          <pc:docMk/>
          <pc:sldMk cId="2144171975" sldId="329"/>
        </pc:sldMkLst>
        <pc:spChg chg="add mod">
          <ac:chgData name="J Barker" userId="8227ee0e-fd3b-4e42-9476-b3edf034b415" providerId="ADAL" clId="{431F8DC6-4C6D-BD4A-96DD-461BC830DA3F}" dt="2018-07-22T15:33:32.053" v="1307" actId="14100"/>
          <ac:spMkLst>
            <pc:docMk/>
            <pc:sldMk cId="2144171975" sldId="329"/>
            <ac:spMk id="5" creationId="{D9665C33-BE9D-7440-89A4-3892724C9EAB}"/>
          </ac:spMkLst>
        </pc:spChg>
        <pc:spChg chg="add mod">
          <ac:chgData name="J Barker" userId="8227ee0e-fd3b-4e42-9476-b3edf034b415" providerId="ADAL" clId="{431F8DC6-4C6D-BD4A-96DD-461BC830DA3F}" dt="2018-07-22T15:30:32.917" v="1227" actId="1076"/>
          <ac:spMkLst>
            <pc:docMk/>
            <pc:sldMk cId="2144171975" sldId="329"/>
            <ac:spMk id="6" creationId="{4B12F63C-C3CC-F04E-8429-4060F21F45D9}"/>
          </ac:spMkLst>
        </pc:spChg>
        <pc:spChg chg="add mod">
          <ac:chgData name="J Barker" userId="8227ee0e-fd3b-4e42-9476-b3edf034b415" providerId="ADAL" clId="{431F8DC6-4C6D-BD4A-96DD-461BC830DA3F}" dt="2018-07-22T15:34:37.843" v="1309" actId="14100"/>
          <ac:spMkLst>
            <pc:docMk/>
            <pc:sldMk cId="2144171975" sldId="329"/>
            <ac:spMk id="7" creationId="{5A5DCADB-FCD5-D143-BD7B-BAB6132CE535}"/>
          </ac:spMkLst>
        </pc:spChg>
        <pc:spChg chg="add mod">
          <ac:chgData name="J Barker" userId="8227ee0e-fd3b-4e42-9476-b3edf034b415" providerId="ADAL" clId="{431F8DC6-4C6D-BD4A-96DD-461BC830DA3F}" dt="2018-07-22T15:32:52.230" v="1300" actId="164"/>
          <ac:spMkLst>
            <pc:docMk/>
            <pc:sldMk cId="2144171975" sldId="329"/>
            <ac:spMk id="8" creationId="{5C8E0C39-CC8E-0A40-A15A-DF8D929B29FE}"/>
          </ac:spMkLst>
        </pc:spChg>
        <pc:grpChg chg="add mod">
          <ac:chgData name="J Barker" userId="8227ee0e-fd3b-4e42-9476-b3edf034b415" providerId="ADAL" clId="{431F8DC6-4C6D-BD4A-96DD-461BC830DA3F}" dt="2018-07-22T15:32:52.230" v="1300" actId="164"/>
          <ac:grpSpMkLst>
            <pc:docMk/>
            <pc:sldMk cId="2144171975" sldId="329"/>
            <ac:grpSpMk id="2" creationId="{6ECFBABC-9748-8E4C-BFE0-3E822A6CD5A9}"/>
          </ac:grpSpMkLst>
        </pc:grpChg>
        <pc:picChg chg="mod modCrop">
          <ac:chgData name="J Barker" userId="8227ee0e-fd3b-4e42-9476-b3edf034b415" providerId="ADAL" clId="{431F8DC6-4C6D-BD4A-96DD-461BC830DA3F}" dt="2018-07-22T15:29:00.187" v="1152" actId="1076"/>
          <ac:picMkLst>
            <pc:docMk/>
            <pc:sldMk cId="2144171975" sldId="329"/>
            <ac:picMk id="3" creationId="{0A9F6C35-CCD5-9A41-AC5A-2B35D2E050B4}"/>
          </ac:picMkLst>
        </pc:picChg>
        <pc:picChg chg="add mod modCrop">
          <ac:chgData name="J Barker" userId="8227ee0e-fd3b-4e42-9476-b3edf034b415" providerId="ADAL" clId="{431F8DC6-4C6D-BD4A-96DD-461BC830DA3F}" dt="2018-07-22T15:28:52.215" v="1150" actId="1076"/>
          <ac:picMkLst>
            <pc:docMk/>
            <pc:sldMk cId="2144171975" sldId="329"/>
            <ac:picMk id="4" creationId="{C7325691-492C-EA48-8946-6F01E5574DD5}"/>
          </ac:picMkLst>
        </pc:picChg>
      </pc:sldChg>
      <pc:sldChg chg="addSp delSp modSp add ord modAnim">
        <pc:chgData name="J Barker" userId="8227ee0e-fd3b-4e42-9476-b3edf034b415" providerId="ADAL" clId="{431F8DC6-4C6D-BD4A-96DD-461BC830DA3F}" dt="2018-07-24T11:02:53.505" v="2044"/>
        <pc:sldMkLst>
          <pc:docMk/>
          <pc:sldMk cId="3076091894" sldId="330"/>
        </pc:sldMkLst>
        <pc:spChg chg="del">
          <ac:chgData name="J Barker" userId="8227ee0e-fd3b-4e42-9476-b3edf034b415" providerId="ADAL" clId="{431F8DC6-4C6D-BD4A-96DD-461BC830DA3F}" dt="2018-07-23T15:26:32.358" v="1395" actId="478"/>
          <ac:spMkLst>
            <pc:docMk/>
            <pc:sldMk cId="3076091894" sldId="330"/>
            <ac:spMk id="2" creationId="{B72A69DD-918C-3847-84CD-87A9B3E8A2F1}"/>
          </ac:spMkLst>
        </pc:spChg>
        <pc:spChg chg="del">
          <ac:chgData name="J Barker" userId="8227ee0e-fd3b-4e42-9476-b3edf034b415" providerId="ADAL" clId="{431F8DC6-4C6D-BD4A-96DD-461BC830DA3F}" dt="2018-07-23T15:26:34.245" v="1396" actId="478"/>
          <ac:spMkLst>
            <pc:docMk/>
            <pc:sldMk cId="3076091894" sldId="330"/>
            <ac:spMk id="3" creationId="{1F60F839-113B-6C4A-96E3-43A82B4FA296}"/>
          </ac:spMkLst>
        </pc:spChg>
        <pc:spChg chg="add mod">
          <ac:chgData name="J Barker" userId="8227ee0e-fd3b-4e42-9476-b3edf034b415" providerId="ADAL" clId="{431F8DC6-4C6D-BD4A-96DD-461BC830DA3F}" dt="2018-07-23T15:38:40.713" v="1646" actId="1076"/>
          <ac:spMkLst>
            <pc:docMk/>
            <pc:sldMk cId="3076091894" sldId="330"/>
            <ac:spMk id="4" creationId="{5981973D-C3BA-5E48-820B-7C42A3A56058}"/>
          </ac:spMkLst>
        </pc:spChg>
        <pc:spChg chg="add mod">
          <ac:chgData name="J Barker" userId="8227ee0e-fd3b-4e42-9476-b3edf034b415" providerId="ADAL" clId="{431F8DC6-4C6D-BD4A-96DD-461BC830DA3F}" dt="2018-07-23T15:38:40.713" v="1646" actId="1076"/>
          <ac:spMkLst>
            <pc:docMk/>
            <pc:sldMk cId="3076091894" sldId="330"/>
            <ac:spMk id="5" creationId="{655D1870-2794-A64E-8ED4-F1D5F2A0AEFE}"/>
          </ac:spMkLst>
        </pc:spChg>
        <pc:spChg chg="add mod">
          <ac:chgData name="J Barker" userId="8227ee0e-fd3b-4e42-9476-b3edf034b415" providerId="ADAL" clId="{431F8DC6-4C6D-BD4A-96DD-461BC830DA3F}" dt="2018-07-24T11:02:25.210" v="2042" actId="14100"/>
          <ac:spMkLst>
            <pc:docMk/>
            <pc:sldMk cId="3076091894" sldId="330"/>
            <ac:spMk id="6" creationId="{57C0E814-136E-E44A-8A9A-A3E500BCBCF5}"/>
          </ac:spMkLst>
        </pc:spChg>
        <pc:spChg chg="add mod">
          <ac:chgData name="J Barker" userId="8227ee0e-fd3b-4e42-9476-b3edf034b415" providerId="ADAL" clId="{431F8DC6-4C6D-BD4A-96DD-461BC830DA3F}" dt="2018-07-23T15:38:40.713" v="1646" actId="1076"/>
          <ac:spMkLst>
            <pc:docMk/>
            <pc:sldMk cId="3076091894" sldId="330"/>
            <ac:spMk id="7" creationId="{597E5910-F19D-1949-B68A-802354969FD2}"/>
          </ac:spMkLst>
        </pc:spChg>
        <pc:spChg chg="add mod">
          <ac:chgData name="J Barker" userId="8227ee0e-fd3b-4e42-9476-b3edf034b415" providerId="ADAL" clId="{431F8DC6-4C6D-BD4A-96DD-461BC830DA3F}" dt="2018-07-23T15:38:40.713" v="1646" actId="1076"/>
          <ac:spMkLst>
            <pc:docMk/>
            <pc:sldMk cId="3076091894" sldId="330"/>
            <ac:spMk id="8" creationId="{AB5C0167-1BB8-6F4C-BB55-F619D5A6535A}"/>
          </ac:spMkLst>
        </pc:spChg>
        <pc:spChg chg="add mod">
          <ac:chgData name="J Barker" userId="8227ee0e-fd3b-4e42-9476-b3edf034b415" providerId="ADAL" clId="{431F8DC6-4C6D-BD4A-96DD-461BC830DA3F}" dt="2018-07-23T15:38:40.713" v="1646" actId="1076"/>
          <ac:spMkLst>
            <pc:docMk/>
            <pc:sldMk cId="3076091894" sldId="330"/>
            <ac:spMk id="9" creationId="{31CFDB57-4C9B-834E-A3A2-1B42AF15EC3B}"/>
          </ac:spMkLst>
        </pc:spChg>
        <pc:spChg chg="add del mod">
          <ac:chgData name="J Barker" userId="8227ee0e-fd3b-4e42-9476-b3edf034b415" providerId="ADAL" clId="{431F8DC6-4C6D-BD4A-96DD-461BC830DA3F}" dt="2018-07-23T15:34:22.545" v="1509" actId="478"/>
          <ac:spMkLst>
            <pc:docMk/>
            <pc:sldMk cId="3076091894" sldId="330"/>
            <ac:spMk id="10" creationId="{D9C23C1F-525D-C24B-AAE9-8428FDA38001}"/>
          </ac:spMkLst>
        </pc:spChg>
        <pc:spChg chg="add mod">
          <ac:chgData name="J Barker" userId="8227ee0e-fd3b-4e42-9476-b3edf034b415" providerId="ADAL" clId="{431F8DC6-4C6D-BD4A-96DD-461BC830DA3F}" dt="2018-07-24T11:02:07.005" v="2041" actId="404"/>
          <ac:spMkLst>
            <pc:docMk/>
            <pc:sldMk cId="3076091894" sldId="330"/>
            <ac:spMk id="11" creationId="{4274C55E-ADCE-8D4E-A22A-BB2A4F6E8C60}"/>
          </ac:spMkLst>
        </pc:spChg>
        <pc:spChg chg="add mod">
          <ac:chgData name="J Barker" userId="8227ee0e-fd3b-4e42-9476-b3edf034b415" providerId="ADAL" clId="{431F8DC6-4C6D-BD4A-96DD-461BC830DA3F}" dt="2018-07-23T15:39:20.923" v="1674" actId="14100"/>
          <ac:spMkLst>
            <pc:docMk/>
            <pc:sldMk cId="3076091894" sldId="330"/>
            <ac:spMk id="12" creationId="{5DB947BE-827F-0349-93EC-574576D8D9F3}"/>
          </ac:spMkLst>
        </pc:spChg>
      </pc:sldChg>
      <pc:sldChg chg="addSp delSp modSp add modAnim">
        <pc:chgData name="J Barker" userId="8227ee0e-fd3b-4e42-9476-b3edf034b415" providerId="ADAL" clId="{431F8DC6-4C6D-BD4A-96DD-461BC830DA3F}" dt="2018-07-23T15:45:08.203" v="1776"/>
        <pc:sldMkLst>
          <pc:docMk/>
          <pc:sldMk cId="3169865013" sldId="331"/>
        </pc:sldMkLst>
        <pc:spChg chg="del">
          <ac:chgData name="J Barker" userId="8227ee0e-fd3b-4e42-9476-b3edf034b415" providerId="ADAL" clId="{431F8DC6-4C6D-BD4A-96DD-461BC830DA3F}" dt="2018-07-23T15:40:56.682" v="1685" actId="478"/>
          <ac:spMkLst>
            <pc:docMk/>
            <pc:sldMk cId="3169865013" sldId="331"/>
            <ac:spMk id="5" creationId="{D9665C33-BE9D-7440-89A4-3892724C9EAB}"/>
          </ac:spMkLst>
        </pc:spChg>
        <pc:spChg chg="del">
          <ac:chgData name="J Barker" userId="8227ee0e-fd3b-4e42-9476-b3edf034b415" providerId="ADAL" clId="{431F8DC6-4C6D-BD4A-96DD-461BC830DA3F}" dt="2018-07-23T15:40:59.118" v="1686" actId="478"/>
          <ac:spMkLst>
            <pc:docMk/>
            <pc:sldMk cId="3169865013" sldId="331"/>
            <ac:spMk id="6" creationId="{4B12F63C-C3CC-F04E-8429-4060F21F45D9}"/>
          </ac:spMkLst>
        </pc:spChg>
        <pc:spChg chg="add mod">
          <ac:chgData name="J Barker" userId="8227ee0e-fd3b-4e42-9476-b3edf034b415" providerId="ADAL" clId="{431F8DC6-4C6D-BD4A-96DD-461BC830DA3F}" dt="2018-07-23T15:43:27.724" v="1728" actId="20577"/>
          <ac:spMkLst>
            <pc:docMk/>
            <pc:sldMk cId="3169865013" sldId="331"/>
            <ac:spMk id="9" creationId="{80C5B4F8-8450-D342-94E5-C50FE4BA8D34}"/>
          </ac:spMkLst>
        </pc:spChg>
        <pc:spChg chg="add mod">
          <ac:chgData name="J Barker" userId="8227ee0e-fd3b-4e42-9476-b3edf034b415" providerId="ADAL" clId="{431F8DC6-4C6D-BD4A-96DD-461BC830DA3F}" dt="2018-07-23T15:44:52.004" v="1775" actId="1076"/>
          <ac:spMkLst>
            <pc:docMk/>
            <pc:sldMk cId="3169865013" sldId="331"/>
            <ac:spMk id="10" creationId="{3555B709-E940-FB4F-9179-951189B37132}"/>
          </ac:spMkLst>
        </pc:spChg>
      </pc:sldChg>
      <pc:sldChg chg="modSp add ord">
        <pc:chgData name="J Barker" userId="8227ee0e-fd3b-4e42-9476-b3edf034b415" providerId="ADAL" clId="{431F8DC6-4C6D-BD4A-96DD-461BC830DA3F}" dt="2018-07-23T15:47:40.845" v="1801"/>
        <pc:sldMkLst>
          <pc:docMk/>
          <pc:sldMk cId="1379883226" sldId="332"/>
        </pc:sldMkLst>
        <pc:spChg chg="mod">
          <ac:chgData name="J Barker" userId="8227ee0e-fd3b-4e42-9476-b3edf034b415" providerId="ADAL" clId="{431F8DC6-4C6D-BD4A-96DD-461BC830DA3F}" dt="2018-07-23T15:47:33.805" v="1800" actId="20577"/>
          <ac:spMkLst>
            <pc:docMk/>
            <pc:sldMk cId="1379883226" sldId="332"/>
            <ac:spMk id="4" creationId="{00000000-0000-0000-0000-000000000000}"/>
          </ac:spMkLst>
        </pc:spChg>
      </pc:sldChg>
      <pc:sldChg chg="modSp add">
        <pc:chgData name="J Barker" userId="8227ee0e-fd3b-4e42-9476-b3edf034b415" providerId="ADAL" clId="{431F8DC6-4C6D-BD4A-96DD-461BC830DA3F}" dt="2018-07-23T15:47:48.748" v="1809" actId="20577"/>
        <pc:sldMkLst>
          <pc:docMk/>
          <pc:sldMk cId="1488742016" sldId="333"/>
        </pc:sldMkLst>
        <pc:spChg chg="mod">
          <ac:chgData name="J Barker" userId="8227ee0e-fd3b-4e42-9476-b3edf034b415" providerId="ADAL" clId="{431F8DC6-4C6D-BD4A-96DD-461BC830DA3F}" dt="2018-07-23T15:47:48.748" v="1809" actId="20577"/>
          <ac:spMkLst>
            <pc:docMk/>
            <pc:sldMk cId="1488742016" sldId="333"/>
            <ac:spMk id="4" creationId="{00000000-0000-0000-0000-000000000000}"/>
          </ac:spMkLst>
        </pc:spChg>
      </pc:sldChg>
    </pc:docChg>
  </pc:docChgLst>
  <pc:docChgLst>
    <pc:chgData name="J Barker" userId="8227ee0e-fd3b-4e42-9476-b3edf034b415" providerId="ADAL" clId="{2831CF24-3E3B-4476-B2B3-996C0493478A}"/>
    <pc:docChg chg="undo custSel addSld delSld modSld delMainMaster">
      <pc:chgData name="J Barker" userId="8227ee0e-fd3b-4e42-9476-b3edf034b415" providerId="ADAL" clId="{2831CF24-3E3B-4476-B2B3-996C0493478A}" dt="2018-07-16T16:13:08.014" v="551" actId="14100"/>
      <pc:docMkLst>
        <pc:docMk/>
      </pc:docMkLst>
      <pc:sldChg chg="addSp delSp modSp add del delAnim">
        <pc:chgData name="J Barker" userId="8227ee0e-fd3b-4e42-9476-b3edf034b415" providerId="ADAL" clId="{2831CF24-3E3B-4476-B2B3-996C0493478A}" dt="2018-07-16T15:50:04.255" v="163" actId="14100"/>
        <pc:sldMkLst>
          <pc:docMk/>
          <pc:sldMk cId="0" sldId="256"/>
        </pc:sldMkLst>
        <pc:spChg chg="del">
          <ac:chgData name="J Barker" userId="8227ee0e-fd3b-4e42-9476-b3edf034b415" providerId="ADAL" clId="{2831CF24-3E3B-4476-B2B3-996C0493478A}" dt="2018-07-16T15:43:13.244" v="22" actId="478"/>
          <ac:spMkLst>
            <pc:docMk/>
            <pc:sldMk cId="0" sldId="256"/>
            <ac:spMk id="4" creationId="{00000000-0000-0000-0000-000000000000}"/>
          </ac:spMkLst>
        </pc:spChg>
        <pc:spChg chg="mod">
          <ac:chgData name="J Barker" userId="8227ee0e-fd3b-4e42-9476-b3edf034b415" providerId="ADAL" clId="{2831CF24-3E3B-4476-B2B3-996C0493478A}" dt="2018-07-16T15:44:02.286" v="41" actId="1076"/>
          <ac:spMkLst>
            <pc:docMk/>
            <pc:sldMk cId="0" sldId="256"/>
            <ac:spMk id="13" creationId="{00000000-0000-0000-0000-000000000000}"/>
          </ac:spMkLst>
        </pc:spChg>
        <pc:spChg chg="mod ord">
          <ac:chgData name="J Barker" userId="8227ee0e-fd3b-4e42-9476-b3edf034b415" providerId="ADAL" clId="{2831CF24-3E3B-4476-B2B3-996C0493478A}" dt="2018-07-16T15:50:04.255" v="163" actId="14100"/>
          <ac:spMkLst>
            <pc:docMk/>
            <pc:sldMk cId="0" sldId="256"/>
            <ac:spMk id="15" creationId="{00000000-0000-0000-0000-000000000000}"/>
          </ac:spMkLst>
        </pc:spChg>
        <pc:spChg chg="del mod">
          <ac:chgData name="J Barker" userId="8227ee0e-fd3b-4e42-9476-b3edf034b415" providerId="ADAL" clId="{2831CF24-3E3B-4476-B2B3-996C0493478A}" dt="2018-07-16T15:49:08.325" v="115" actId="478"/>
          <ac:spMkLst>
            <pc:docMk/>
            <pc:sldMk cId="0" sldId="256"/>
            <ac:spMk id="18" creationId="{00000000-0000-0000-0000-000000000000}"/>
          </ac:spMkLst>
        </pc:spChg>
        <pc:spChg chg="del">
          <ac:chgData name="J Barker" userId="8227ee0e-fd3b-4e42-9476-b3edf034b415" providerId="ADAL" clId="{2831CF24-3E3B-4476-B2B3-996C0493478A}" dt="2018-07-16T15:43:13.244" v="22" actId="478"/>
          <ac:spMkLst>
            <pc:docMk/>
            <pc:sldMk cId="0" sldId="256"/>
            <ac:spMk id="19" creationId="{00000000-0000-0000-0000-000000000000}"/>
          </ac:spMkLst>
        </pc:spChg>
        <pc:spChg chg="del">
          <ac:chgData name="J Barker" userId="8227ee0e-fd3b-4e42-9476-b3edf034b415" providerId="ADAL" clId="{2831CF24-3E3B-4476-B2B3-996C0493478A}" dt="2018-07-16T15:43:15.003" v="23" actId="478"/>
          <ac:spMkLst>
            <pc:docMk/>
            <pc:sldMk cId="0" sldId="256"/>
            <ac:spMk id="20" creationId="{00000000-0000-0000-0000-000000000000}"/>
          </ac:spMkLst>
        </pc:spChg>
        <pc:spChg chg="del">
          <ac:chgData name="J Barker" userId="8227ee0e-fd3b-4e42-9476-b3edf034b415" providerId="ADAL" clId="{2831CF24-3E3B-4476-B2B3-996C0493478A}" dt="2018-07-16T15:43:13.244" v="22" actId="478"/>
          <ac:spMkLst>
            <pc:docMk/>
            <pc:sldMk cId="0" sldId="256"/>
            <ac:spMk id="21" creationId="{00000000-0000-0000-0000-000000000000}"/>
          </ac:spMkLst>
        </pc:spChg>
        <pc:spChg chg="add del">
          <ac:chgData name="J Barker" userId="8227ee0e-fd3b-4e42-9476-b3edf034b415" providerId="ADAL" clId="{2831CF24-3E3B-4476-B2B3-996C0493478A}" dt="2018-07-16T15:48:19.215" v="107" actId="478"/>
          <ac:spMkLst>
            <pc:docMk/>
            <pc:sldMk cId="0" sldId="256"/>
            <ac:spMk id="23" creationId="{B4ED536D-8553-4450-810C-BF58D1FAE72F}"/>
          </ac:spMkLst>
        </pc:spChg>
        <pc:spChg chg="add mod">
          <ac:chgData name="J Barker" userId="8227ee0e-fd3b-4e42-9476-b3edf034b415" providerId="ADAL" clId="{2831CF24-3E3B-4476-B2B3-996C0493478A}" dt="2018-07-16T15:49:52.974" v="159" actId="14100"/>
          <ac:spMkLst>
            <pc:docMk/>
            <pc:sldMk cId="0" sldId="256"/>
            <ac:spMk id="24" creationId="{2635C458-CEE6-4820-9D94-D7D3A2D29610}"/>
          </ac:spMkLst>
        </pc:spChg>
        <pc:graphicFrameChg chg="add mod modGraphic">
          <ac:chgData name="J Barker" userId="8227ee0e-fd3b-4e42-9476-b3edf034b415" providerId="ADAL" clId="{2831CF24-3E3B-4476-B2B3-996C0493478A}" dt="2018-07-16T15:49:20.391" v="117" actId="14100"/>
          <ac:graphicFrameMkLst>
            <pc:docMk/>
            <pc:sldMk cId="0" sldId="256"/>
            <ac:graphicFrameMk id="22" creationId="{23F22C04-772B-488B-A865-1FA8A3689696}"/>
          </ac:graphicFrameMkLst>
        </pc:graphicFrameChg>
        <pc:picChg chg="del">
          <ac:chgData name="J Barker" userId="8227ee0e-fd3b-4e42-9476-b3edf034b415" providerId="ADAL" clId="{2831CF24-3E3B-4476-B2B3-996C0493478A}" dt="2018-07-16T15:43:07.507" v="20" actId="478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J Barker" userId="8227ee0e-fd3b-4e42-9476-b3edf034b415" providerId="ADAL" clId="{2831CF24-3E3B-4476-B2B3-996C0493478A}" dt="2018-07-16T15:43:09.084" v="21" actId="478"/>
          <ac:picMkLst>
            <pc:docMk/>
            <pc:sldMk cId="0" sldId="256"/>
            <ac:picMk id="3" creationId="{00000000-0000-0000-0000-000000000000}"/>
          </ac:picMkLst>
        </pc:picChg>
      </pc:sldChg>
      <pc:sldChg chg="modSp">
        <pc:chgData name="J Barker" userId="8227ee0e-fd3b-4e42-9476-b3edf034b415" providerId="ADAL" clId="{2831CF24-3E3B-4476-B2B3-996C0493478A}" dt="2018-07-16T15:52:39.683" v="175" actId="20577"/>
        <pc:sldMkLst>
          <pc:docMk/>
          <pc:sldMk cId="351230505" sldId="277"/>
        </pc:sldMkLst>
        <pc:spChg chg="mod">
          <ac:chgData name="J Barker" userId="8227ee0e-fd3b-4e42-9476-b3edf034b415" providerId="ADAL" clId="{2831CF24-3E3B-4476-B2B3-996C0493478A}" dt="2018-07-16T15:52:39.683" v="175" actId="20577"/>
          <ac:spMkLst>
            <pc:docMk/>
            <pc:sldMk cId="351230505" sldId="277"/>
            <ac:spMk id="4" creationId="{00000000-0000-0000-0000-000000000000}"/>
          </ac:spMkLst>
        </pc:spChg>
      </pc:sldChg>
      <pc:sldChg chg="modSp modAnim">
        <pc:chgData name="J Barker" userId="8227ee0e-fd3b-4e42-9476-b3edf034b415" providerId="ADAL" clId="{2831CF24-3E3B-4476-B2B3-996C0493478A}" dt="2018-07-16T15:44:55.839" v="103" actId="20577"/>
        <pc:sldMkLst>
          <pc:docMk/>
          <pc:sldMk cId="812151406" sldId="304"/>
        </pc:sldMkLst>
        <pc:spChg chg="mod">
          <ac:chgData name="J Barker" userId="8227ee0e-fd3b-4e42-9476-b3edf034b415" providerId="ADAL" clId="{2831CF24-3E3B-4476-B2B3-996C0493478A}" dt="2018-07-16T15:44:55.839" v="103" actId="20577"/>
          <ac:spMkLst>
            <pc:docMk/>
            <pc:sldMk cId="812151406" sldId="304"/>
            <ac:spMk id="98307" creationId="{00000000-0000-0000-0000-000000000000}"/>
          </ac:spMkLst>
        </pc:spChg>
      </pc:sldChg>
      <pc:sldChg chg="modSp">
        <pc:chgData name="J Barker" userId="8227ee0e-fd3b-4e42-9476-b3edf034b415" providerId="ADAL" clId="{2831CF24-3E3B-4476-B2B3-996C0493478A}" dt="2018-07-16T15:45:07.630" v="105" actId="20577"/>
        <pc:sldMkLst>
          <pc:docMk/>
          <pc:sldMk cId="883431606" sldId="306"/>
        </pc:sldMkLst>
        <pc:spChg chg="mod">
          <ac:chgData name="J Barker" userId="8227ee0e-fd3b-4e42-9476-b3edf034b415" providerId="ADAL" clId="{2831CF24-3E3B-4476-B2B3-996C0493478A}" dt="2018-07-16T15:45:07.630" v="105" actId="20577"/>
          <ac:spMkLst>
            <pc:docMk/>
            <pc:sldMk cId="883431606" sldId="306"/>
            <ac:spMk id="100355" creationId="{00000000-0000-0000-0000-000000000000}"/>
          </ac:spMkLst>
        </pc:spChg>
      </pc:sldChg>
      <pc:sldChg chg="modSp">
        <pc:chgData name="J Barker" userId="8227ee0e-fd3b-4e42-9476-b3edf034b415" providerId="ADAL" clId="{2831CF24-3E3B-4476-B2B3-996C0493478A}" dt="2018-07-16T15:52:32.535" v="169" actId="20577"/>
        <pc:sldMkLst>
          <pc:docMk/>
          <pc:sldMk cId="1394307679" sldId="310"/>
        </pc:sldMkLst>
        <pc:spChg chg="mod">
          <ac:chgData name="J Barker" userId="8227ee0e-fd3b-4e42-9476-b3edf034b415" providerId="ADAL" clId="{2831CF24-3E3B-4476-B2B3-996C0493478A}" dt="2018-07-16T15:52:32.535" v="169" actId="20577"/>
          <ac:spMkLst>
            <pc:docMk/>
            <pc:sldMk cId="1394307679" sldId="310"/>
            <ac:spMk id="4" creationId="{00000000-0000-0000-0000-000000000000}"/>
          </ac:spMkLst>
        </pc:spChg>
      </pc:sldChg>
      <pc:sldChg chg="modSp">
        <pc:chgData name="J Barker" userId="8227ee0e-fd3b-4e42-9476-b3edf034b415" providerId="ADAL" clId="{2831CF24-3E3B-4476-B2B3-996C0493478A}" dt="2018-07-16T15:52:50.637" v="186" actId="20577"/>
        <pc:sldMkLst>
          <pc:docMk/>
          <pc:sldMk cId="769219469" sldId="311"/>
        </pc:sldMkLst>
        <pc:spChg chg="mod">
          <ac:chgData name="J Barker" userId="8227ee0e-fd3b-4e42-9476-b3edf034b415" providerId="ADAL" clId="{2831CF24-3E3B-4476-B2B3-996C0493478A}" dt="2018-07-16T15:52:50.637" v="186" actId="20577"/>
          <ac:spMkLst>
            <pc:docMk/>
            <pc:sldMk cId="769219469" sldId="311"/>
            <ac:spMk id="4" creationId="{00000000-0000-0000-0000-000000000000}"/>
          </ac:spMkLst>
        </pc:spChg>
      </pc:sldChg>
      <pc:sldChg chg="addSp add">
        <pc:chgData name="J Barker" userId="8227ee0e-fd3b-4e42-9476-b3edf034b415" providerId="ADAL" clId="{2831CF24-3E3B-4476-B2B3-996C0493478A}" dt="2018-07-16T15:55:59.930" v="203"/>
        <pc:sldMkLst>
          <pc:docMk/>
          <pc:sldMk cId="758943160" sldId="312"/>
        </pc:sldMkLst>
        <pc:picChg chg="add">
          <ac:chgData name="J Barker" userId="8227ee0e-fd3b-4e42-9476-b3edf034b415" providerId="ADAL" clId="{2831CF24-3E3B-4476-B2B3-996C0493478A}" dt="2018-07-16T15:55:59.930" v="203"/>
          <ac:picMkLst>
            <pc:docMk/>
            <pc:sldMk cId="758943160" sldId="312"/>
            <ac:picMk id="2" creationId="{AAFA023F-9DFD-4462-8298-98725352E015}"/>
          </ac:picMkLst>
        </pc:picChg>
      </pc:sldChg>
      <pc:sldChg chg="addSp delSp modSp add modTransition modAnim">
        <pc:chgData name="J Barker" userId="8227ee0e-fd3b-4e42-9476-b3edf034b415" providerId="ADAL" clId="{2831CF24-3E3B-4476-B2B3-996C0493478A}" dt="2018-07-16T16:01:50.582" v="340" actId="1076"/>
        <pc:sldMkLst>
          <pc:docMk/>
          <pc:sldMk cId="3563227799" sldId="313"/>
        </pc:sldMkLst>
        <pc:spChg chg="del">
          <ac:chgData name="J Barker" userId="8227ee0e-fd3b-4e42-9476-b3edf034b415" providerId="ADAL" clId="{2831CF24-3E3B-4476-B2B3-996C0493478A}" dt="2018-07-16T15:56:53.590" v="205"/>
          <ac:spMkLst>
            <pc:docMk/>
            <pc:sldMk cId="3563227799" sldId="313"/>
            <ac:spMk id="2" creationId="{61020319-C794-4C74-AAB0-04473AC81956}"/>
          </ac:spMkLst>
        </pc:spChg>
        <pc:spChg chg="del">
          <ac:chgData name="J Barker" userId="8227ee0e-fd3b-4e42-9476-b3edf034b415" providerId="ADAL" clId="{2831CF24-3E3B-4476-B2B3-996C0493478A}" dt="2018-07-16T15:56:53.590" v="205"/>
          <ac:spMkLst>
            <pc:docMk/>
            <pc:sldMk cId="3563227799" sldId="313"/>
            <ac:spMk id="3" creationId="{D51B8732-2A6E-4386-88E1-78399C35610A}"/>
          </ac:spMkLst>
        </pc:spChg>
        <pc:spChg chg="del mod">
          <ac:chgData name="J Barker" userId="8227ee0e-fd3b-4e42-9476-b3edf034b415" providerId="ADAL" clId="{2831CF24-3E3B-4476-B2B3-996C0493478A}" dt="2018-07-16T15:59:56.309" v="271" actId="478"/>
          <ac:spMkLst>
            <pc:docMk/>
            <pc:sldMk cId="3563227799" sldId="313"/>
            <ac:spMk id="4" creationId="{BCC101C3-6864-4AD4-85E7-1379D10F32CA}"/>
          </ac:spMkLst>
        </pc:spChg>
        <pc:spChg chg="add mod">
          <ac:chgData name="J Barker" userId="8227ee0e-fd3b-4e42-9476-b3edf034b415" providerId="ADAL" clId="{2831CF24-3E3B-4476-B2B3-996C0493478A}" dt="2018-07-16T16:01:26.183" v="336" actId="20577"/>
          <ac:spMkLst>
            <pc:docMk/>
            <pc:sldMk cId="3563227799" sldId="313"/>
            <ac:spMk id="5" creationId="{8E49A0DC-35D6-4455-9767-9D782C3A562D}"/>
          </ac:spMkLst>
        </pc:spChg>
        <pc:spChg chg="add mod">
          <ac:chgData name="J Barker" userId="8227ee0e-fd3b-4e42-9476-b3edf034b415" providerId="ADAL" clId="{2831CF24-3E3B-4476-B2B3-996C0493478A}" dt="2018-07-16T15:59:50.343" v="270" actId="1076"/>
          <ac:spMkLst>
            <pc:docMk/>
            <pc:sldMk cId="3563227799" sldId="313"/>
            <ac:spMk id="7" creationId="{3342D9B7-0A47-4EBE-ABBC-A94783AB8171}"/>
          </ac:spMkLst>
        </pc:spChg>
        <pc:spChg chg="add mod">
          <ac:chgData name="J Barker" userId="8227ee0e-fd3b-4e42-9476-b3edf034b415" providerId="ADAL" clId="{2831CF24-3E3B-4476-B2B3-996C0493478A}" dt="2018-07-16T15:59:50.343" v="270" actId="1076"/>
          <ac:spMkLst>
            <pc:docMk/>
            <pc:sldMk cId="3563227799" sldId="313"/>
            <ac:spMk id="8" creationId="{D4B93B9C-2723-49A9-B10B-15438D80DB89}"/>
          </ac:spMkLst>
        </pc:spChg>
        <pc:spChg chg="add mod">
          <ac:chgData name="J Barker" userId="8227ee0e-fd3b-4e42-9476-b3edf034b415" providerId="ADAL" clId="{2831CF24-3E3B-4476-B2B3-996C0493478A}" dt="2018-07-16T15:59:50.343" v="270" actId="1076"/>
          <ac:spMkLst>
            <pc:docMk/>
            <pc:sldMk cId="3563227799" sldId="313"/>
            <ac:spMk id="9" creationId="{F3089D48-DBE5-4FE6-A50D-BAED4B80C629}"/>
          </ac:spMkLst>
        </pc:spChg>
        <pc:spChg chg="add mod">
          <ac:chgData name="J Barker" userId="8227ee0e-fd3b-4e42-9476-b3edf034b415" providerId="ADAL" clId="{2831CF24-3E3B-4476-B2B3-996C0493478A}" dt="2018-07-16T16:01:42.655" v="338" actId="1076"/>
          <ac:spMkLst>
            <pc:docMk/>
            <pc:sldMk cId="3563227799" sldId="313"/>
            <ac:spMk id="10" creationId="{44722B85-A47F-4323-85BC-C807B2B743CF}"/>
          </ac:spMkLst>
        </pc:spChg>
        <pc:spChg chg="add mod">
          <ac:chgData name="J Barker" userId="8227ee0e-fd3b-4e42-9476-b3edf034b415" providerId="ADAL" clId="{2831CF24-3E3B-4476-B2B3-996C0493478A}" dt="2018-07-16T16:01:32.950" v="337" actId="1076"/>
          <ac:spMkLst>
            <pc:docMk/>
            <pc:sldMk cId="3563227799" sldId="313"/>
            <ac:spMk id="11" creationId="{005DAF44-C5ED-4AFF-81E1-9C526EC24137}"/>
          </ac:spMkLst>
        </pc:spChg>
        <pc:graphicFrameChg chg="add mod modGraphic">
          <ac:chgData name="J Barker" userId="8227ee0e-fd3b-4e42-9476-b3edf034b415" providerId="ADAL" clId="{2831CF24-3E3B-4476-B2B3-996C0493478A}" dt="2018-07-16T15:59:50.343" v="270" actId="1076"/>
          <ac:graphicFrameMkLst>
            <pc:docMk/>
            <pc:sldMk cId="3563227799" sldId="313"/>
            <ac:graphicFrameMk id="6" creationId="{AA2049DD-7405-4F25-9EC9-119F88FAEAC4}"/>
          </ac:graphicFrameMkLst>
        </pc:graphicFrameChg>
        <pc:picChg chg="add mod">
          <ac:chgData name="J Barker" userId="8227ee0e-fd3b-4e42-9476-b3edf034b415" providerId="ADAL" clId="{2831CF24-3E3B-4476-B2B3-996C0493478A}" dt="2018-07-16T16:01:50.582" v="340" actId="1076"/>
          <ac:picMkLst>
            <pc:docMk/>
            <pc:sldMk cId="3563227799" sldId="313"/>
            <ac:picMk id="12" creationId="{FFDD05A6-5019-4B47-B9C5-15A4B025BC73}"/>
          </ac:picMkLst>
        </pc:picChg>
      </pc:sldChg>
      <pc:sldChg chg="addSp delSp modSp add">
        <pc:chgData name="J Barker" userId="8227ee0e-fd3b-4e42-9476-b3edf034b415" providerId="ADAL" clId="{2831CF24-3E3B-4476-B2B3-996C0493478A}" dt="2018-07-16T16:13:08.014" v="551" actId="14100"/>
        <pc:sldMkLst>
          <pc:docMk/>
          <pc:sldMk cId="2525817030" sldId="314"/>
        </pc:sldMkLst>
        <pc:spChg chg="add mod">
          <ac:chgData name="J Barker" userId="8227ee0e-fd3b-4e42-9476-b3edf034b415" providerId="ADAL" clId="{2831CF24-3E3B-4476-B2B3-996C0493478A}" dt="2018-07-16T16:13:08.014" v="551" actId="14100"/>
          <ac:spMkLst>
            <pc:docMk/>
            <pc:sldMk cId="2525817030" sldId="314"/>
            <ac:spMk id="4" creationId="{054A9487-AC37-41A2-BED1-A1E189B14291}"/>
          </ac:spMkLst>
        </pc:spChg>
        <pc:spChg chg="add del">
          <ac:chgData name="J Barker" userId="8227ee0e-fd3b-4e42-9476-b3edf034b415" providerId="ADAL" clId="{2831CF24-3E3B-4476-B2B3-996C0493478A}" dt="2018-07-16T16:11:57.573" v="527" actId="478"/>
          <ac:spMkLst>
            <pc:docMk/>
            <pc:sldMk cId="2525817030" sldId="314"/>
            <ac:spMk id="6" creationId="{07690BC6-9F0F-4D0A-8B19-45D43BD3BAC7}"/>
          </ac:spMkLst>
        </pc:spChg>
        <pc:picChg chg="add mod">
          <ac:chgData name="J Barker" userId="8227ee0e-fd3b-4e42-9476-b3edf034b415" providerId="ADAL" clId="{2831CF24-3E3B-4476-B2B3-996C0493478A}" dt="2018-07-16T16:07:30.237" v="347"/>
          <ac:picMkLst>
            <pc:docMk/>
            <pc:sldMk cId="2525817030" sldId="314"/>
            <ac:picMk id="2" creationId="{B6B459A2-C41B-44DA-92E1-1149AF7D4453}"/>
          </ac:picMkLst>
        </pc:picChg>
        <pc:picChg chg="add del mod">
          <ac:chgData name="J Barker" userId="8227ee0e-fd3b-4e42-9476-b3edf034b415" providerId="ADAL" clId="{2831CF24-3E3B-4476-B2B3-996C0493478A}" dt="2018-07-16T16:11:51.821" v="525" actId="478"/>
          <ac:picMkLst>
            <pc:docMk/>
            <pc:sldMk cId="2525817030" sldId="314"/>
            <ac:picMk id="3" creationId="{CA539AFB-4A60-441F-9777-351F1C1C2842}"/>
          </ac:picMkLst>
        </pc:picChg>
        <pc:picChg chg="add mod">
          <ac:chgData name="J Barker" userId="8227ee0e-fd3b-4e42-9476-b3edf034b415" providerId="ADAL" clId="{2831CF24-3E3B-4476-B2B3-996C0493478A}" dt="2018-07-16T16:12:59.931" v="550"/>
          <ac:picMkLst>
            <pc:docMk/>
            <pc:sldMk cId="2525817030" sldId="314"/>
            <ac:picMk id="5" creationId="{4E4A1BAD-DBE0-4A36-A510-D4A0254D711E}"/>
          </ac:picMkLst>
        </pc:picChg>
        <pc:picChg chg="add mod">
          <ac:chgData name="J Barker" userId="8227ee0e-fd3b-4e42-9476-b3edf034b415" providerId="ADAL" clId="{2831CF24-3E3B-4476-B2B3-996C0493478A}" dt="2018-07-16T16:12:54.566" v="549"/>
          <ac:picMkLst>
            <pc:docMk/>
            <pc:sldMk cId="2525817030" sldId="314"/>
            <ac:picMk id="7" creationId="{EDC80B7D-7A48-4EA6-A81B-F218459D6712}"/>
          </ac:picMkLst>
        </pc:picChg>
      </pc:sldChg>
    </pc:docChg>
  </pc:docChgLst>
  <pc:docChgLst>
    <pc:chgData name="J Barker" userId="S::jbarker@highamsparkschool.co.uk::8227ee0e-fd3b-4e42-9476-b3edf034b415" providerId="AD" clId="Web-{7A4EB8C6-5BBB-0E12-C346-AC03BC305BC8}"/>
    <pc:docChg chg="modSld">
      <pc:chgData name="J Barker" userId="S::jbarker@highamsparkschool.co.uk::8227ee0e-fd3b-4e42-9476-b3edf034b415" providerId="AD" clId="Web-{7A4EB8C6-5BBB-0E12-C346-AC03BC305BC8}" dt="2018-07-24T11:01:00.844" v="67" actId="1076"/>
      <pc:docMkLst>
        <pc:docMk/>
      </pc:docMkLst>
      <pc:sldChg chg="modSp">
        <pc:chgData name="J Barker" userId="S::jbarker@highamsparkschool.co.uk::8227ee0e-fd3b-4e42-9476-b3edf034b415" providerId="AD" clId="Web-{7A4EB8C6-5BBB-0E12-C346-AC03BC305BC8}" dt="2018-07-24T10:56:21.329" v="29" actId="14100"/>
        <pc:sldMkLst>
          <pc:docMk/>
          <pc:sldMk cId="802555785" sldId="317"/>
        </pc:sldMkLst>
        <pc:spChg chg="mod">
          <ac:chgData name="J Barker" userId="S::jbarker@highamsparkschool.co.uk::8227ee0e-fd3b-4e42-9476-b3edf034b415" providerId="AD" clId="Web-{7A4EB8C6-5BBB-0E12-C346-AC03BC305BC8}" dt="2018-07-24T10:56:21.329" v="29" actId="14100"/>
          <ac:spMkLst>
            <pc:docMk/>
            <pc:sldMk cId="802555785" sldId="317"/>
            <ac:spMk id="4" creationId="{F9DFB20E-10A4-7D44-BECB-5A768AFDFF8E}"/>
          </ac:spMkLst>
        </pc:spChg>
      </pc:sldChg>
      <pc:sldChg chg="addSp modSp">
        <pc:chgData name="J Barker" userId="S::jbarker@highamsparkschool.co.uk::8227ee0e-fd3b-4e42-9476-b3edf034b415" providerId="AD" clId="Web-{7A4EB8C6-5BBB-0E12-C346-AC03BC305BC8}" dt="2018-07-24T10:56:56.876" v="40" actId="1076"/>
        <pc:sldMkLst>
          <pc:docMk/>
          <pc:sldMk cId="1681603256" sldId="320"/>
        </pc:sldMkLst>
        <pc:spChg chg="mod">
          <ac:chgData name="J Barker" userId="S::jbarker@highamsparkschool.co.uk::8227ee0e-fd3b-4e42-9476-b3edf034b415" providerId="AD" clId="Web-{7A4EB8C6-5BBB-0E12-C346-AC03BC305BC8}" dt="2018-07-24T10:55:21.501" v="5" actId="14100"/>
          <ac:spMkLst>
            <pc:docMk/>
            <pc:sldMk cId="1681603256" sldId="320"/>
            <ac:spMk id="4" creationId="{F9DFB20E-10A4-7D44-BECB-5A768AFDFF8E}"/>
          </ac:spMkLst>
        </pc:spChg>
        <pc:spChg chg="mod">
          <ac:chgData name="J Barker" userId="S::jbarker@highamsparkschool.co.uk::8227ee0e-fd3b-4e42-9476-b3edf034b415" providerId="AD" clId="Web-{7A4EB8C6-5BBB-0E12-C346-AC03BC305BC8}" dt="2018-07-24T10:56:00.829" v="14" actId="20577"/>
          <ac:spMkLst>
            <pc:docMk/>
            <pc:sldMk cId="1681603256" sldId="320"/>
            <ac:spMk id="7" creationId="{05DF584A-3946-6045-A6D0-12C0B2AFBDFA}"/>
          </ac:spMkLst>
        </pc:spChg>
        <pc:spChg chg="mod">
          <ac:chgData name="J Barker" userId="S::jbarker@highamsparkschool.co.uk::8227ee0e-fd3b-4e42-9476-b3edf034b415" providerId="AD" clId="Web-{7A4EB8C6-5BBB-0E12-C346-AC03BC305BC8}" dt="2018-07-24T10:56:56.876" v="40" actId="1076"/>
          <ac:spMkLst>
            <pc:docMk/>
            <pc:sldMk cId="1681603256" sldId="320"/>
            <ac:spMk id="10" creationId="{55F036C5-317A-C241-AC0C-54D7E6BE2FFF}"/>
          </ac:spMkLst>
        </pc:spChg>
        <pc:spChg chg="mod">
          <ac:chgData name="J Barker" userId="S::jbarker@highamsparkschool.co.uk::8227ee0e-fd3b-4e42-9476-b3edf034b415" providerId="AD" clId="Web-{7A4EB8C6-5BBB-0E12-C346-AC03BC305BC8}" dt="2018-07-24T10:56:37.423" v="36" actId="20577"/>
          <ac:spMkLst>
            <pc:docMk/>
            <pc:sldMk cId="1681603256" sldId="320"/>
            <ac:spMk id="11" creationId="{4888BFDA-568E-874C-A3B7-CD17CB6A7F70}"/>
          </ac:spMkLst>
        </pc:spChg>
        <pc:spChg chg="add mod">
          <ac:chgData name="J Barker" userId="S::jbarker@highamsparkschool.co.uk::8227ee0e-fd3b-4e42-9476-b3edf034b415" providerId="AD" clId="Web-{7A4EB8C6-5BBB-0E12-C346-AC03BC305BC8}" dt="2018-07-24T10:55:31.907" v="7" actId="1076"/>
          <ac:spMkLst>
            <pc:docMk/>
            <pc:sldMk cId="1681603256" sldId="320"/>
            <ac:spMk id="12" creationId="{6037264E-00A9-41EC-AFD3-C5E98883809E}"/>
          </ac:spMkLst>
        </pc:spChg>
        <pc:spChg chg="add mod">
          <ac:chgData name="J Barker" userId="S::jbarker@highamsparkschool.co.uk::8227ee0e-fd3b-4e42-9476-b3edf034b415" providerId="AD" clId="Web-{7A4EB8C6-5BBB-0E12-C346-AC03BC305BC8}" dt="2018-07-24T10:56:49.423" v="39" actId="1076"/>
          <ac:spMkLst>
            <pc:docMk/>
            <pc:sldMk cId="1681603256" sldId="320"/>
            <ac:spMk id="13" creationId="{9AE00F85-09C7-4E68-91E8-FD6963A75178}"/>
          </ac:spMkLst>
        </pc:spChg>
        <pc:spChg chg="add mod">
          <ac:chgData name="J Barker" userId="S::jbarker@highamsparkschool.co.uk::8227ee0e-fd3b-4e42-9476-b3edf034b415" providerId="AD" clId="Web-{7A4EB8C6-5BBB-0E12-C346-AC03BC305BC8}" dt="2018-07-24T10:55:54.766" v="11" actId="1076"/>
          <ac:spMkLst>
            <pc:docMk/>
            <pc:sldMk cId="1681603256" sldId="320"/>
            <ac:spMk id="14" creationId="{5AFF3FC4-7BE0-4D63-9B8A-82E6CF81F60E}"/>
          </ac:spMkLst>
        </pc:spChg>
        <pc:spChg chg="add mod">
          <ac:chgData name="J Barker" userId="S::jbarker@highamsparkschool.co.uk::8227ee0e-fd3b-4e42-9476-b3edf034b415" providerId="AD" clId="Web-{7A4EB8C6-5BBB-0E12-C346-AC03BC305BC8}" dt="2018-07-24T10:56:07.876" v="18" actId="1076"/>
          <ac:spMkLst>
            <pc:docMk/>
            <pc:sldMk cId="1681603256" sldId="320"/>
            <ac:spMk id="15" creationId="{17AB05CA-E838-4A8F-A8CB-7CC7B81085C1}"/>
          </ac:spMkLst>
        </pc:spChg>
      </pc:sldChg>
      <pc:sldChg chg="addSp modSp">
        <pc:chgData name="J Barker" userId="S::jbarker@highamsparkschool.co.uk::8227ee0e-fd3b-4e42-9476-b3edf034b415" providerId="AD" clId="Web-{7A4EB8C6-5BBB-0E12-C346-AC03BC305BC8}" dt="2018-07-24T11:01:00.844" v="67" actId="1076"/>
        <pc:sldMkLst>
          <pc:docMk/>
          <pc:sldMk cId="3076091894" sldId="330"/>
        </pc:sldMkLst>
        <pc:spChg chg="add mod">
          <ac:chgData name="J Barker" userId="S::jbarker@highamsparkschool.co.uk::8227ee0e-fd3b-4e42-9476-b3edf034b415" providerId="AD" clId="Web-{7A4EB8C6-5BBB-0E12-C346-AC03BC305BC8}" dt="2018-07-24T11:00:46.454" v="66" actId="20577"/>
          <ac:spMkLst>
            <pc:docMk/>
            <pc:sldMk cId="3076091894" sldId="330"/>
            <ac:spMk id="2" creationId="{BD2736F1-FFC4-469E-A2F9-D64D19704EB4}"/>
          </ac:spMkLst>
        </pc:spChg>
        <pc:spChg chg="add mod">
          <ac:chgData name="J Barker" userId="S::jbarker@highamsparkschool.co.uk::8227ee0e-fd3b-4e42-9476-b3edf034b415" providerId="AD" clId="Web-{7A4EB8C6-5BBB-0E12-C346-AC03BC305BC8}" dt="2018-07-24T11:00:37.954" v="65" actId="1076"/>
          <ac:spMkLst>
            <pc:docMk/>
            <pc:sldMk cId="3076091894" sldId="330"/>
            <ac:spMk id="3" creationId="{47A21518-0966-4874-9BF4-FAD871D57E3A}"/>
          </ac:spMkLst>
        </pc:spChg>
        <pc:spChg chg="mod">
          <ac:chgData name="J Barker" userId="S::jbarker@highamsparkschool.co.uk::8227ee0e-fd3b-4e42-9476-b3edf034b415" providerId="AD" clId="Web-{7A4EB8C6-5BBB-0E12-C346-AC03BC305BC8}" dt="2018-07-24T11:01:00.844" v="67" actId="1076"/>
          <ac:spMkLst>
            <pc:docMk/>
            <pc:sldMk cId="3076091894" sldId="330"/>
            <ac:spMk id="11" creationId="{4274C55E-ADCE-8D4E-A22A-BB2A4F6E8C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able groups only. Could be a H/W. Difficult graph to draw as neither x or y values are ‘nice’. </a:t>
            </a:r>
            <a:r>
              <a:rPr lang="en-US"/>
              <a:t>Springs &amp; Friction experiments </a:t>
            </a:r>
            <a:r>
              <a:rPr lang="en-US" dirty="0"/>
              <a:t>later in unit gives better graph practice for lower ability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2824363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389842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2262821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8129791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828066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6007685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947872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880179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624911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9670134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6500725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9778617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245675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149370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011356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786166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824382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4006558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91050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9895355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351838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144631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051414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895768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597768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33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143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59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062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6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247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158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066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8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00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5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3779532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55843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58684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971951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826662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964509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3415956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585721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665295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676663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706793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995947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943948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audio" Target="../media/audio1.wav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audio" Target="../media/audio1.wav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35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hysics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PhysicsPPTTo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hysics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PhysicsPPTTo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19854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B8C58-DC63-41BB-A367-8F81CC307D9D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2F26-BDD7-4D66-962E-FBC5EEF69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020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645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D0hmLt-S0" TargetMode="Externa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vwJjKXj0ebE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doddlelearn.co.uk/app/teacher/launch-content/26cd9977-7916-4257-ac9d-d2b9b5ce2ac5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whMAIGNq7E" TargetMode="Externa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1whMAIGNq7E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bbc.co.uk/programmes/p01b8sj5" TargetMode="Externa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oddlelearn.co.uk/app/teacher/launch-content/26cd9977-7916-4257-ac9d-d2b9b5ce2ac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highamspark.fireflycloud.net/science/doddl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25/07/2018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65469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7Ka2 Mass and weight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graphicFrame>
        <p:nvGraphicFramePr>
          <p:cNvPr id="22" name="Group 53">
            <a:extLst>
              <a:ext uri="{FF2B5EF4-FFF2-40B4-BE49-F238E27FC236}">
                <a16:creationId xmlns:a16="http://schemas.microsoft.com/office/drawing/2014/main" id="{23F22C04-772B-488B-A865-1FA8A3689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22849"/>
              </p:ext>
            </p:extLst>
          </p:nvPr>
        </p:nvGraphicFramePr>
        <p:xfrm>
          <a:off x="383252" y="1654766"/>
          <a:ext cx="8307091" cy="2984500"/>
        </p:xfrm>
        <a:graphic>
          <a:graphicData uri="http://schemas.openxmlformats.org/drawingml/2006/table">
            <a:tbl>
              <a:tblPr/>
              <a:tblGrid>
                <a:gridCol w="348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50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/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/ 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AutoShape 20">
            <a:extLst>
              <a:ext uri="{FF2B5EF4-FFF2-40B4-BE49-F238E27FC236}">
                <a16:creationId xmlns:a16="http://schemas.microsoft.com/office/drawing/2014/main" id="{2635C458-CEE6-4820-9D94-D7D3A2D2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10" y="2811979"/>
            <a:ext cx="6026854" cy="1094965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marR="0" lvl="0" indent="-447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 Use a pencil &amp; ruler to draw out this table taking up about ½ a page.</a:t>
            </a:r>
          </a:p>
          <a:p>
            <a:pPr marL="358775" marR="0" lvl="0" indent="-358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831559" y="2944593"/>
            <a:ext cx="2473387" cy="1692977"/>
          </a:xfrm>
          <a:prstGeom prst="cloudCallout">
            <a:avLst>
              <a:gd name="adj1" fmla="val 39767"/>
              <a:gd name="adj2" fmla="val -8841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mass &amp; weight the same thing?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A023F-9DFD-4462-8298-98725352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56" y="0"/>
            <a:ext cx="58104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4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32" y="4622006"/>
            <a:ext cx="2007394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01335-75C4-FE46-81CD-1AC266EAF68A}"/>
              </a:ext>
            </a:extLst>
          </p:cNvPr>
          <p:cNvSpPr txBox="1"/>
          <p:nvPr/>
        </p:nvSpPr>
        <p:spPr>
          <a:xfrm>
            <a:off x="3855814" y="4749989"/>
            <a:ext cx="3729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 not loading? Wait a few seconds or…</a:t>
            </a:r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93A0730B-9E5C-47E6-97FD-2D5A0D73B5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583" y="15875"/>
            <a:ext cx="9144000" cy="44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3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A023F-9DFD-4462-8298-98725352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352" y="0"/>
            <a:ext cx="4461648" cy="3949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115678-C319-3B4C-92B9-50F9A6F3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021"/>
            <a:ext cx="4682352" cy="3519473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23858D64-E3B5-1E44-A9D4-E575091C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075" y="2985509"/>
            <a:ext cx="3424565" cy="2157991"/>
          </a:xfrm>
          <a:prstGeom prst="cloudCallout">
            <a:avLst>
              <a:gd name="adj1" fmla="val 27252"/>
              <a:gd name="adj2" fmla="val -9816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do we really mean by </a:t>
            </a:r>
            <a:r>
              <a:rPr lang="en-GB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972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DC80B7D-7A48-4EA6-A81B-F218459D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25" y="2939569"/>
            <a:ext cx="1866900" cy="809625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E4A1BAD-DBE0-4A36-A510-D4A0254D7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15" y="3777864"/>
            <a:ext cx="1828800" cy="1365636"/>
          </a:xfrm>
          <a:prstGeom prst="rect">
            <a:avLst/>
          </a:prstGeom>
        </p:spPr>
      </p:pic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b="766"/>
          <a:stretch/>
        </p:blipFill>
        <p:spPr>
          <a:xfrm>
            <a:off x="2225407" y="0"/>
            <a:ext cx="6841475" cy="5089793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054A9487-AC37-41A2-BED1-A1E189B14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2"/>
            <a:ext cx="2144233" cy="289124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and run Doddle interactive on slide 7.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Space Physics: Part 2: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983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25E63-1BBD-914A-933E-4F8B057F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1161416"/>
            <a:ext cx="8616762" cy="3749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B20E-10A4-7D44-BECB-5A768AFDFF8E}"/>
              </a:ext>
            </a:extLst>
          </p:cNvPr>
          <p:cNvSpPr txBox="1"/>
          <p:nvPr/>
        </p:nvSpPr>
        <p:spPr>
          <a:xfrm>
            <a:off x="-4656" y="0"/>
            <a:ext cx="914865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u="sng" dirty="0"/>
              <a:t>Explain the difference between mass and weight </a:t>
            </a:r>
            <a:r>
              <a:rPr lang="en-US" sz="2000" u="sng" dirty="0"/>
              <a:t>(6 marks)</a:t>
            </a:r>
            <a:endParaRPr lang="en-US" sz="2800" u="sng" dirty="0"/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C77DDD1A-2E0F-BC4F-A9D8-5D7FA90F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" y="564514"/>
            <a:ext cx="7566660" cy="596902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marR="0" lvl="0" indent="-447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 Use the table to help you.     Add diagrams.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E73CFAE2-F1CC-FB4D-8047-2FFB0071CE26}"/>
              </a:ext>
            </a:extLst>
          </p:cNvPr>
          <p:cNvSpPr/>
          <p:nvPr/>
        </p:nvSpPr>
        <p:spPr>
          <a:xfrm>
            <a:off x="4869180" y="636143"/>
            <a:ext cx="388620" cy="35433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5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B20E-10A4-7D44-BECB-5A768AFDFF8E}"/>
              </a:ext>
            </a:extLst>
          </p:cNvPr>
          <p:cNvSpPr txBox="1"/>
          <p:nvPr/>
        </p:nvSpPr>
        <p:spPr>
          <a:xfrm>
            <a:off x="-4656" y="0"/>
            <a:ext cx="914865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the difference between mass and weight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2000" u="sng" dirty="0">
                <a:solidFill>
                  <a:srgbClr val="000000"/>
                </a:solidFill>
                <a:latin typeface="Arial"/>
              </a:rPr>
              <a:t>6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marks)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47F47-E128-DA4C-AC81-23EA92354A07}"/>
              </a:ext>
            </a:extLst>
          </p:cNvPr>
          <p:cNvSpPr txBox="1"/>
          <p:nvPr/>
        </p:nvSpPr>
        <p:spPr>
          <a:xfrm>
            <a:off x="80010" y="673378"/>
            <a:ext cx="836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</a:rPr>
              <a:t>Mass is the amount of matter (stuff) in an object, whereas weight is the effect of gravity on it.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F584A-3946-6045-A6D0-12C0B2AFBDFA}"/>
              </a:ext>
            </a:extLst>
          </p:cNvPr>
          <p:cNvSpPr txBox="1"/>
          <p:nvPr/>
        </p:nvSpPr>
        <p:spPr>
          <a:xfrm>
            <a:off x="80010" y="1673234"/>
            <a:ext cx="836530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</a:rPr>
              <a:t>Mass is measured in kilograms (or grams), whereas weight is a force so is measured in newtons (and is shown by a downwards arrow).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D946A-7A72-644F-967B-4B8B5D647114}"/>
              </a:ext>
            </a:extLst>
          </p:cNvPr>
          <p:cNvSpPr txBox="1"/>
          <p:nvPr/>
        </p:nvSpPr>
        <p:spPr>
          <a:xfrm>
            <a:off x="80010" y="3058229"/>
            <a:ext cx="906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</a:rPr>
              <a:t>The mass of an object is the same everywhere in the Universe, but it’s weight will vary on different moons or planets (because the amount of gravity varies). </a:t>
            </a:r>
          </a:p>
        </p:txBody>
      </p:sp>
      <p:pic>
        <p:nvPicPr>
          <p:cNvPr id="9" name="Picture 29" descr="http://pixabay.com/static/uploads/photo/2013/07/12/15/04/paint-149371_640.png">
            <a:extLst>
              <a:ext uri="{FF2B5EF4-FFF2-40B4-BE49-F238E27FC236}">
                <a16:creationId xmlns:a16="http://schemas.microsoft.com/office/drawing/2014/main" id="{116ACE04-B1B8-134C-B7A7-072434AE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312" y="670392"/>
            <a:ext cx="667435" cy="1332724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F036C5-317A-C241-AC0C-54D7E6BE2FFF}"/>
              </a:ext>
            </a:extLst>
          </p:cNvPr>
          <p:cNvSpPr txBox="1"/>
          <p:nvPr/>
        </p:nvSpPr>
        <p:spPr>
          <a:xfrm>
            <a:off x="7689792" y="776140"/>
            <a:ext cx="75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9242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BFDA-568E-874C-A3B7-CD17CB6A7F70}"/>
              </a:ext>
            </a:extLst>
          </p:cNvPr>
          <p:cNvSpPr txBox="1"/>
          <p:nvPr/>
        </p:nvSpPr>
        <p:spPr>
          <a:xfrm>
            <a:off x="142875" y="4450372"/>
            <a:ext cx="446913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</a:rPr>
              <a:t>  / 6    WWW:     EBI: 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7264E-00A9-41EC-AFD3-C5E98883809E}"/>
              </a:ext>
            </a:extLst>
          </p:cNvPr>
          <p:cNvSpPr txBox="1"/>
          <p:nvPr/>
        </p:nvSpPr>
        <p:spPr>
          <a:xfrm>
            <a:off x="8362177" y="1802814"/>
            <a:ext cx="75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9242"/>
                </a:solidFill>
              </a:rPr>
              <a:t>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00F85-09C7-4E68-91E8-FD6963A75178}"/>
              </a:ext>
            </a:extLst>
          </p:cNvPr>
          <p:cNvSpPr txBox="1"/>
          <p:nvPr/>
        </p:nvSpPr>
        <p:spPr>
          <a:xfrm>
            <a:off x="8515292" y="3527806"/>
            <a:ext cx="75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9242"/>
                </a:solidFill>
              </a:rPr>
              <a:t>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FF3FC4-7BE0-4D63-9B8A-82E6CF81F60E}"/>
              </a:ext>
            </a:extLst>
          </p:cNvPr>
          <p:cNvSpPr txBox="1"/>
          <p:nvPr/>
        </p:nvSpPr>
        <p:spPr>
          <a:xfrm>
            <a:off x="7329958" y="3993473"/>
            <a:ext cx="75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9242"/>
                </a:solidFill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B05CA-E838-4A8F-A8CB-7CC7B81085C1}"/>
              </a:ext>
            </a:extLst>
          </p:cNvPr>
          <p:cNvSpPr txBox="1"/>
          <p:nvPr/>
        </p:nvSpPr>
        <p:spPr>
          <a:xfrm>
            <a:off x="5032653" y="2365731"/>
            <a:ext cx="75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9242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6816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03" y="4622006"/>
            <a:ext cx="2007394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whMAIGNq7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4528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F91F8-94D3-B84E-80F8-F88021AB4BE2}"/>
              </a:ext>
            </a:extLst>
          </p:cNvPr>
          <p:cNvSpPr txBox="1"/>
          <p:nvPr/>
        </p:nvSpPr>
        <p:spPr>
          <a:xfrm>
            <a:off x="3855814" y="4749989"/>
            <a:ext cx="3729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 not loading? Wait a few seconds or…</a:t>
            </a:r>
          </a:p>
        </p:txBody>
      </p:sp>
    </p:spTree>
    <p:extLst>
      <p:ext uri="{BB962C8B-B14F-4D97-AF65-F5344CB8AC3E}">
        <p14:creationId xmlns:p14="http://schemas.microsoft.com/office/powerpoint/2010/main" val="19396604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F6C35-CCD5-9A41-AC5A-2B35D2E05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t="45333"/>
          <a:stretch/>
        </p:blipFill>
        <p:spPr>
          <a:xfrm>
            <a:off x="4388736" y="160020"/>
            <a:ext cx="4755264" cy="3703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25691-492C-EA48-8946-6F01E5574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b="54667"/>
          <a:stretch/>
        </p:blipFill>
        <p:spPr>
          <a:xfrm>
            <a:off x="-411480" y="0"/>
            <a:ext cx="5256431" cy="3394710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D9665C33-BE9D-7440-89A4-3892724C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76" y="2903219"/>
            <a:ext cx="3173105" cy="2160271"/>
          </a:xfrm>
          <a:prstGeom prst="cloudCallout">
            <a:avLst>
              <a:gd name="adj1" fmla="val -59222"/>
              <a:gd name="adj2" fmla="val 4854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measures mass &amp; which weight?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4B12F63C-C3CC-F04E-8429-4060F21F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916" y="3120389"/>
            <a:ext cx="2645893" cy="1805941"/>
          </a:xfrm>
          <a:prstGeom prst="cloudCallout">
            <a:avLst>
              <a:gd name="adj1" fmla="val 65772"/>
              <a:gd name="adj2" fmla="val 4854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each?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FBABC-9748-8E4C-BFE0-3E822A6CD5A9}"/>
              </a:ext>
            </a:extLst>
          </p:cNvPr>
          <p:cNvGrpSpPr/>
          <p:nvPr/>
        </p:nvGrpSpPr>
        <p:grpSpPr>
          <a:xfrm>
            <a:off x="1548231" y="175893"/>
            <a:ext cx="5292774" cy="955677"/>
            <a:chOff x="1548231" y="175893"/>
            <a:chExt cx="5292774" cy="955677"/>
          </a:xfrm>
        </p:grpSpPr>
        <p:sp>
          <p:nvSpPr>
            <p:cNvPr id="7" name="AutoShape 20">
              <a:extLst>
                <a:ext uri="{FF2B5EF4-FFF2-40B4-BE49-F238E27FC236}">
                  <a16:creationId xmlns:a16="http://schemas.microsoft.com/office/drawing/2014/main" id="{5A5DCADB-FCD5-D143-BD7B-BAB6132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231" y="175893"/>
              <a:ext cx="5292774" cy="955677"/>
            </a:xfrm>
            <a:prstGeom prst="roundRect">
              <a:avLst>
                <a:gd name="adj" fmla="val 13342"/>
              </a:avLst>
            </a:prstGeom>
            <a:solidFill>
              <a:srgbClr val="0066FF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447675" marR="0" lvl="0" indent="-4476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Wingdings"/>
                </a:rPr>
                <a:t> 	See H/W Sheet 7Ka-7 </a:t>
              </a:r>
              <a:r>
                <a:rPr kumimoji="0" lang="en-GB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Wingdings"/>
                </a:rPr>
                <a:t>Measuring masses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Wingdings"/>
                </a:rPr>
                <a:t> for more detail.	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5C8E0C39-CC8E-0A40-A15A-DF8D929B29FE}"/>
                </a:ext>
              </a:extLst>
            </p:cNvPr>
            <p:cNvSpPr/>
            <p:nvPr/>
          </p:nvSpPr>
          <p:spPr>
            <a:xfrm>
              <a:off x="1651101" y="297179"/>
              <a:ext cx="384518" cy="35433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41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F6C35-CCD5-9A41-AC5A-2B35D2E05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t="45333"/>
          <a:stretch/>
        </p:blipFill>
        <p:spPr>
          <a:xfrm>
            <a:off x="4388736" y="160020"/>
            <a:ext cx="4755264" cy="3703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25691-492C-EA48-8946-6F01E5574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b="54667"/>
          <a:stretch/>
        </p:blipFill>
        <p:spPr>
          <a:xfrm>
            <a:off x="-411480" y="0"/>
            <a:ext cx="5256431" cy="33947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CFBABC-9748-8E4C-BFE0-3E822A6CD5A9}"/>
              </a:ext>
            </a:extLst>
          </p:cNvPr>
          <p:cNvGrpSpPr/>
          <p:nvPr/>
        </p:nvGrpSpPr>
        <p:grpSpPr>
          <a:xfrm>
            <a:off x="1548231" y="175893"/>
            <a:ext cx="5292774" cy="955677"/>
            <a:chOff x="1548231" y="175893"/>
            <a:chExt cx="5292774" cy="955677"/>
          </a:xfrm>
        </p:grpSpPr>
        <p:sp>
          <p:nvSpPr>
            <p:cNvPr id="7" name="AutoShape 20">
              <a:extLst>
                <a:ext uri="{FF2B5EF4-FFF2-40B4-BE49-F238E27FC236}">
                  <a16:creationId xmlns:a16="http://schemas.microsoft.com/office/drawing/2014/main" id="{5A5DCADB-FCD5-D143-BD7B-BAB6132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231" y="175893"/>
              <a:ext cx="5292774" cy="955677"/>
            </a:xfrm>
            <a:prstGeom prst="roundRect">
              <a:avLst>
                <a:gd name="adj" fmla="val 13342"/>
              </a:avLst>
            </a:prstGeom>
            <a:solidFill>
              <a:srgbClr val="0066FF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447675" marR="0" lvl="0" indent="-4476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/>
                </a:rPr>
                <a:t> 	See H/W Sheet 7Ka-7 </a:t>
              </a:r>
              <a:r>
                <a:rPr kumimoji="0" lang="en-GB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/>
                </a:rPr>
                <a:t>Measuring masses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/>
                </a:rPr>
                <a:t> for more detail.	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5C8E0C39-CC8E-0A40-A15A-DF8D929B29FE}"/>
                </a:ext>
              </a:extLst>
            </p:cNvPr>
            <p:cNvSpPr/>
            <p:nvPr/>
          </p:nvSpPr>
          <p:spPr>
            <a:xfrm>
              <a:off x="1651101" y="297179"/>
              <a:ext cx="384518" cy="35433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C5B4F8-8450-D342-94E5-C50FE4BA8D34}"/>
              </a:ext>
            </a:extLst>
          </p:cNvPr>
          <p:cNvSpPr txBox="1"/>
          <p:nvPr/>
        </p:nvSpPr>
        <p:spPr>
          <a:xfrm>
            <a:off x="4844951" y="3237470"/>
            <a:ext cx="3705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Balance for measuring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5B709-E940-FB4F-9179-951189B37132}"/>
              </a:ext>
            </a:extLst>
          </p:cNvPr>
          <p:cNvSpPr txBox="1"/>
          <p:nvPr/>
        </p:nvSpPr>
        <p:spPr>
          <a:xfrm>
            <a:off x="22367" y="3237470"/>
            <a:ext cx="4388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Force meter for measuring weight (with scale marked in kg)</a:t>
            </a:r>
          </a:p>
        </p:txBody>
      </p:sp>
    </p:spTree>
    <p:extLst>
      <p:ext uri="{BB962C8B-B14F-4D97-AF65-F5344CB8AC3E}">
        <p14:creationId xmlns:p14="http://schemas.microsoft.com/office/powerpoint/2010/main" val="316986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00205C-9430-884B-AA29-99A3B9470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26" y="0"/>
            <a:ext cx="7464574" cy="5143500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0ABA8686-8800-CC48-BBA1-FE5E454F2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95" y="2882639"/>
            <a:ext cx="2978795" cy="2157991"/>
          </a:xfrm>
          <a:prstGeom prst="cloudCallout">
            <a:avLst>
              <a:gd name="adj1" fmla="val -65111"/>
              <a:gd name="adj2" fmla="val -658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A5288030-3538-7445-9B69-BC3D71B3FA99}"/>
              </a:ext>
            </a:extLst>
          </p:cNvPr>
          <p:cNvSpPr/>
          <p:nvPr/>
        </p:nvSpPr>
        <p:spPr>
          <a:xfrm>
            <a:off x="108082" y="129667"/>
            <a:ext cx="954597" cy="87036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how to use a force meter and a </a:t>
            </a:r>
            <a:r>
              <a:rPr lang="en-GB" altLang="en-US" sz="2100" dirty="0" err="1"/>
              <a:t>newtonmeter</a:t>
            </a:r>
            <a:r>
              <a:rPr lang="en-GB" altLang="en-US" sz="2100" dirty="0"/>
              <a:t>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State what is meant by: </a:t>
            </a:r>
            <a:r>
              <a:rPr lang="en-GB" altLang="en-US" sz="2100" dirty="0">
                <a:solidFill>
                  <a:srgbClr val="934C74"/>
                </a:solidFill>
              </a:rPr>
              <a:t>mass, weight.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the direction in which gravity acts. 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2036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328B17FE-C860-AF46-A6CC-993110D5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57" y="0"/>
            <a:ext cx="6259685" cy="5143500"/>
          </a:xfrm>
          <a:prstGeom prst="rect">
            <a:avLst/>
          </a:prstGeom>
        </p:spPr>
      </p:pic>
      <p:sp>
        <p:nvSpPr>
          <p:cNvPr id="4" name="5-Point Star 3">
            <a:extLst>
              <a:ext uri="{FF2B5EF4-FFF2-40B4-BE49-F238E27FC236}">
                <a16:creationId xmlns:a16="http://schemas.microsoft.com/office/drawing/2014/main" id="{5D9ED87A-02BE-654D-9852-CFC98983AD99}"/>
              </a:ext>
            </a:extLst>
          </p:cNvPr>
          <p:cNvSpPr/>
          <p:nvPr/>
        </p:nvSpPr>
        <p:spPr>
          <a:xfrm>
            <a:off x="108082" y="129667"/>
            <a:ext cx="954597" cy="87036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FFFFFF"/>
                </a:solidFill>
                <a:latin typeface="Arial"/>
              </a:rPr>
              <a:t>kilograms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7692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newtons</a:t>
            </a:r>
          </a:p>
        </p:txBody>
      </p:sp>
    </p:spTree>
    <p:extLst>
      <p:ext uri="{BB962C8B-B14F-4D97-AF65-F5344CB8AC3E}">
        <p14:creationId xmlns:p14="http://schemas.microsoft.com/office/powerpoint/2010/main" val="14887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13943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how to use a force meter and a </a:t>
            </a:r>
            <a:r>
              <a:rPr lang="en-GB" altLang="en-US" sz="2100" dirty="0" err="1"/>
              <a:t>newtonmeter</a:t>
            </a:r>
            <a:r>
              <a:rPr lang="en-GB" altLang="en-US" sz="2100" dirty="0"/>
              <a:t>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State what is meant by: </a:t>
            </a:r>
            <a:r>
              <a:rPr lang="en-GB" altLang="en-US" sz="2100" dirty="0">
                <a:solidFill>
                  <a:srgbClr val="934C74"/>
                </a:solidFill>
              </a:rPr>
              <a:t>mass, weight.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the direction in which gravity acts. 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1215140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4235" y="897732"/>
            <a:ext cx="6155531" cy="1188244"/>
          </a:xfrm>
        </p:spPr>
        <p:txBody>
          <a:bodyPr/>
          <a:lstStyle/>
          <a:p>
            <a:pPr marL="403622" lvl="1" indent="-269081">
              <a:buClr>
                <a:srgbClr val="934C74"/>
              </a:buClr>
              <a:buNone/>
            </a:pPr>
            <a:endParaRPr lang="en-GB" altLang="en-US" sz="2100" dirty="0"/>
          </a:p>
          <a:p>
            <a:pPr marL="403622" lvl="1" indent="-269081">
              <a:buClr>
                <a:srgbClr val="934C74"/>
              </a:buClr>
            </a:pPr>
            <a:r>
              <a:rPr lang="en-GB" altLang="en-US" sz="2100" dirty="0"/>
              <a:t>Compare the way in which force meters and balances that compare masses work. </a:t>
            </a:r>
          </a:p>
        </p:txBody>
      </p:sp>
      <p:sp>
        <p:nvSpPr>
          <p:cNvPr id="100356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80D16-1AA2-734C-84B8-AF76D7E9B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t="45333"/>
          <a:stretch/>
        </p:blipFill>
        <p:spPr>
          <a:xfrm>
            <a:off x="4388736" y="2162841"/>
            <a:ext cx="3784522" cy="2947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E5E4D-F208-3340-BA4E-747BF31D0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b="54667"/>
          <a:stretch/>
        </p:blipFill>
        <p:spPr>
          <a:xfrm>
            <a:off x="205356" y="1962681"/>
            <a:ext cx="4183380" cy="27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160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34BEF-D300-954D-9EF7-0C33868A8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90"/>
            <a:ext cx="9144000" cy="3140015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F50122D2-58B8-484E-840D-A824457B7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" y="141604"/>
            <a:ext cx="8846820" cy="596902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marR="0" lvl="0" indent="-447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 Use these questions as part of your active revision.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7961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F6BED0-EEF7-0643-A45F-3028E0D3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4235" y="897732"/>
            <a:ext cx="6155531" cy="1188244"/>
          </a:xfrm>
        </p:spPr>
        <p:txBody>
          <a:bodyPr/>
          <a:lstStyle/>
          <a:p>
            <a:pPr marL="403622" lvl="1" indent="-269081">
              <a:buClr>
                <a:srgbClr val="934C74"/>
              </a:buClr>
              <a:buNone/>
            </a:pPr>
            <a:endParaRPr lang="en-GB" altLang="en-US" sz="2100" dirty="0"/>
          </a:p>
          <a:p>
            <a:pPr marL="403622" lvl="1" indent="-269081">
              <a:buClr>
                <a:srgbClr val="934C74"/>
              </a:buClr>
            </a:pPr>
            <a:r>
              <a:rPr lang="en-GB" altLang="en-US" sz="2100" dirty="0"/>
              <a:t>Compare the way in which force meters and balances that compare masses work. </a:t>
            </a:r>
          </a:p>
        </p:txBody>
      </p:sp>
      <p:sp>
        <p:nvSpPr>
          <p:cNvPr id="100356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0792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4C908-AD9B-4346-9267-9740D8655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51556" r="2172"/>
          <a:stretch/>
        </p:blipFill>
        <p:spPr>
          <a:xfrm>
            <a:off x="0" y="0"/>
            <a:ext cx="7349490" cy="2983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89FD9-24AB-6E4E-A0A7-487F1F4711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5"/>
          <a:stretch/>
        </p:blipFill>
        <p:spPr>
          <a:xfrm>
            <a:off x="-1" y="2983592"/>
            <a:ext cx="7818121" cy="11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83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6075E-9A3E-CB42-9664-EB524B6A0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138160" cy="40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>
            <a:extLst>
              <a:ext uri="{FF2B5EF4-FFF2-40B4-BE49-F238E27FC236}">
                <a16:creationId xmlns:a16="http://schemas.microsoft.com/office/drawing/2014/main" id="{8E49A0DC-35D6-4455-9767-9D782C3A5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03802"/>
            <a:ext cx="8952614" cy="168246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 Use mass balances /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newtonmeters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 / bathroom scales to measure the mass &amp; weight of as many objects as possible, recording your results in your table.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FFFFFF"/>
                </a:solidFill>
                <a:sym typeface="Wingdings"/>
              </a:rPr>
              <a:t>	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Put one of your results into the Excel spreadsheet on the front </a:t>
            </a:r>
            <a:r>
              <a:rPr lang="en-GB" sz="2400" kern="0" dirty="0">
                <a:solidFill>
                  <a:srgbClr val="FFFFFF"/>
                </a:solidFill>
                <a:sym typeface="Wingdings"/>
              </a:rPr>
              <a:t>PC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.</a:t>
            </a:r>
          </a:p>
          <a:p>
            <a:pPr marL="358775" marR="0" lvl="0" indent="-358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6" name="Group 53">
            <a:extLst>
              <a:ext uri="{FF2B5EF4-FFF2-40B4-BE49-F238E27FC236}">
                <a16:creationId xmlns:a16="http://schemas.microsoft.com/office/drawing/2014/main" id="{AA2049DD-7405-4F25-9EC9-119F88FAE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536214"/>
              </p:ext>
            </p:extLst>
          </p:nvPr>
        </p:nvGraphicFramePr>
        <p:xfrm>
          <a:off x="418454" y="1933796"/>
          <a:ext cx="8307091" cy="2446817"/>
        </p:xfrm>
        <a:graphic>
          <a:graphicData uri="http://schemas.openxmlformats.org/drawingml/2006/table">
            <a:tbl>
              <a:tblPr/>
              <a:tblGrid>
                <a:gridCol w="346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89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/ 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/ 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918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42D9B7-0A47-4EBE-ABBC-A94783AB8171}"/>
              </a:ext>
            </a:extLst>
          </p:cNvPr>
          <p:cNvSpPr txBox="1"/>
          <p:nvPr/>
        </p:nvSpPr>
        <p:spPr>
          <a:xfrm>
            <a:off x="1235245" y="2803166"/>
            <a:ext cx="177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scissors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3B9C-2723-49A9-B10B-15438D80DB89}"/>
              </a:ext>
            </a:extLst>
          </p:cNvPr>
          <p:cNvSpPr txBox="1"/>
          <p:nvPr/>
        </p:nvSpPr>
        <p:spPr>
          <a:xfrm>
            <a:off x="4023657" y="2803166"/>
            <a:ext cx="177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89D48-DBE5-4FE6-A50D-BAED4B80C629}"/>
              </a:ext>
            </a:extLst>
          </p:cNvPr>
          <p:cNvSpPr txBox="1"/>
          <p:nvPr/>
        </p:nvSpPr>
        <p:spPr>
          <a:xfrm>
            <a:off x="6434625" y="2790667"/>
            <a:ext cx="177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44722B85-A47F-4323-85BC-C807B2B74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591" y="3338884"/>
            <a:ext cx="2726937" cy="1804616"/>
          </a:xfrm>
          <a:prstGeom prst="cloudCallout">
            <a:avLst>
              <a:gd name="adj1" fmla="val -68887"/>
              <a:gd name="adj2" fmla="val 4081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newtonmeter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you use?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005DAF44-C5ED-4AFF-81E1-9C526EC24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684" y="3338884"/>
            <a:ext cx="2726937" cy="1804616"/>
          </a:xfrm>
          <a:prstGeom prst="cloudCallout">
            <a:avLst>
              <a:gd name="adj1" fmla="val 70960"/>
              <a:gd name="adj2" fmla="val 4002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grams in a kilogram?</a:t>
            </a:r>
          </a:p>
        </p:txBody>
      </p:sp>
      <p:pic>
        <p:nvPicPr>
          <p:cNvPr id="12" name="Picture 6" descr="Excel 2013 Logo">
            <a:extLst>
              <a:ext uri="{FF2B5EF4-FFF2-40B4-BE49-F238E27FC236}">
                <a16:creationId xmlns:a16="http://schemas.microsoft.com/office/drawing/2014/main" id="{FFDD05A6-5019-4B47-B9C5-15A4B025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8460"/>
            <a:ext cx="665040" cy="665040"/>
          </a:xfrm>
          <a:prstGeom prst="rect">
            <a:avLst/>
          </a:prstGeom>
          <a:noFill/>
        </p:spPr>
      </p:pic>
      <p:sp>
        <p:nvSpPr>
          <p:cNvPr id="13" name="5-Point Star 12">
            <a:extLst>
              <a:ext uri="{FF2B5EF4-FFF2-40B4-BE49-F238E27FC236}">
                <a16:creationId xmlns:a16="http://schemas.microsoft.com/office/drawing/2014/main" id="{9DACCB75-5AB0-864B-8347-7C2A2C94EA1E}"/>
              </a:ext>
            </a:extLst>
          </p:cNvPr>
          <p:cNvSpPr/>
          <p:nvPr/>
        </p:nvSpPr>
        <p:spPr>
          <a:xfrm>
            <a:off x="138210" y="1303699"/>
            <a:ext cx="388620" cy="35433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B6B459A2-C41B-44DA-92E1-1149AF7D4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65" y="0"/>
            <a:ext cx="6860488" cy="51435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054A9487-AC37-41A2-BED1-A1E189B14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2"/>
            <a:ext cx="2144233" cy="2837871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and run Doddle interactive on slide 4.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Space Physics: Part 2: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4E4A1BAD-DBE0-4A36-A510-D4A0254D7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98" y="3777864"/>
            <a:ext cx="1828800" cy="1365636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EDC80B7D-7A48-4EA6-A81B-F218459D6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25" y="2939569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C0E814-136E-E44A-8A9A-A3E500BCBCF5}"/>
              </a:ext>
            </a:extLst>
          </p:cNvPr>
          <p:cNvSpPr/>
          <p:nvPr/>
        </p:nvSpPr>
        <p:spPr>
          <a:xfrm>
            <a:off x="326013" y="1510934"/>
            <a:ext cx="5621625" cy="10180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C0167-1BB8-6F4C-BB55-F619D5A6535A}"/>
              </a:ext>
            </a:extLst>
          </p:cNvPr>
          <p:cNvSpPr/>
          <p:nvPr/>
        </p:nvSpPr>
        <p:spPr>
          <a:xfrm>
            <a:off x="314290" y="2841518"/>
            <a:ext cx="4761199" cy="11636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CFDB57-4C9B-834E-A3A2-1B42AF15EC3B}"/>
              </a:ext>
            </a:extLst>
          </p:cNvPr>
          <p:cNvSpPr/>
          <p:nvPr/>
        </p:nvSpPr>
        <p:spPr>
          <a:xfrm>
            <a:off x="314290" y="2825887"/>
            <a:ext cx="4761199" cy="1209054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81973D-C3BA-5E48-820B-7C42A3A56058}"/>
                  </a:ext>
                </a:extLst>
              </p:cNvPr>
              <p:cNvSpPr txBox="1"/>
              <p:nvPr/>
            </p:nvSpPr>
            <p:spPr>
              <a:xfrm>
                <a:off x="384041" y="2935877"/>
                <a:ext cx="4621696" cy="974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Weight in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mass</m:t>
                        </m:r>
                        <m:r>
                          <m:rPr>
                            <m:nor/>
                          </m:rPr>
                          <a:rPr lang="en-GB" sz="32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32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GB" sz="32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32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/>
                          <m:sup/>
                        </m:sSup>
                        <m:r>
                          <m:rPr>
                            <m:nor/>
                          </m:rPr>
                          <a:rPr lang="en-GB" sz="32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/>
                          <m:sup/>
                        </m:sSup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81973D-C3BA-5E48-820B-7C42A3A5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1" y="2935877"/>
                <a:ext cx="4621696" cy="974882"/>
              </a:xfrm>
              <a:prstGeom prst="rect">
                <a:avLst/>
              </a:prstGeom>
              <a:blipFill>
                <a:blip r:embed="rId2"/>
                <a:stretch>
                  <a:fillRect l="-3014" t="-6410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55D1870-2794-A64E-8ED4-F1D5F2A0AEFE}"/>
              </a:ext>
            </a:extLst>
          </p:cNvPr>
          <p:cNvSpPr/>
          <p:nvPr/>
        </p:nvSpPr>
        <p:spPr>
          <a:xfrm>
            <a:off x="314290" y="1692394"/>
            <a:ext cx="5645072" cy="792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in N = mass in kg × 10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E5910-F19D-1949-B68A-802354969FD2}"/>
              </a:ext>
            </a:extLst>
          </p:cNvPr>
          <p:cNvSpPr/>
          <p:nvPr/>
        </p:nvSpPr>
        <p:spPr>
          <a:xfrm>
            <a:off x="314290" y="1498826"/>
            <a:ext cx="5645072" cy="1039446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4274C55E-ADCE-8D4E-A22A-BB2A4F6E8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327" y="1934586"/>
            <a:ext cx="3846088" cy="2405695"/>
          </a:xfrm>
          <a:prstGeom prst="cloudCallout">
            <a:avLst>
              <a:gd name="adj1" fmla="val 29754"/>
              <a:gd name="adj2" fmla="val -846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×</a:t>
            </a:r>
            <a:r>
              <a:rPr lang="en-GB" sz="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 measure of?</a:t>
            </a:r>
          </a:p>
        </p:txBody>
      </p:sp>
      <p:sp>
        <p:nvSpPr>
          <p:cNvPr id="12" name="AutoShape 20">
            <a:extLst>
              <a:ext uri="{FF2B5EF4-FFF2-40B4-BE49-F238E27FC236}">
                <a16:creationId xmlns:a16="http://schemas.microsoft.com/office/drawing/2014/main" id="{5DB947BE-827F-0349-93EC-574576D8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90" y="180895"/>
            <a:ext cx="8372510" cy="104242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marR="0" lvl="0" indent="-447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 Copy these conversions and mark any values in your table which are clearly wrong with a cross.</a:t>
            </a:r>
          </a:p>
          <a:p>
            <a:pPr marL="358775" marR="0" lvl="0" indent="-358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AutoShape 20">
            <a:extLst>
              <a:ext uri="{FF2B5EF4-FFF2-40B4-BE49-F238E27FC236}">
                <a16:creationId xmlns:a16="http://schemas.microsoft.com/office/drawing/2014/main" id="{BD2736F1-FFC4-469E-A2F9-D64D19704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32" y="4408380"/>
            <a:ext cx="7539816" cy="601515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 anchor="t"/>
          <a:lstStyle/>
          <a:p>
            <a:pPr marL="447675" indent="-447675" defTabSz="914400">
              <a:defRPr/>
            </a:pPr>
            <a:r>
              <a:rPr lang="en-GB" sz="2800" kern="0" dirty="0">
                <a:solidFill>
                  <a:srgbClr val="FFFFFF"/>
                </a:solidFill>
                <a:sym typeface="Wingdings"/>
              </a:rPr>
              <a:t>	</a:t>
            </a:r>
            <a:r>
              <a:rPr lang="en-GB" sz="2000" kern="0" dirty="0">
                <a:solidFill>
                  <a:srgbClr val="FFFFFF"/>
                </a:solidFill>
                <a:sym typeface="Wingdings"/>
              </a:rPr>
              <a:t>See 9Ja </a:t>
            </a:r>
            <a:r>
              <a:rPr lang="en-GB" sz="2000" i="1" kern="0" dirty="0">
                <a:solidFill>
                  <a:srgbClr val="FFFFFF"/>
                </a:solidFill>
                <a:sym typeface="Wingdings"/>
              </a:rPr>
              <a:t>Force fields</a:t>
            </a:r>
            <a:r>
              <a:rPr lang="en-GB" sz="2000" kern="0" dirty="0">
                <a:solidFill>
                  <a:srgbClr val="FFFFFF"/>
                </a:solidFill>
                <a:sym typeface="Wingdings"/>
              </a:rPr>
              <a:t> for proper physics equation versions of these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Wingdings"/>
            </a:endParaRPr>
          </a:p>
          <a:p>
            <a:pPr marL="358775" marR="0" lvl="0" indent="-358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5-Point Star 6">
            <a:extLst>
              <a:ext uri="{FF2B5EF4-FFF2-40B4-BE49-F238E27FC236}">
                <a16:creationId xmlns:a16="http://schemas.microsoft.com/office/drawing/2014/main" id="{47A21518-0966-4874-9BF4-FAD871D57E3A}"/>
              </a:ext>
            </a:extLst>
          </p:cNvPr>
          <p:cNvSpPr/>
          <p:nvPr/>
        </p:nvSpPr>
        <p:spPr>
          <a:xfrm>
            <a:off x="324156" y="4497093"/>
            <a:ext cx="388620" cy="35433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2015" y="782196"/>
            <a:ext cx="6422834" cy="3944441"/>
            <a:chOff x="113" y="164"/>
            <a:chExt cx="5647" cy="3629"/>
          </a:xfrm>
        </p:grpSpPr>
        <p:pic>
          <p:nvPicPr>
            <p:cNvPr id="3" name="Picture 3" descr="graph-paper-v-7x9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-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graph-paper-v-7x9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-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8135" y="0"/>
            <a:ext cx="495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2635C458-CEE6-4820-9D94-D7D3A2D2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465" y="79797"/>
            <a:ext cx="7931399" cy="559182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marR="0" lvl="0" indent="-447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srgbClr val="FFFFFF"/>
                </a:solidFill>
                <a:sym typeface="Wingdings"/>
              </a:rPr>
              <a:t>	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Plot your results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 for light objects on graph paper.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Wingdings"/>
            </a:endParaRPr>
          </a:p>
          <a:p>
            <a:pPr marL="358775" marR="0" lvl="0" indent="-358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8E06AF2E-BB36-8048-B089-B69825801CB3}"/>
              </a:ext>
            </a:extLst>
          </p:cNvPr>
          <p:cNvSpPr/>
          <p:nvPr/>
        </p:nvSpPr>
        <p:spPr>
          <a:xfrm>
            <a:off x="1244906" y="179093"/>
            <a:ext cx="388620" cy="35433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4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rapidonline.com/catalogueimages/Module/M082559P01W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8076" flipH="1" flipV="1">
            <a:off x="6751317" y="249054"/>
            <a:ext cx="2148226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648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2347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Sensible, even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x axis, taking up over ½ the graph paper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12795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Plot points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nearest mm with + or x NOT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●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25110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quantity on x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label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559" y="180236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pattern, e.g. “The greater the …., the ….er the …”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559" y="23060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BOTH axes e.g. mass / g   OR   mass (g)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96" y="2794596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 of best fit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straight line with a ruler OR a curve, same number of points above and below line, do NOT join points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559" y="342337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quantity on 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label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559" y="3922227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Sensible, even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y axis, taking up over ½ the graph paper</a:t>
            </a:r>
          </a:p>
        </p:txBody>
      </p:sp>
      <p:pic>
        <p:nvPicPr>
          <p:cNvPr id="13" name="Picture 2" descr="http://static.rapidonline.com/catalogueimages/Module/M082559P01W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7140" flipH="1" flipV="1">
            <a:off x="5919956" y="176929"/>
            <a:ext cx="2148226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8C9B9-2790-BC4A-8310-791D86CB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27"/>
            <a:ext cx="6355080" cy="4776773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A77877A7-AB11-B14D-8B6D-8147093B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125" y="2005667"/>
            <a:ext cx="3618875" cy="2612054"/>
          </a:xfrm>
          <a:prstGeom prst="cloudCallout">
            <a:avLst>
              <a:gd name="adj1" fmla="val 43482"/>
              <a:gd name="adj2" fmla="val -9650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will change on the Moon – mass or weight or both?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D78BEB-F1EF-0B4D-8E8C-CAA5854A5D70}"/>
              </a:ext>
            </a:extLst>
          </p:cNvPr>
          <p:cNvSpPr txBox="1"/>
          <p:nvPr/>
        </p:nvSpPr>
        <p:spPr>
          <a:xfrm>
            <a:off x="80010" y="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Explain the difference between mass and weight (4 marks)</a:t>
            </a:r>
          </a:p>
        </p:txBody>
      </p:sp>
    </p:spTree>
    <p:extLst>
      <p:ext uri="{BB962C8B-B14F-4D97-AF65-F5344CB8AC3E}">
        <p14:creationId xmlns:p14="http://schemas.microsoft.com/office/powerpoint/2010/main" val="76249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822</Words>
  <Application>Microsoft Macintosh PowerPoint</Application>
  <PresentationFormat>On-screen Show (16:9)</PresentationFormat>
  <Paragraphs>118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Arial</vt:lpstr>
      <vt:lpstr>Arial Black</vt:lpstr>
      <vt:lpstr>Calibri</vt:lpstr>
      <vt:lpstr>Cambria Math</vt:lpstr>
      <vt:lpstr>Comic Sans MS</vt:lpstr>
      <vt:lpstr>Verdana</vt:lpstr>
      <vt:lpstr>Webdings</vt:lpstr>
      <vt:lpstr>Wingdings</vt:lpstr>
      <vt:lpstr>Office Theme</vt:lpstr>
      <vt:lpstr>4_Default Design</vt:lpstr>
      <vt:lpstr>2_Default Design</vt:lpstr>
      <vt:lpstr>6_Default Design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10_Default Design</vt:lpstr>
      <vt:lpstr>1_Office Theme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Back up admin</dc:creator>
  <cp:lastModifiedBy>J Barker</cp:lastModifiedBy>
  <cp:revision>15</cp:revision>
  <dcterms:modified xsi:type="dcterms:W3CDTF">2018-07-26T14:53:27Z</dcterms:modified>
</cp:coreProperties>
</file>