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2"/>
  </p:notesMasterIdLst>
  <p:sldIdLst>
    <p:sldId id="300" r:id="rId5"/>
    <p:sldId id="256" r:id="rId6"/>
    <p:sldId id="299" r:id="rId7"/>
    <p:sldId id="301" r:id="rId8"/>
    <p:sldId id="302" r:id="rId9"/>
    <p:sldId id="303" r:id="rId10"/>
    <p:sldId id="304" r:id="rId11"/>
    <p:sldId id="305" r:id="rId12"/>
    <p:sldId id="376" r:id="rId13"/>
    <p:sldId id="377" r:id="rId14"/>
    <p:sldId id="307" r:id="rId15"/>
    <p:sldId id="373" r:id="rId16"/>
    <p:sldId id="378" r:id="rId17"/>
    <p:sldId id="308" r:id="rId18"/>
    <p:sldId id="310" r:id="rId19"/>
    <p:sldId id="311" r:id="rId20"/>
    <p:sldId id="312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86" d="100"/>
          <a:sy n="86" d="100"/>
        </p:scale>
        <p:origin x="114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 Callanan" userId="951668ec-da26-491a-9b8a-af24bfeff26b" providerId="ADAL" clId="{94896B91-0619-4832-B4A4-7C6EEDA502D0}"/>
    <pc:docChg chg="undo custSel delSld modSld sldOrd">
      <pc:chgData name="D Callanan" userId="951668ec-da26-491a-9b8a-af24bfeff26b" providerId="ADAL" clId="{94896B91-0619-4832-B4A4-7C6EEDA502D0}" dt="2022-07-05T08:43:17.997" v="377"/>
      <pc:docMkLst>
        <pc:docMk/>
      </pc:docMkLst>
      <pc:sldChg chg="addSp delSp modSp ord modTransition">
        <pc:chgData name="D Callanan" userId="951668ec-da26-491a-9b8a-af24bfeff26b" providerId="ADAL" clId="{94896B91-0619-4832-B4A4-7C6EEDA502D0}" dt="2022-07-05T08:43:17.997" v="377"/>
        <pc:sldMkLst>
          <pc:docMk/>
          <pc:sldMk cId="3725783310" sldId="256"/>
        </pc:sldMkLst>
        <pc:spChg chg="mod">
          <ac:chgData name="D Callanan" userId="951668ec-da26-491a-9b8a-af24bfeff26b" providerId="ADAL" clId="{94896B91-0619-4832-B4A4-7C6EEDA502D0}" dt="2022-07-05T08:33:03.914" v="62" actId="1076"/>
          <ac:spMkLst>
            <pc:docMk/>
            <pc:sldMk cId="3725783310" sldId="256"/>
            <ac:spMk id="6" creationId="{E8F7FF9E-889B-4A05-A054-084D01FEF515}"/>
          </ac:spMkLst>
        </pc:spChg>
        <pc:graphicFrameChg chg="add del mod modGraphic">
          <ac:chgData name="D Callanan" userId="951668ec-da26-491a-9b8a-af24bfeff26b" providerId="ADAL" clId="{94896B91-0619-4832-B4A4-7C6EEDA502D0}" dt="2022-07-05T08:40:35.371" v="375" actId="20577"/>
          <ac:graphicFrameMkLst>
            <pc:docMk/>
            <pc:sldMk cId="3725783310" sldId="256"/>
            <ac:graphicFrameMk id="5" creationId="{EA102F2E-962C-4540-B7AB-3CD9865BC2A3}"/>
          </ac:graphicFrameMkLst>
        </pc:graphicFrameChg>
      </pc:sldChg>
      <pc:sldChg chg="del">
        <pc:chgData name="D Callanan" userId="951668ec-da26-491a-9b8a-af24bfeff26b" providerId="ADAL" clId="{94896B91-0619-4832-B4A4-7C6EEDA502D0}" dt="2022-07-05T08:43:15.902" v="376" actId="2696"/>
        <pc:sldMkLst>
          <pc:docMk/>
          <pc:sldMk cId="1348374017" sldId="257"/>
        </pc:sldMkLst>
      </pc:sldChg>
      <pc:sldChg chg="del">
        <pc:chgData name="D Callanan" userId="951668ec-da26-491a-9b8a-af24bfeff26b" providerId="ADAL" clId="{94896B91-0619-4832-B4A4-7C6EEDA502D0}" dt="2022-07-05T08:32:28.575" v="14" actId="2696"/>
        <pc:sldMkLst>
          <pc:docMk/>
          <pc:sldMk cId="1302646345" sldId="258"/>
        </pc:sldMkLst>
      </pc:sldChg>
      <pc:sldChg chg="del">
        <pc:chgData name="D Callanan" userId="951668ec-da26-491a-9b8a-af24bfeff26b" providerId="ADAL" clId="{94896B91-0619-4832-B4A4-7C6EEDA502D0}" dt="2022-07-05T08:32:28.515" v="4" actId="2696"/>
        <pc:sldMkLst>
          <pc:docMk/>
          <pc:sldMk cId="1866352039" sldId="259"/>
        </pc:sldMkLst>
      </pc:sldChg>
      <pc:sldChg chg="del">
        <pc:chgData name="D Callanan" userId="951668ec-da26-491a-9b8a-af24bfeff26b" providerId="ADAL" clId="{94896B91-0619-4832-B4A4-7C6EEDA502D0}" dt="2022-07-05T08:32:28.519" v="5" actId="2696"/>
        <pc:sldMkLst>
          <pc:docMk/>
          <pc:sldMk cId="2047489427" sldId="260"/>
        </pc:sldMkLst>
      </pc:sldChg>
      <pc:sldChg chg="del">
        <pc:chgData name="D Callanan" userId="951668ec-da26-491a-9b8a-af24bfeff26b" providerId="ADAL" clId="{94896B91-0619-4832-B4A4-7C6EEDA502D0}" dt="2022-07-05T08:32:28.531" v="7" actId="2696"/>
        <pc:sldMkLst>
          <pc:docMk/>
          <pc:sldMk cId="4168808130" sldId="261"/>
        </pc:sldMkLst>
      </pc:sldChg>
      <pc:sldChg chg="del">
        <pc:chgData name="D Callanan" userId="951668ec-da26-491a-9b8a-af24bfeff26b" providerId="ADAL" clId="{94896B91-0619-4832-B4A4-7C6EEDA502D0}" dt="2022-07-05T08:32:28.537" v="8" actId="2696"/>
        <pc:sldMkLst>
          <pc:docMk/>
          <pc:sldMk cId="3583189410" sldId="262"/>
        </pc:sldMkLst>
      </pc:sldChg>
      <pc:sldChg chg="del">
        <pc:chgData name="D Callanan" userId="951668ec-da26-491a-9b8a-af24bfeff26b" providerId="ADAL" clId="{94896B91-0619-4832-B4A4-7C6EEDA502D0}" dt="2022-07-05T08:32:28.545" v="9" actId="2696"/>
        <pc:sldMkLst>
          <pc:docMk/>
          <pc:sldMk cId="307078277" sldId="263"/>
        </pc:sldMkLst>
      </pc:sldChg>
      <pc:sldChg chg="del">
        <pc:chgData name="D Callanan" userId="951668ec-da26-491a-9b8a-af24bfeff26b" providerId="ADAL" clId="{94896B91-0619-4832-B4A4-7C6EEDA502D0}" dt="2022-07-05T08:32:28.580" v="15" actId="2696"/>
        <pc:sldMkLst>
          <pc:docMk/>
          <pc:sldMk cId="2656118490" sldId="264"/>
        </pc:sldMkLst>
      </pc:sldChg>
      <pc:sldChg chg="del">
        <pc:chgData name="D Callanan" userId="951668ec-da26-491a-9b8a-af24bfeff26b" providerId="ADAL" clId="{94896B91-0619-4832-B4A4-7C6EEDA502D0}" dt="2022-07-05T08:32:28.511" v="3" actId="2696"/>
        <pc:sldMkLst>
          <pc:docMk/>
          <pc:sldMk cId="332820746" sldId="265"/>
        </pc:sldMkLst>
      </pc:sldChg>
      <pc:sldChg chg="del">
        <pc:chgData name="D Callanan" userId="951668ec-da26-491a-9b8a-af24bfeff26b" providerId="ADAL" clId="{94896B91-0619-4832-B4A4-7C6EEDA502D0}" dt="2022-07-05T08:32:28.586" v="16" actId="2696"/>
        <pc:sldMkLst>
          <pc:docMk/>
          <pc:sldMk cId="3937051947" sldId="267"/>
        </pc:sldMkLst>
      </pc:sldChg>
      <pc:sldChg chg="del">
        <pc:chgData name="D Callanan" userId="951668ec-da26-491a-9b8a-af24bfeff26b" providerId="ADAL" clId="{94896B91-0619-4832-B4A4-7C6EEDA502D0}" dt="2022-07-05T08:32:28.593" v="17" actId="2696"/>
        <pc:sldMkLst>
          <pc:docMk/>
          <pc:sldMk cId="3686815437" sldId="268"/>
        </pc:sldMkLst>
      </pc:sldChg>
      <pc:sldChg chg="del">
        <pc:chgData name="D Callanan" userId="951668ec-da26-491a-9b8a-af24bfeff26b" providerId="ADAL" clId="{94896B91-0619-4832-B4A4-7C6EEDA502D0}" dt="2022-07-05T08:32:28.599" v="18" actId="2696"/>
        <pc:sldMkLst>
          <pc:docMk/>
          <pc:sldMk cId="2076381618" sldId="269"/>
        </pc:sldMkLst>
      </pc:sldChg>
      <pc:sldChg chg="del">
        <pc:chgData name="D Callanan" userId="951668ec-da26-491a-9b8a-af24bfeff26b" providerId="ADAL" clId="{94896B91-0619-4832-B4A4-7C6EEDA502D0}" dt="2022-07-05T08:32:28.604" v="19" actId="2696"/>
        <pc:sldMkLst>
          <pc:docMk/>
          <pc:sldMk cId="2470742601" sldId="270"/>
        </pc:sldMkLst>
      </pc:sldChg>
      <pc:sldChg chg="del">
        <pc:chgData name="D Callanan" userId="951668ec-da26-491a-9b8a-af24bfeff26b" providerId="ADAL" clId="{94896B91-0619-4832-B4A4-7C6EEDA502D0}" dt="2022-07-05T08:32:28.666" v="20" actId="2696"/>
        <pc:sldMkLst>
          <pc:docMk/>
          <pc:sldMk cId="1868199587" sldId="271"/>
        </pc:sldMkLst>
      </pc:sldChg>
      <pc:sldChg chg="del">
        <pc:chgData name="D Callanan" userId="951668ec-da26-491a-9b8a-af24bfeff26b" providerId="ADAL" clId="{94896B91-0619-4832-B4A4-7C6EEDA502D0}" dt="2022-07-05T08:32:28.720" v="28" actId="2696"/>
        <pc:sldMkLst>
          <pc:docMk/>
          <pc:sldMk cId="3035172791" sldId="272"/>
        </pc:sldMkLst>
      </pc:sldChg>
      <pc:sldChg chg="del">
        <pc:chgData name="D Callanan" userId="951668ec-da26-491a-9b8a-af24bfeff26b" providerId="ADAL" clId="{94896B91-0619-4832-B4A4-7C6EEDA502D0}" dt="2022-07-05T08:32:28.676" v="21" actId="2696"/>
        <pc:sldMkLst>
          <pc:docMk/>
          <pc:sldMk cId="2336749069" sldId="273"/>
        </pc:sldMkLst>
      </pc:sldChg>
      <pc:sldChg chg="del">
        <pc:chgData name="D Callanan" userId="951668ec-da26-491a-9b8a-af24bfeff26b" providerId="ADAL" clId="{94896B91-0619-4832-B4A4-7C6EEDA502D0}" dt="2022-07-05T08:32:28.689" v="23" actId="2696"/>
        <pc:sldMkLst>
          <pc:docMk/>
          <pc:sldMk cId="3003716588" sldId="274"/>
        </pc:sldMkLst>
      </pc:sldChg>
      <pc:sldChg chg="del">
        <pc:chgData name="D Callanan" userId="951668ec-da26-491a-9b8a-af24bfeff26b" providerId="ADAL" clId="{94896B91-0619-4832-B4A4-7C6EEDA502D0}" dt="2022-07-05T08:32:28.682" v="22" actId="2696"/>
        <pc:sldMkLst>
          <pc:docMk/>
          <pc:sldMk cId="4105319784" sldId="275"/>
        </pc:sldMkLst>
      </pc:sldChg>
      <pc:sldChg chg="del">
        <pc:chgData name="D Callanan" userId="951668ec-da26-491a-9b8a-af24bfeff26b" providerId="ADAL" clId="{94896B91-0619-4832-B4A4-7C6EEDA502D0}" dt="2022-07-05T08:32:28.696" v="24" actId="2696"/>
        <pc:sldMkLst>
          <pc:docMk/>
          <pc:sldMk cId="233212340" sldId="276"/>
        </pc:sldMkLst>
      </pc:sldChg>
      <pc:sldChg chg="del">
        <pc:chgData name="D Callanan" userId="951668ec-da26-491a-9b8a-af24bfeff26b" providerId="ADAL" clId="{94896B91-0619-4832-B4A4-7C6EEDA502D0}" dt="2022-07-05T08:32:28.703" v="25" actId="2696"/>
        <pc:sldMkLst>
          <pc:docMk/>
          <pc:sldMk cId="1057038832" sldId="277"/>
        </pc:sldMkLst>
      </pc:sldChg>
      <pc:sldChg chg="del">
        <pc:chgData name="D Callanan" userId="951668ec-da26-491a-9b8a-af24bfeff26b" providerId="ADAL" clId="{94896B91-0619-4832-B4A4-7C6EEDA502D0}" dt="2022-07-05T08:32:28.709" v="26" actId="2696"/>
        <pc:sldMkLst>
          <pc:docMk/>
          <pc:sldMk cId="1771966503" sldId="278"/>
        </pc:sldMkLst>
      </pc:sldChg>
      <pc:sldChg chg="del">
        <pc:chgData name="D Callanan" userId="951668ec-da26-491a-9b8a-af24bfeff26b" providerId="ADAL" clId="{94896B91-0619-4832-B4A4-7C6EEDA502D0}" dt="2022-07-05T08:32:28.714" v="27" actId="2696"/>
        <pc:sldMkLst>
          <pc:docMk/>
          <pc:sldMk cId="1793675672" sldId="279"/>
        </pc:sldMkLst>
      </pc:sldChg>
      <pc:sldChg chg="del">
        <pc:chgData name="D Callanan" userId="951668ec-da26-491a-9b8a-af24bfeff26b" providerId="ADAL" clId="{94896B91-0619-4832-B4A4-7C6EEDA502D0}" dt="2022-07-05T08:32:28.730" v="29" actId="2696"/>
        <pc:sldMkLst>
          <pc:docMk/>
          <pc:sldMk cId="3161783615" sldId="280"/>
        </pc:sldMkLst>
      </pc:sldChg>
      <pc:sldChg chg="del">
        <pc:chgData name="D Callanan" userId="951668ec-da26-491a-9b8a-af24bfeff26b" providerId="ADAL" clId="{94896B91-0619-4832-B4A4-7C6EEDA502D0}" dt="2022-07-05T08:32:28.743" v="31" actId="2696"/>
        <pc:sldMkLst>
          <pc:docMk/>
          <pc:sldMk cId="1923026408" sldId="281"/>
        </pc:sldMkLst>
      </pc:sldChg>
      <pc:sldChg chg="del">
        <pc:chgData name="D Callanan" userId="951668ec-da26-491a-9b8a-af24bfeff26b" providerId="ADAL" clId="{94896B91-0619-4832-B4A4-7C6EEDA502D0}" dt="2022-07-05T08:32:28.748" v="32" actId="2696"/>
        <pc:sldMkLst>
          <pc:docMk/>
          <pc:sldMk cId="2206219199" sldId="282"/>
        </pc:sldMkLst>
      </pc:sldChg>
      <pc:sldChg chg="del">
        <pc:chgData name="D Callanan" userId="951668ec-da26-491a-9b8a-af24bfeff26b" providerId="ADAL" clId="{94896B91-0619-4832-B4A4-7C6EEDA502D0}" dt="2022-07-05T08:32:28.755" v="33" actId="2696"/>
        <pc:sldMkLst>
          <pc:docMk/>
          <pc:sldMk cId="2463152103" sldId="283"/>
        </pc:sldMkLst>
      </pc:sldChg>
      <pc:sldChg chg="del">
        <pc:chgData name="D Callanan" userId="951668ec-da26-491a-9b8a-af24bfeff26b" providerId="ADAL" clId="{94896B91-0619-4832-B4A4-7C6EEDA502D0}" dt="2022-07-05T08:32:28.760" v="34" actId="2696"/>
        <pc:sldMkLst>
          <pc:docMk/>
          <pc:sldMk cId="3479932223" sldId="284"/>
        </pc:sldMkLst>
      </pc:sldChg>
      <pc:sldChg chg="del">
        <pc:chgData name="D Callanan" userId="951668ec-da26-491a-9b8a-af24bfeff26b" providerId="ADAL" clId="{94896B91-0619-4832-B4A4-7C6EEDA502D0}" dt="2022-07-05T08:32:28.764" v="35" actId="2696"/>
        <pc:sldMkLst>
          <pc:docMk/>
          <pc:sldMk cId="2399780013" sldId="285"/>
        </pc:sldMkLst>
      </pc:sldChg>
      <pc:sldChg chg="del">
        <pc:chgData name="D Callanan" userId="951668ec-da26-491a-9b8a-af24bfeff26b" providerId="ADAL" clId="{94896B91-0619-4832-B4A4-7C6EEDA502D0}" dt="2022-07-05T08:32:28.770" v="36" actId="2696"/>
        <pc:sldMkLst>
          <pc:docMk/>
          <pc:sldMk cId="1938752750" sldId="286"/>
        </pc:sldMkLst>
      </pc:sldChg>
      <pc:sldChg chg="del">
        <pc:chgData name="D Callanan" userId="951668ec-da26-491a-9b8a-af24bfeff26b" providerId="ADAL" clId="{94896B91-0619-4832-B4A4-7C6EEDA502D0}" dt="2022-07-05T08:32:28.796" v="40" actId="2696"/>
        <pc:sldMkLst>
          <pc:docMk/>
          <pc:sldMk cId="3916159364" sldId="287"/>
        </pc:sldMkLst>
      </pc:sldChg>
      <pc:sldChg chg="del">
        <pc:chgData name="D Callanan" userId="951668ec-da26-491a-9b8a-af24bfeff26b" providerId="ADAL" clId="{94896B91-0619-4832-B4A4-7C6EEDA502D0}" dt="2022-07-05T08:32:28.800" v="41" actId="2696"/>
        <pc:sldMkLst>
          <pc:docMk/>
          <pc:sldMk cId="2017597263" sldId="288"/>
        </pc:sldMkLst>
      </pc:sldChg>
      <pc:sldChg chg="del">
        <pc:chgData name="D Callanan" userId="951668ec-da26-491a-9b8a-af24bfeff26b" providerId="ADAL" clId="{94896B91-0619-4832-B4A4-7C6EEDA502D0}" dt="2022-07-05T08:32:28.814" v="43" actId="2696"/>
        <pc:sldMkLst>
          <pc:docMk/>
          <pc:sldMk cId="450490182" sldId="289"/>
        </pc:sldMkLst>
      </pc:sldChg>
      <pc:sldChg chg="del">
        <pc:chgData name="D Callanan" userId="951668ec-da26-491a-9b8a-af24bfeff26b" providerId="ADAL" clId="{94896B91-0619-4832-B4A4-7C6EEDA502D0}" dt="2022-07-05T08:32:28.821" v="44" actId="2696"/>
        <pc:sldMkLst>
          <pc:docMk/>
          <pc:sldMk cId="3622039261" sldId="290"/>
        </pc:sldMkLst>
      </pc:sldChg>
      <pc:sldChg chg="del">
        <pc:chgData name="D Callanan" userId="951668ec-da26-491a-9b8a-af24bfeff26b" providerId="ADAL" clId="{94896B91-0619-4832-B4A4-7C6EEDA502D0}" dt="2022-07-05T08:32:28.837" v="45" actId="2696"/>
        <pc:sldMkLst>
          <pc:docMk/>
          <pc:sldMk cId="3117239013" sldId="291"/>
        </pc:sldMkLst>
      </pc:sldChg>
      <pc:sldChg chg="del">
        <pc:chgData name="D Callanan" userId="951668ec-da26-491a-9b8a-af24bfeff26b" providerId="ADAL" clId="{94896B91-0619-4832-B4A4-7C6EEDA502D0}" dt="2022-07-05T08:32:28.849" v="46" actId="2696"/>
        <pc:sldMkLst>
          <pc:docMk/>
          <pc:sldMk cId="4140886467" sldId="292"/>
        </pc:sldMkLst>
      </pc:sldChg>
      <pc:sldChg chg="del">
        <pc:chgData name="D Callanan" userId="951668ec-da26-491a-9b8a-af24bfeff26b" providerId="ADAL" clId="{94896B91-0619-4832-B4A4-7C6EEDA502D0}" dt="2022-07-05T08:32:28.880" v="50" actId="2696"/>
        <pc:sldMkLst>
          <pc:docMk/>
          <pc:sldMk cId="3668296171" sldId="293"/>
        </pc:sldMkLst>
      </pc:sldChg>
      <pc:sldChg chg="del">
        <pc:chgData name="D Callanan" userId="951668ec-da26-491a-9b8a-af24bfeff26b" providerId="ADAL" clId="{94896B91-0619-4832-B4A4-7C6EEDA502D0}" dt="2022-07-05T08:32:28.780" v="37" actId="2696"/>
        <pc:sldMkLst>
          <pc:docMk/>
          <pc:sldMk cId="2202534832" sldId="294"/>
        </pc:sldMkLst>
      </pc:sldChg>
      <pc:sldChg chg="del">
        <pc:chgData name="D Callanan" userId="951668ec-da26-491a-9b8a-af24bfeff26b" providerId="ADAL" clId="{94896B91-0619-4832-B4A4-7C6EEDA502D0}" dt="2022-07-05T08:32:28.785" v="38" actId="2696"/>
        <pc:sldMkLst>
          <pc:docMk/>
          <pc:sldMk cId="1850734349" sldId="295"/>
        </pc:sldMkLst>
      </pc:sldChg>
      <pc:sldChg chg="del">
        <pc:chgData name="D Callanan" userId="951668ec-da26-491a-9b8a-af24bfeff26b" providerId="ADAL" clId="{94896B91-0619-4832-B4A4-7C6EEDA502D0}" dt="2022-07-05T08:32:28.791" v="39" actId="2696"/>
        <pc:sldMkLst>
          <pc:docMk/>
          <pc:sldMk cId="1072044442" sldId="296"/>
        </pc:sldMkLst>
      </pc:sldChg>
      <pc:sldChg chg="del">
        <pc:chgData name="D Callanan" userId="951668ec-da26-491a-9b8a-af24bfeff26b" providerId="ADAL" clId="{94896B91-0619-4832-B4A4-7C6EEDA502D0}" dt="2022-07-05T08:32:28.902" v="54" actId="2696"/>
        <pc:sldMkLst>
          <pc:docMk/>
          <pc:sldMk cId="2952359231" sldId="297"/>
        </pc:sldMkLst>
      </pc:sldChg>
      <pc:sldChg chg="del">
        <pc:chgData name="D Callanan" userId="951668ec-da26-491a-9b8a-af24bfeff26b" providerId="ADAL" clId="{94896B91-0619-4832-B4A4-7C6EEDA502D0}" dt="2022-07-05T08:32:28.910" v="55" actId="2696"/>
        <pc:sldMkLst>
          <pc:docMk/>
          <pc:sldMk cId="2473673683" sldId="298"/>
        </pc:sldMkLst>
      </pc:sldChg>
      <pc:sldChg chg="addSp modSp modAnim">
        <pc:chgData name="D Callanan" userId="951668ec-da26-491a-9b8a-af24bfeff26b" providerId="ADAL" clId="{94896B91-0619-4832-B4A4-7C6EEDA502D0}" dt="2022-07-05T08:36:19.614" v="126" actId="1076"/>
        <pc:sldMkLst>
          <pc:docMk/>
          <pc:sldMk cId="3839541730" sldId="299"/>
        </pc:sldMkLst>
        <pc:spChg chg="add mod">
          <ac:chgData name="D Callanan" userId="951668ec-da26-491a-9b8a-af24bfeff26b" providerId="ADAL" clId="{94896B91-0619-4832-B4A4-7C6EEDA502D0}" dt="2022-07-05T08:36:05.278" v="113" actId="1076"/>
          <ac:spMkLst>
            <pc:docMk/>
            <pc:sldMk cId="3839541730" sldId="299"/>
            <ac:spMk id="2" creationId="{E0E6392F-455D-4821-8547-1028270DCFA7}"/>
          </ac:spMkLst>
        </pc:spChg>
        <pc:spChg chg="add mod">
          <ac:chgData name="D Callanan" userId="951668ec-da26-491a-9b8a-af24bfeff26b" providerId="ADAL" clId="{94896B91-0619-4832-B4A4-7C6EEDA502D0}" dt="2022-07-05T08:36:19.614" v="126" actId="1076"/>
          <ac:spMkLst>
            <pc:docMk/>
            <pc:sldMk cId="3839541730" sldId="299"/>
            <ac:spMk id="8" creationId="{68D97756-E8E5-4DBD-8DA0-3B6E7232263C}"/>
          </ac:spMkLst>
        </pc:spChg>
        <pc:grpChg chg="add mod">
          <ac:chgData name="D Callanan" userId="951668ec-da26-491a-9b8a-af24bfeff26b" providerId="ADAL" clId="{94896B91-0619-4832-B4A4-7C6EEDA502D0}" dt="2022-07-05T08:35:16.676" v="94" actId="1076"/>
          <ac:grpSpMkLst>
            <pc:docMk/>
            <pc:sldMk cId="3839541730" sldId="299"/>
            <ac:grpSpMk id="5" creationId="{C44E8BB8-AF4D-49E8-B684-7D4AE681D19D}"/>
          </ac:grpSpMkLst>
        </pc:grpChg>
      </pc:sldChg>
      <pc:sldChg chg="addSp delSp modSp">
        <pc:chgData name="D Callanan" userId="951668ec-da26-491a-9b8a-af24bfeff26b" providerId="ADAL" clId="{94896B91-0619-4832-B4A4-7C6EEDA502D0}" dt="2022-07-05T08:35:09.336" v="92" actId="1076"/>
        <pc:sldMkLst>
          <pc:docMk/>
          <pc:sldMk cId="3660037137" sldId="300"/>
        </pc:sldMkLst>
        <pc:spChg chg="mod">
          <ac:chgData name="D Callanan" userId="951668ec-da26-491a-9b8a-af24bfeff26b" providerId="ADAL" clId="{94896B91-0619-4832-B4A4-7C6EEDA502D0}" dt="2022-07-05T08:34:26.459" v="65" actId="14100"/>
          <ac:spMkLst>
            <pc:docMk/>
            <pc:sldMk cId="3660037137" sldId="300"/>
            <ac:spMk id="2" creationId="{00000000-0000-0000-0000-000000000000}"/>
          </ac:spMkLst>
        </pc:spChg>
        <pc:spChg chg="mod">
          <ac:chgData name="D Callanan" userId="951668ec-da26-491a-9b8a-af24bfeff26b" providerId="ADAL" clId="{94896B91-0619-4832-B4A4-7C6EEDA502D0}" dt="2022-07-05T08:35:09.336" v="92" actId="1076"/>
          <ac:spMkLst>
            <pc:docMk/>
            <pc:sldMk cId="3660037137" sldId="300"/>
            <ac:spMk id="3" creationId="{00000000-0000-0000-0000-000000000000}"/>
          </ac:spMkLst>
        </pc:spChg>
        <pc:spChg chg="add">
          <ac:chgData name="D Callanan" userId="951668ec-da26-491a-9b8a-af24bfeff26b" providerId="ADAL" clId="{94896B91-0619-4832-B4A4-7C6EEDA502D0}" dt="2022-07-05T08:34:33.560" v="66"/>
          <ac:spMkLst>
            <pc:docMk/>
            <pc:sldMk cId="3660037137" sldId="300"/>
            <ac:spMk id="7" creationId="{31F5A389-C243-44D7-B43B-43BABAE61076}"/>
          </ac:spMkLst>
        </pc:spChg>
        <pc:picChg chg="mod">
          <ac:chgData name="D Callanan" userId="951668ec-da26-491a-9b8a-af24bfeff26b" providerId="ADAL" clId="{94896B91-0619-4832-B4A4-7C6EEDA502D0}" dt="2022-07-05T08:35:08.900" v="91" actId="1076"/>
          <ac:picMkLst>
            <pc:docMk/>
            <pc:sldMk cId="3660037137" sldId="300"/>
            <ac:picMk id="6" creationId="{BE48FF9F-D563-4580-911A-773770A36484}"/>
          </ac:picMkLst>
        </pc:picChg>
        <pc:picChg chg="del">
          <ac:chgData name="D Callanan" userId="951668ec-da26-491a-9b8a-af24bfeff26b" providerId="ADAL" clId="{94896B91-0619-4832-B4A4-7C6EEDA502D0}" dt="2022-07-05T08:34:36.203" v="67" actId="478"/>
          <ac:picMkLst>
            <pc:docMk/>
            <pc:sldMk cId="3660037137" sldId="300"/>
            <ac:picMk id="1026" creationId="{ABA5B71D-93FE-40AA-9648-12F3493E921E}"/>
          </ac:picMkLst>
        </pc:picChg>
      </pc:sldChg>
      <pc:sldChg chg="modSp">
        <pc:chgData name="D Callanan" userId="951668ec-da26-491a-9b8a-af24bfeff26b" providerId="ADAL" clId="{94896B91-0619-4832-B4A4-7C6EEDA502D0}" dt="2022-07-05T08:35:31.891" v="95" actId="207"/>
        <pc:sldMkLst>
          <pc:docMk/>
          <pc:sldMk cId="3275919643" sldId="302"/>
        </pc:sldMkLst>
        <pc:spChg chg="mod">
          <ac:chgData name="D Callanan" userId="951668ec-da26-491a-9b8a-af24bfeff26b" providerId="ADAL" clId="{94896B91-0619-4832-B4A4-7C6EEDA502D0}" dt="2022-07-05T08:35:31.891" v="95" actId="207"/>
          <ac:spMkLst>
            <pc:docMk/>
            <pc:sldMk cId="3275919643" sldId="302"/>
            <ac:spMk id="3" creationId="{8FCC7829-BE0B-4B82-9F6B-4F5FF5F90F05}"/>
          </ac:spMkLst>
        </pc:spChg>
      </pc:sldChg>
      <pc:sldChg chg="addSp delSp modSp modAnim">
        <pc:chgData name="D Callanan" userId="951668ec-da26-491a-9b8a-af24bfeff26b" providerId="ADAL" clId="{94896B91-0619-4832-B4A4-7C6EEDA502D0}" dt="2022-07-05T08:37:06.539" v="158" actId="478"/>
        <pc:sldMkLst>
          <pc:docMk/>
          <pc:sldMk cId="3446495487" sldId="303"/>
        </pc:sldMkLst>
        <pc:spChg chg="mod">
          <ac:chgData name="D Callanan" userId="951668ec-da26-491a-9b8a-af24bfeff26b" providerId="ADAL" clId="{94896B91-0619-4832-B4A4-7C6EEDA502D0}" dt="2022-07-05T08:36:31.111" v="129" actId="6549"/>
          <ac:spMkLst>
            <pc:docMk/>
            <pc:sldMk cId="3446495487" sldId="303"/>
            <ac:spMk id="2" creationId="{5B8EAD11-1632-4DBC-90E7-D970B7CB8480}"/>
          </ac:spMkLst>
        </pc:spChg>
        <pc:spChg chg="mod">
          <ac:chgData name="D Callanan" userId="951668ec-da26-491a-9b8a-af24bfeff26b" providerId="ADAL" clId="{94896B91-0619-4832-B4A4-7C6EEDA502D0}" dt="2022-07-05T08:37:02.035" v="154" actId="14100"/>
          <ac:spMkLst>
            <pc:docMk/>
            <pc:sldMk cId="3446495487" sldId="303"/>
            <ac:spMk id="3" creationId="{08EE67A0-36DD-4E1B-A8E2-4D4261CF040C}"/>
          </ac:spMkLst>
        </pc:spChg>
        <pc:spChg chg="add del mod">
          <ac:chgData name="D Callanan" userId="951668ec-da26-491a-9b8a-af24bfeff26b" providerId="ADAL" clId="{94896B91-0619-4832-B4A4-7C6EEDA502D0}" dt="2022-07-05T08:37:04.437" v="157"/>
          <ac:spMkLst>
            <pc:docMk/>
            <pc:sldMk cId="3446495487" sldId="303"/>
            <ac:spMk id="9" creationId="{158126D1-839D-4020-85CC-BDD3AD2D9824}"/>
          </ac:spMkLst>
        </pc:spChg>
        <pc:grpChg chg="add del mod">
          <ac:chgData name="D Callanan" userId="951668ec-da26-491a-9b8a-af24bfeff26b" providerId="ADAL" clId="{94896B91-0619-4832-B4A4-7C6EEDA502D0}" dt="2022-07-05T08:37:06.539" v="158" actId="478"/>
          <ac:grpSpMkLst>
            <pc:docMk/>
            <pc:sldMk cId="3446495487" sldId="303"/>
            <ac:grpSpMk id="6" creationId="{E732F25F-870E-42AF-AE96-2C4E6BA3A7E7}"/>
          </ac:grpSpMkLst>
        </pc:grpChg>
        <pc:picChg chg="mod">
          <ac:chgData name="D Callanan" userId="951668ec-da26-491a-9b8a-af24bfeff26b" providerId="ADAL" clId="{94896B91-0619-4832-B4A4-7C6EEDA502D0}" dt="2022-07-05T08:35:36.253" v="96" actId="1076"/>
          <ac:picMkLst>
            <pc:docMk/>
            <pc:sldMk cId="3446495487" sldId="303"/>
            <ac:picMk id="4" creationId="{DD0163B2-41DE-4824-A48A-0340474BD326}"/>
          </ac:picMkLst>
        </pc:picChg>
      </pc:sldChg>
      <pc:sldChg chg="addSp delSp modSp delAnim modAnim">
        <pc:chgData name="D Callanan" userId="951668ec-da26-491a-9b8a-af24bfeff26b" providerId="ADAL" clId="{94896B91-0619-4832-B4A4-7C6EEDA502D0}" dt="2022-07-05T08:39:29.403" v="246" actId="20577"/>
        <pc:sldMkLst>
          <pc:docMk/>
          <pc:sldMk cId="2180654427" sldId="304"/>
        </pc:sldMkLst>
        <pc:spChg chg="add del">
          <ac:chgData name="D Callanan" userId="951668ec-da26-491a-9b8a-af24bfeff26b" providerId="ADAL" clId="{94896B91-0619-4832-B4A4-7C6EEDA502D0}" dt="2022-07-05T08:37:14.441" v="160" actId="478"/>
          <ac:spMkLst>
            <pc:docMk/>
            <pc:sldMk cId="2180654427" sldId="304"/>
            <ac:spMk id="4" creationId="{EA5EE86E-9CB3-4984-94EF-783BC19E9EC9}"/>
          </ac:spMkLst>
        </pc:spChg>
        <pc:spChg chg="add mod">
          <ac:chgData name="D Callanan" userId="951668ec-da26-491a-9b8a-af24bfeff26b" providerId="ADAL" clId="{94896B91-0619-4832-B4A4-7C6EEDA502D0}" dt="2022-07-05T08:37:47.135" v="168" actId="20577"/>
          <ac:spMkLst>
            <pc:docMk/>
            <pc:sldMk cId="2180654427" sldId="304"/>
            <ac:spMk id="8" creationId="{FD3A7A5F-E3AE-46A2-BD3A-311737F67A78}"/>
          </ac:spMkLst>
        </pc:spChg>
        <pc:spChg chg="add mod">
          <ac:chgData name="D Callanan" userId="951668ec-da26-491a-9b8a-af24bfeff26b" providerId="ADAL" clId="{94896B91-0619-4832-B4A4-7C6EEDA502D0}" dt="2022-07-05T08:38:00.912" v="199" actId="20577"/>
          <ac:spMkLst>
            <pc:docMk/>
            <pc:sldMk cId="2180654427" sldId="304"/>
            <ac:spMk id="9" creationId="{D6C65D53-6D90-4D36-877A-62F0F23CE0F0}"/>
          </ac:spMkLst>
        </pc:spChg>
        <pc:spChg chg="add mod">
          <ac:chgData name="D Callanan" userId="951668ec-da26-491a-9b8a-af24bfeff26b" providerId="ADAL" clId="{94896B91-0619-4832-B4A4-7C6EEDA502D0}" dt="2022-07-05T08:39:29.403" v="246" actId="20577"/>
          <ac:spMkLst>
            <pc:docMk/>
            <pc:sldMk cId="2180654427" sldId="304"/>
            <ac:spMk id="10" creationId="{41F85F17-6DE0-471D-A22D-7D8B0D254450}"/>
          </ac:spMkLst>
        </pc:spChg>
        <pc:grpChg chg="add mod">
          <ac:chgData name="D Callanan" userId="951668ec-da26-491a-9b8a-af24bfeff26b" providerId="ADAL" clId="{94896B91-0619-4832-B4A4-7C6EEDA502D0}" dt="2022-07-05T08:37:30.527" v="162" actId="1076"/>
          <ac:grpSpMkLst>
            <pc:docMk/>
            <pc:sldMk cId="2180654427" sldId="304"/>
            <ac:grpSpMk id="5" creationId="{C8F6DDA0-DFE3-46CC-9662-8CDA2E6A3546}"/>
          </ac:grpSpMkLst>
        </pc:grpChg>
      </pc:sldChg>
      <pc:sldChg chg="del">
        <pc:chgData name="D Callanan" userId="951668ec-da26-491a-9b8a-af24bfeff26b" providerId="ADAL" clId="{94896B91-0619-4832-B4A4-7C6EEDA502D0}" dt="2022-07-05T08:39:54.506" v="248" actId="2696"/>
        <pc:sldMkLst>
          <pc:docMk/>
          <pc:sldMk cId="3670051201" sldId="313"/>
        </pc:sldMkLst>
      </pc:sldChg>
      <pc:sldChg chg="del">
        <pc:chgData name="D Callanan" userId="951668ec-da26-491a-9b8a-af24bfeff26b" providerId="ADAL" clId="{94896B91-0619-4832-B4A4-7C6EEDA502D0}" dt="2022-07-05T08:39:54.520" v="250" actId="2696"/>
        <pc:sldMkLst>
          <pc:docMk/>
          <pc:sldMk cId="600403997" sldId="314"/>
        </pc:sldMkLst>
      </pc:sldChg>
      <pc:sldChg chg="del">
        <pc:chgData name="D Callanan" userId="951668ec-da26-491a-9b8a-af24bfeff26b" providerId="ADAL" clId="{94896B91-0619-4832-B4A4-7C6EEDA502D0}" dt="2022-07-05T08:39:54.527" v="251" actId="2696"/>
        <pc:sldMkLst>
          <pc:docMk/>
          <pc:sldMk cId="1446181162" sldId="315"/>
        </pc:sldMkLst>
      </pc:sldChg>
      <pc:sldChg chg="del">
        <pc:chgData name="D Callanan" userId="951668ec-da26-491a-9b8a-af24bfeff26b" providerId="ADAL" clId="{94896B91-0619-4832-B4A4-7C6EEDA502D0}" dt="2022-07-05T08:39:54.532" v="252" actId="2696"/>
        <pc:sldMkLst>
          <pc:docMk/>
          <pc:sldMk cId="2956821490" sldId="316"/>
        </pc:sldMkLst>
      </pc:sldChg>
      <pc:sldChg chg="del">
        <pc:chgData name="D Callanan" userId="951668ec-da26-491a-9b8a-af24bfeff26b" providerId="ADAL" clId="{94896B91-0619-4832-B4A4-7C6EEDA502D0}" dt="2022-07-05T08:39:54.538" v="253" actId="2696"/>
        <pc:sldMkLst>
          <pc:docMk/>
          <pc:sldMk cId="953474467" sldId="317"/>
        </pc:sldMkLst>
      </pc:sldChg>
      <pc:sldChg chg="del">
        <pc:chgData name="D Callanan" userId="951668ec-da26-491a-9b8a-af24bfeff26b" providerId="ADAL" clId="{94896B91-0619-4832-B4A4-7C6EEDA502D0}" dt="2022-07-05T08:39:54.542" v="254" actId="2696"/>
        <pc:sldMkLst>
          <pc:docMk/>
          <pc:sldMk cId="3100329783" sldId="318"/>
        </pc:sldMkLst>
      </pc:sldChg>
      <pc:sldChg chg="del">
        <pc:chgData name="D Callanan" userId="951668ec-da26-491a-9b8a-af24bfeff26b" providerId="ADAL" clId="{94896B91-0619-4832-B4A4-7C6EEDA502D0}" dt="2022-07-05T08:39:54.562" v="257" actId="2696"/>
        <pc:sldMkLst>
          <pc:docMk/>
          <pc:sldMk cId="625661456" sldId="319"/>
        </pc:sldMkLst>
      </pc:sldChg>
      <pc:sldChg chg="del">
        <pc:chgData name="D Callanan" userId="951668ec-da26-491a-9b8a-af24bfeff26b" providerId="ADAL" clId="{94896B91-0619-4832-B4A4-7C6EEDA502D0}" dt="2022-07-05T08:39:54.549" v="255" actId="2696"/>
        <pc:sldMkLst>
          <pc:docMk/>
          <pc:sldMk cId="1924318481" sldId="320"/>
        </pc:sldMkLst>
      </pc:sldChg>
      <pc:sldChg chg="del">
        <pc:chgData name="D Callanan" userId="951668ec-da26-491a-9b8a-af24bfeff26b" providerId="ADAL" clId="{94896B91-0619-4832-B4A4-7C6EEDA502D0}" dt="2022-07-05T08:39:54.557" v="256" actId="2696"/>
        <pc:sldMkLst>
          <pc:docMk/>
          <pc:sldMk cId="4085842904" sldId="321"/>
        </pc:sldMkLst>
      </pc:sldChg>
      <pc:sldChg chg="del">
        <pc:chgData name="D Callanan" userId="951668ec-da26-491a-9b8a-af24bfeff26b" providerId="ADAL" clId="{94896B91-0619-4832-B4A4-7C6EEDA502D0}" dt="2022-07-05T08:39:54.566" v="258" actId="2696"/>
        <pc:sldMkLst>
          <pc:docMk/>
          <pc:sldMk cId="4254531345" sldId="322"/>
        </pc:sldMkLst>
      </pc:sldChg>
      <pc:sldChg chg="del">
        <pc:chgData name="D Callanan" userId="951668ec-da26-491a-9b8a-af24bfeff26b" providerId="ADAL" clId="{94896B91-0619-4832-B4A4-7C6EEDA502D0}" dt="2022-07-05T08:39:54.573" v="259" actId="2696"/>
        <pc:sldMkLst>
          <pc:docMk/>
          <pc:sldMk cId="1675093421" sldId="323"/>
        </pc:sldMkLst>
      </pc:sldChg>
      <pc:sldChg chg="del">
        <pc:chgData name="D Callanan" userId="951668ec-da26-491a-9b8a-af24bfeff26b" providerId="ADAL" clId="{94896B91-0619-4832-B4A4-7C6EEDA502D0}" dt="2022-07-05T08:39:54.578" v="260" actId="2696"/>
        <pc:sldMkLst>
          <pc:docMk/>
          <pc:sldMk cId="368539818" sldId="324"/>
        </pc:sldMkLst>
      </pc:sldChg>
      <pc:sldChg chg="del">
        <pc:chgData name="D Callanan" userId="951668ec-da26-491a-9b8a-af24bfeff26b" providerId="ADAL" clId="{94896B91-0619-4832-B4A4-7C6EEDA502D0}" dt="2022-07-05T08:39:54.584" v="261" actId="2696"/>
        <pc:sldMkLst>
          <pc:docMk/>
          <pc:sldMk cId="998838529" sldId="325"/>
        </pc:sldMkLst>
      </pc:sldChg>
      <pc:sldChg chg="del">
        <pc:chgData name="D Callanan" userId="951668ec-da26-491a-9b8a-af24bfeff26b" providerId="ADAL" clId="{94896B91-0619-4832-B4A4-7C6EEDA502D0}" dt="2022-07-05T08:39:54.592" v="262" actId="2696"/>
        <pc:sldMkLst>
          <pc:docMk/>
          <pc:sldMk cId="2992765007" sldId="326"/>
        </pc:sldMkLst>
      </pc:sldChg>
      <pc:sldChg chg="del">
        <pc:chgData name="D Callanan" userId="951668ec-da26-491a-9b8a-af24bfeff26b" providerId="ADAL" clId="{94896B91-0619-4832-B4A4-7C6EEDA502D0}" dt="2022-07-05T08:39:54.597" v="263" actId="2696"/>
        <pc:sldMkLst>
          <pc:docMk/>
          <pc:sldMk cId="3265156158" sldId="327"/>
        </pc:sldMkLst>
      </pc:sldChg>
      <pc:sldChg chg="del">
        <pc:chgData name="D Callanan" userId="951668ec-da26-491a-9b8a-af24bfeff26b" providerId="ADAL" clId="{94896B91-0619-4832-B4A4-7C6EEDA502D0}" dt="2022-07-05T08:39:54.606" v="264" actId="2696"/>
        <pc:sldMkLst>
          <pc:docMk/>
          <pc:sldMk cId="1338526582" sldId="328"/>
        </pc:sldMkLst>
      </pc:sldChg>
      <pc:sldChg chg="del">
        <pc:chgData name="D Callanan" userId="951668ec-da26-491a-9b8a-af24bfeff26b" providerId="ADAL" clId="{94896B91-0619-4832-B4A4-7C6EEDA502D0}" dt="2022-07-05T08:39:54.611" v="265" actId="2696"/>
        <pc:sldMkLst>
          <pc:docMk/>
          <pc:sldMk cId="3298810790" sldId="329"/>
        </pc:sldMkLst>
      </pc:sldChg>
      <pc:sldChg chg="del">
        <pc:chgData name="D Callanan" userId="951668ec-da26-491a-9b8a-af24bfeff26b" providerId="ADAL" clId="{94896B91-0619-4832-B4A4-7C6EEDA502D0}" dt="2022-07-05T08:39:54.617" v="266" actId="2696"/>
        <pc:sldMkLst>
          <pc:docMk/>
          <pc:sldMk cId="1641721686" sldId="330"/>
        </pc:sldMkLst>
      </pc:sldChg>
      <pc:sldChg chg="del">
        <pc:chgData name="D Callanan" userId="951668ec-da26-491a-9b8a-af24bfeff26b" providerId="ADAL" clId="{94896B91-0619-4832-B4A4-7C6EEDA502D0}" dt="2022-07-05T08:39:54.625" v="267" actId="2696"/>
        <pc:sldMkLst>
          <pc:docMk/>
          <pc:sldMk cId="1147085744" sldId="331"/>
        </pc:sldMkLst>
      </pc:sldChg>
      <pc:sldChg chg="del">
        <pc:chgData name="D Callanan" userId="951668ec-da26-491a-9b8a-af24bfeff26b" providerId="ADAL" clId="{94896B91-0619-4832-B4A4-7C6EEDA502D0}" dt="2022-07-05T08:39:54.631" v="268" actId="2696"/>
        <pc:sldMkLst>
          <pc:docMk/>
          <pc:sldMk cId="875068143" sldId="332"/>
        </pc:sldMkLst>
      </pc:sldChg>
      <pc:sldChg chg="del">
        <pc:chgData name="D Callanan" userId="951668ec-da26-491a-9b8a-af24bfeff26b" providerId="ADAL" clId="{94896B91-0619-4832-B4A4-7C6EEDA502D0}" dt="2022-07-05T08:39:54.639" v="269" actId="2696"/>
        <pc:sldMkLst>
          <pc:docMk/>
          <pc:sldMk cId="1687596975" sldId="333"/>
        </pc:sldMkLst>
      </pc:sldChg>
      <pc:sldChg chg="del">
        <pc:chgData name="D Callanan" userId="951668ec-da26-491a-9b8a-af24bfeff26b" providerId="ADAL" clId="{94896B91-0619-4832-B4A4-7C6EEDA502D0}" dt="2022-07-05T08:39:54.647" v="270" actId="2696"/>
        <pc:sldMkLst>
          <pc:docMk/>
          <pc:sldMk cId="2681426568" sldId="334"/>
        </pc:sldMkLst>
      </pc:sldChg>
      <pc:sldChg chg="del">
        <pc:chgData name="D Callanan" userId="951668ec-da26-491a-9b8a-af24bfeff26b" providerId="ADAL" clId="{94896B91-0619-4832-B4A4-7C6EEDA502D0}" dt="2022-07-05T08:39:49.456" v="247" actId="2696"/>
        <pc:sldMkLst>
          <pc:docMk/>
          <pc:sldMk cId="2168061086" sldId="335"/>
        </pc:sldMkLst>
      </pc:sldChg>
      <pc:sldChg chg="del">
        <pc:chgData name="D Callanan" userId="951668ec-da26-491a-9b8a-af24bfeff26b" providerId="ADAL" clId="{94896B91-0619-4832-B4A4-7C6EEDA502D0}" dt="2022-07-05T08:39:54.651" v="271" actId="2696"/>
        <pc:sldMkLst>
          <pc:docMk/>
          <pc:sldMk cId="3685500298" sldId="336"/>
        </pc:sldMkLst>
      </pc:sldChg>
      <pc:sldChg chg="del">
        <pc:chgData name="D Callanan" userId="951668ec-da26-491a-9b8a-af24bfeff26b" providerId="ADAL" clId="{94896B91-0619-4832-B4A4-7C6EEDA502D0}" dt="2022-07-05T08:39:54.656" v="272" actId="2696"/>
        <pc:sldMkLst>
          <pc:docMk/>
          <pc:sldMk cId="4196988840" sldId="337"/>
        </pc:sldMkLst>
      </pc:sldChg>
      <pc:sldChg chg="del">
        <pc:chgData name="D Callanan" userId="951668ec-da26-491a-9b8a-af24bfeff26b" providerId="ADAL" clId="{94896B91-0619-4832-B4A4-7C6EEDA502D0}" dt="2022-07-05T08:39:54.663" v="273" actId="2696"/>
        <pc:sldMkLst>
          <pc:docMk/>
          <pc:sldMk cId="220970502" sldId="338"/>
        </pc:sldMkLst>
      </pc:sldChg>
      <pc:sldChg chg="del">
        <pc:chgData name="D Callanan" userId="951668ec-da26-491a-9b8a-af24bfeff26b" providerId="ADAL" clId="{94896B91-0619-4832-B4A4-7C6EEDA502D0}" dt="2022-07-05T08:39:54.673" v="275" actId="2696"/>
        <pc:sldMkLst>
          <pc:docMk/>
          <pc:sldMk cId="1567457056" sldId="339"/>
        </pc:sldMkLst>
      </pc:sldChg>
      <pc:sldChg chg="del">
        <pc:chgData name="D Callanan" userId="951668ec-da26-491a-9b8a-af24bfeff26b" providerId="ADAL" clId="{94896B91-0619-4832-B4A4-7C6EEDA502D0}" dt="2022-07-05T08:39:54.667" v="274" actId="2696"/>
        <pc:sldMkLst>
          <pc:docMk/>
          <pc:sldMk cId="3996529267" sldId="340"/>
        </pc:sldMkLst>
      </pc:sldChg>
      <pc:sldChg chg="del">
        <pc:chgData name="D Callanan" userId="951668ec-da26-491a-9b8a-af24bfeff26b" providerId="ADAL" clId="{94896B91-0619-4832-B4A4-7C6EEDA502D0}" dt="2022-07-05T08:39:54.679" v="276" actId="2696"/>
        <pc:sldMkLst>
          <pc:docMk/>
          <pc:sldMk cId="3275901714" sldId="341"/>
        </pc:sldMkLst>
      </pc:sldChg>
      <pc:sldChg chg="del">
        <pc:chgData name="D Callanan" userId="951668ec-da26-491a-9b8a-af24bfeff26b" providerId="ADAL" clId="{94896B91-0619-4832-B4A4-7C6EEDA502D0}" dt="2022-07-05T08:39:54.686" v="277" actId="2696"/>
        <pc:sldMkLst>
          <pc:docMk/>
          <pc:sldMk cId="1283845498" sldId="342"/>
        </pc:sldMkLst>
      </pc:sldChg>
      <pc:sldChg chg="del">
        <pc:chgData name="D Callanan" userId="951668ec-da26-491a-9b8a-af24bfeff26b" providerId="ADAL" clId="{94896B91-0619-4832-B4A4-7C6EEDA502D0}" dt="2022-07-05T08:39:54.692" v="278" actId="2696"/>
        <pc:sldMkLst>
          <pc:docMk/>
          <pc:sldMk cId="1986119941" sldId="343"/>
        </pc:sldMkLst>
      </pc:sldChg>
      <pc:sldChg chg="del">
        <pc:chgData name="D Callanan" userId="951668ec-da26-491a-9b8a-af24bfeff26b" providerId="ADAL" clId="{94896B91-0619-4832-B4A4-7C6EEDA502D0}" dt="2022-07-05T08:39:54.698" v="279" actId="2696"/>
        <pc:sldMkLst>
          <pc:docMk/>
          <pc:sldMk cId="683316320" sldId="344"/>
        </pc:sldMkLst>
      </pc:sldChg>
      <pc:sldChg chg="del">
        <pc:chgData name="D Callanan" userId="951668ec-da26-491a-9b8a-af24bfeff26b" providerId="ADAL" clId="{94896B91-0619-4832-B4A4-7C6EEDA502D0}" dt="2022-07-05T08:39:54.703" v="280" actId="2696"/>
        <pc:sldMkLst>
          <pc:docMk/>
          <pc:sldMk cId="2670795571" sldId="345"/>
        </pc:sldMkLst>
      </pc:sldChg>
      <pc:sldChg chg="del">
        <pc:chgData name="D Callanan" userId="951668ec-da26-491a-9b8a-af24bfeff26b" providerId="ADAL" clId="{94896B91-0619-4832-B4A4-7C6EEDA502D0}" dt="2022-07-05T08:39:54.709" v="281" actId="2696"/>
        <pc:sldMkLst>
          <pc:docMk/>
          <pc:sldMk cId="4139965198" sldId="346"/>
        </pc:sldMkLst>
      </pc:sldChg>
      <pc:sldChg chg="del">
        <pc:chgData name="D Callanan" userId="951668ec-da26-491a-9b8a-af24bfeff26b" providerId="ADAL" clId="{94896B91-0619-4832-B4A4-7C6EEDA502D0}" dt="2022-07-05T08:39:54.713" v="282" actId="2696"/>
        <pc:sldMkLst>
          <pc:docMk/>
          <pc:sldMk cId="1704920776" sldId="347"/>
        </pc:sldMkLst>
      </pc:sldChg>
      <pc:sldChg chg="del">
        <pc:chgData name="D Callanan" userId="951668ec-da26-491a-9b8a-af24bfeff26b" providerId="ADAL" clId="{94896B91-0619-4832-B4A4-7C6EEDA502D0}" dt="2022-07-05T08:39:54.720" v="283" actId="2696"/>
        <pc:sldMkLst>
          <pc:docMk/>
          <pc:sldMk cId="3780050837" sldId="348"/>
        </pc:sldMkLst>
      </pc:sldChg>
      <pc:sldChg chg="del">
        <pc:chgData name="D Callanan" userId="951668ec-da26-491a-9b8a-af24bfeff26b" providerId="ADAL" clId="{94896B91-0619-4832-B4A4-7C6EEDA502D0}" dt="2022-07-05T08:39:54.728" v="284" actId="2696"/>
        <pc:sldMkLst>
          <pc:docMk/>
          <pc:sldMk cId="1259258893" sldId="349"/>
        </pc:sldMkLst>
      </pc:sldChg>
      <pc:sldChg chg="del">
        <pc:chgData name="D Callanan" userId="951668ec-da26-491a-9b8a-af24bfeff26b" providerId="ADAL" clId="{94896B91-0619-4832-B4A4-7C6EEDA502D0}" dt="2022-07-05T08:39:54.732" v="285" actId="2696"/>
        <pc:sldMkLst>
          <pc:docMk/>
          <pc:sldMk cId="1537957294" sldId="350"/>
        </pc:sldMkLst>
      </pc:sldChg>
      <pc:sldChg chg="del">
        <pc:chgData name="D Callanan" userId="951668ec-da26-491a-9b8a-af24bfeff26b" providerId="ADAL" clId="{94896B91-0619-4832-B4A4-7C6EEDA502D0}" dt="2022-07-05T08:39:54.738" v="286" actId="2696"/>
        <pc:sldMkLst>
          <pc:docMk/>
          <pc:sldMk cId="2895039871" sldId="351"/>
        </pc:sldMkLst>
      </pc:sldChg>
      <pc:sldChg chg="del">
        <pc:chgData name="D Callanan" userId="951668ec-da26-491a-9b8a-af24bfeff26b" providerId="ADAL" clId="{94896B91-0619-4832-B4A4-7C6EEDA502D0}" dt="2022-07-05T08:39:54.741" v="287" actId="2696"/>
        <pc:sldMkLst>
          <pc:docMk/>
          <pc:sldMk cId="1984722332" sldId="352"/>
        </pc:sldMkLst>
      </pc:sldChg>
      <pc:sldChg chg="del">
        <pc:chgData name="D Callanan" userId="951668ec-da26-491a-9b8a-af24bfeff26b" providerId="ADAL" clId="{94896B91-0619-4832-B4A4-7C6EEDA502D0}" dt="2022-07-05T08:39:54.751" v="289" actId="2696"/>
        <pc:sldMkLst>
          <pc:docMk/>
          <pc:sldMk cId="1522445932" sldId="353"/>
        </pc:sldMkLst>
      </pc:sldChg>
      <pc:sldChg chg="del">
        <pc:chgData name="D Callanan" userId="951668ec-da26-491a-9b8a-af24bfeff26b" providerId="ADAL" clId="{94896B91-0619-4832-B4A4-7C6EEDA502D0}" dt="2022-07-05T08:39:54.757" v="290" actId="2696"/>
        <pc:sldMkLst>
          <pc:docMk/>
          <pc:sldMk cId="2472031598" sldId="354"/>
        </pc:sldMkLst>
      </pc:sldChg>
      <pc:sldChg chg="del">
        <pc:chgData name="D Callanan" userId="951668ec-da26-491a-9b8a-af24bfeff26b" providerId="ADAL" clId="{94896B91-0619-4832-B4A4-7C6EEDA502D0}" dt="2022-07-05T08:39:54.746" v="288" actId="2696"/>
        <pc:sldMkLst>
          <pc:docMk/>
          <pc:sldMk cId="2113674808" sldId="355"/>
        </pc:sldMkLst>
      </pc:sldChg>
      <pc:sldChg chg="del">
        <pc:chgData name="D Callanan" userId="951668ec-da26-491a-9b8a-af24bfeff26b" providerId="ADAL" clId="{94896B91-0619-4832-B4A4-7C6EEDA502D0}" dt="2022-07-05T08:39:54.761" v="291" actId="2696"/>
        <pc:sldMkLst>
          <pc:docMk/>
          <pc:sldMk cId="1607288345" sldId="356"/>
        </pc:sldMkLst>
      </pc:sldChg>
      <pc:sldChg chg="del">
        <pc:chgData name="D Callanan" userId="951668ec-da26-491a-9b8a-af24bfeff26b" providerId="ADAL" clId="{94896B91-0619-4832-B4A4-7C6EEDA502D0}" dt="2022-07-05T08:32:28.525" v="6" actId="2696"/>
        <pc:sldMkLst>
          <pc:docMk/>
          <pc:sldMk cId="1453045913" sldId="357"/>
        </pc:sldMkLst>
      </pc:sldChg>
      <pc:sldChg chg="del">
        <pc:chgData name="D Callanan" userId="951668ec-da26-491a-9b8a-af24bfeff26b" providerId="ADAL" clId="{94896B91-0619-4832-B4A4-7C6EEDA502D0}" dt="2022-07-05T08:39:54.764" v="292" actId="2696"/>
        <pc:sldMkLst>
          <pc:docMk/>
          <pc:sldMk cId="393465254" sldId="358"/>
        </pc:sldMkLst>
      </pc:sldChg>
      <pc:sldChg chg="del">
        <pc:chgData name="D Callanan" userId="951668ec-da26-491a-9b8a-af24bfeff26b" providerId="ADAL" clId="{94896B91-0619-4832-B4A4-7C6EEDA502D0}" dt="2022-07-05T08:39:54.771" v="293" actId="2696"/>
        <pc:sldMkLst>
          <pc:docMk/>
          <pc:sldMk cId="3934536989" sldId="359"/>
        </pc:sldMkLst>
      </pc:sldChg>
      <pc:sldChg chg="del">
        <pc:chgData name="D Callanan" userId="951668ec-da26-491a-9b8a-af24bfeff26b" providerId="ADAL" clId="{94896B91-0619-4832-B4A4-7C6EEDA502D0}" dt="2022-07-05T08:39:54.776" v="294" actId="2696"/>
        <pc:sldMkLst>
          <pc:docMk/>
          <pc:sldMk cId="3445979070" sldId="360"/>
        </pc:sldMkLst>
      </pc:sldChg>
      <pc:sldChg chg="del">
        <pc:chgData name="D Callanan" userId="951668ec-da26-491a-9b8a-af24bfeff26b" providerId="ADAL" clId="{94896B91-0619-4832-B4A4-7C6EEDA502D0}" dt="2022-07-05T08:39:54.779" v="295" actId="2696"/>
        <pc:sldMkLst>
          <pc:docMk/>
          <pc:sldMk cId="1882960130" sldId="361"/>
        </pc:sldMkLst>
      </pc:sldChg>
      <pc:sldChg chg="del">
        <pc:chgData name="D Callanan" userId="951668ec-da26-491a-9b8a-af24bfeff26b" providerId="ADAL" clId="{94896B91-0619-4832-B4A4-7C6EEDA502D0}" dt="2022-07-05T08:39:54.783" v="296" actId="2696"/>
        <pc:sldMkLst>
          <pc:docMk/>
          <pc:sldMk cId="4171859950" sldId="362"/>
        </pc:sldMkLst>
      </pc:sldChg>
      <pc:sldChg chg="del">
        <pc:chgData name="D Callanan" userId="951668ec-da26-491a-9b8a-af24bfeff26b" providerId="ADAL" clId="{94896B91-0619-4832-B4A4-7C6EEDA502D0}" dt="2022-07-05T08:39:54.790" v="297" actId="2696"/>
        <pc:sldMkLst>
          <pc:docMk/>
          <pc:sldMk cId="3462177855" sldId="363"/>
        </pc:sldMkLst>
      </pc:sldChg>
      <pc:sldChg chg="del">
        <pc:chgData name="D Callanan" userId="951668ec-da26-491a-9b8a-af24bfeff26b" providerId="ADAL" clId="{94896B91-0619-4832-B4A4-7C6EEDA502D0}" dt="2022-07-05T08:39:54.805" v="298" actId="2696"/>
        <pc:sldMkLst>
          <pc:docMk/>
          <pc:sldMk cId="1851688951" sldId="364"/>
        </pc:sldMkLst>
      </pc:sldChg>
      <pc:sldChg chg="del">
        <pc:chgData name="D Callanan" userId="951668ec-da26-491a-9b8a-af24bfeff26b" providerId="ADAL" clId="{94896B91-0619-4832-B4A4-7C6EEDA502D0}" dt="2022-07-05T08:39:54.813" v="299" actId="2696"/>
        <pc:sldMkLst>
          <pc:docMk/>
          <pc:sldMk cId="3822036812" sldId="365"/>
        </pc:sldMkLst>
      </pc:sldChg>
      <pc:sldChg chg="del">
        <pc:chgData name="D Callanan" userId="951668ec-da26-491a-9b8a-af24bfeff26b" providerId="ADAL" clId="{94896B91-0619-4832-B4A4-7C6EEDA502D0}" dt="2022-07-05T08:39:54.817" v="300" actId="2696"/>
        <pc:sldMkLst>
          <pc:docMk/>
          <pc:sldMk cId="2786944731" sldId="366"/>
        </pc:sldMkLst>
      </pc:sldChg>
      <pc:sldChg chg="del">
        <pc:chgData name="D Callanan" userId="951668ec-da26-491a-9b8a-af24bfeff26b" providerId="ADAL" clId="{94896B91-0619-4832-B4A4-7C6EEDA502D0}" dt="2022-07-05T08:39:54.824" v="301" actId="2696"/>
        <pc:sldMkLst>
          <pc:docMk/>
          <pc:sldMk cId="1261442148" sldId="367"/>
        </pc:sldMkLst>
      </pc:sldChg>
      <pc:sldChg chg="del">
        <pc:chgData name="D Callanan" userId="951668ec-da26-491a-9b8a-af24bfeff26b" providerId="ADAL" clId="{94896B91-0619-4832-B4A4-7C6EEDA502D0}" dt="2022-07-05T08:39:54.827" v="302" actId="2696"/>
        <pc:sldMkLst>
          <pc:docMk/>
          <pc:sldMk cId="3289130258" sldId="368"/>
        </pc:sldMkLst>
      </pc:sldChg>
      <pc:sldChg chg="del">
        <pc:chgData name="D Callanan" userId="951668ec-da26-491a-9b8a-af24bfeff26b" providerId="ADAL" clId="{94896B91-0619-4832-B4A4-7C6EEDA502D0}" dt="2022-07-05T08:39:54.831" v="303" actId="2696"/>
        <pc:sldMkLst>
          <pc:docMk/>
          <pc:sldMk cId="2190105400" sldId="369"/>
        </pc:sldMkLst>
      </pc:sldChg>
      <pc:sldChg chg="del">
        <pc:chgData name="D Callanan" userId="951668ec-da26-491a-9b8a-af24bfeff26b" providerId="ADAL" clId="{94896B91-0619-4832-B4A4-7C6EEDA502D0}" dt="2022-07-05T08:39:54.838" v="304" actId="2696"/>
        <pc:sldMkLst>
          <pc:docMk/>
          <pc:sldMk cId="59184818" sldId="370"/>
        </pc:sldMkLst>
      </pc:sldChg>
      <pc:sldChg chg="del">
        <pc:chgData name="D Callanan" userId="951668ec-da26-491a-9b8a-af24bfeff26b" providerId="ADAL" clId="{94896B91-0619-4832-B4A4-7C6EEDA502D0}" dt="2022-07-05T08:39:54.844" v="305" actId="2696"/>
        <pc:sldMkLst>
          <pc:docMk/>
          <pc:sldMk cId="1254978952" sldId="371"/>
        </pc:sldMkLst>
      </pc:sldChg>
      <pc:sldChg chg="del">
        <pc:chgData name="D Callanan" userId="951668ec-da26-491a-9b8a-af24bfeff26b" providerId="ADAL" clId="{94896B91-0619-4832-B4A4-7C6EEDA502D0}" dt="2022-07-05T08:32:28.737" v="30" actId="2696"/>
        <pc:sldMkLst>
          <pc:docMk/>
          <pc:sldMk cId="415783720" sldId="372"/>
        </pc:sldMkLst>
      </pc:sldChg>
      <pc:sldChg chg="del">
        <pc:chgData name="D Callanan" userId="951668ec-da26-491a-9b8a-af24bfeff26b" providerId="ADAL" clId="{94896B91-0619-4832-B4A4-7C6EEDA502D0}" dt="2022-07-05T08:39:54.512" v="249" actId="2696"/>
        <pc:sldMkLst>
          <pc:docMk/>
          <pc:sldMk cId="3425943675" sldId="375"/>
        </pc:sldMkLst>
      </pc:sldChg>
      <pc:sldChg chg="del">
        <pc:chgData name="D Callanan" userId="951668ec-da26-491a-9b8a-af24bfeff26b" providerId="ADAL" clId="{94896B91-0619-4832-B4A4-7C6EEDA502D0}" dt="2022-07-05T08:32:28.488" v="0" actId="2696"/>
        <pc:sldMkLst>
          <pc:docMk/>
          <pc:sldMk cId="1930409464" sldId="380"/>
        </pc:sldMkLst>
      </pc:sldChg>
      <pc:sldChg chg="del">
        <pc:chgData name="D Callanan" userId="951668ec-da26-491a-9b8a-af24bfeff26b" providerId="ADAL" clId="{94896B91-0619-4832-B4A4-7C6EEDA502D0}" dt="2022-07-05T08:32:28.498" v="1" actId="2696"/>
        <pc:sldMkLst>
          <pc:docMk/>
          <pc:sldMk cId="4082324524" sldId="381"/>
        </pc:sldMkLst>
      </pc:sldChg>
      <pc:sldChg chg="del">
        <pc:chgData name="D Callanan" userId="951668ec-da26-491a-9b8a-af24bfeff26b" providerId="ADAL" clId="{94896B91-0619-4832-B4A4-7C6EEDA502D0}" dt="2022-07-05T08:32:28.505" v="2" actId="2696"/>
        <pc:sldMkLst>
          <pc:docMk/>
          <pc:sldMk cId="109857222" sldId="382"/>
        </pc:sldMkLst>
      </pc:sldChg>
      <pc:sldChg chg="del">
        <pc:chgData name="D Callanan" userId="951668ec-da26-491a-9b8a-af24bfeff26b" providerId="ADAL" clId="{94896B91-0619-4832-B4A4-7C6EEDA502D0}" dt="2022-07-05T08:32:28.561" v="12" actId="2696"/>
        <pc:sldMkLst>
          <pc:docMk/>
          <pc:sldMk cId="1444205118" sldId="383"/>
        </pc:sldMkLst>
      </pc:sldChg>
      <pc:sldChg chg="del">
        <pc:chgData name="D Callanan" userId="951668ec-da26-491a-9b8a-af24bfeff26b" providerId="ADAL" clId="{94896B91-0619-4832-B4A4-7C6EEDA502D0}" dt="2022-07-05T08:32:28.567" v="13" actId="2696"/>
        <pc:sldMkLst>
          <pc:docMk/>
          <pc:sldMk cId="1732241218" sldId="384"/>
        </pc:sldMkLst>
      </pc:sldChg>
      <pc:sldChg chg="del">
        <pc:chgData name="D Callanan" userId="951668ec-da26-491a-9b8a-af24bfeff26b" providerId="ADAL" clId="{94896B91-0619-4832-B4A4-7C6EEDA502D0}" dt="2022-07-05T08:32:28.557" v="11" actId="2696"/>
        <pc:sldMkLst>
          <pc:docMk/>
          <pc:sldMk cId="2078411626" sldId="385"/>
        </pc:sldMkLst>
      </pc:sldChg>
      <pc:sldChg chg="del">
        <pc:chgData name="D Callanan" userId="951668ec-da26-491a-9b8a-af24bfeff26b" providerId="ADAL" clId="{94896B91-0619-4832-B4A4-7C6EEDA502D0}" dt="2022-07-05T08:32:28.550" v="10" actId="2696"/>
        <pc:sldMkLst>
          <pc:docMk/>
          <pc:sldMk cId="322147556" sldId="386"/>
        </pc:sldMkLst>
      </pc:sldChg>
      <pc:sldChg chg="del">
        <pc:chgData name="D Callanan" userId="951668ec-da26-491a-9b8a-af24bfeff26b" providerId="ADAL" clId="{94896B91-0619-4832-B4A4-7C6EEDA502D0}" dt="2022-07-05T08:32:28.808" v="42" actId="2696"/>
        <pc:sldMkLst>
          <pc:docMk/>
          <pc:sldMk cId="114185975" sldId="387"/>
        </pc:sldMkLst>
      </pc:sldChg>
      <pc:sldChg chg="del">
        <pc:chgData name="D Callanan" userId="951668ec-da26-491a-9b8a-af24bfeff26b" providerId="ADAL" clId="{94896B91-0619-4832-B4A4-7C6EEDA502D0}" dt="2022-07-05T08:32:28.863" v="48" actId="2696"/>
        <pc:sldMkLst>
          <pc:docMk/>
          <pc:sldMk cId="2997378027" sldId="388"/>
        </pc:sldMkLst>
      </pc:sldChg>
      <pc:sldChg chg="del">
        <pc:chgData name="D Callanan" userId="951668ec-da26-491a-9b8a-af24bfeff26b" providerId="ADAL" clId="{94896B91-0619-4832-B4A4-7C6EEDA502D0}" dt="2022-07-05T08:32:28.883" v="51" actId="2696"/>
        <pc:sldMkLst>
          <pc:docMk/>
          <pc:sldMk cId="3578650943" sldId="389"/>
        </pc:sldMkLst>
      </pc:sldChg>
      <pc:sldChg chg="del">
        <pc:chgData name="D Callanan" userId="951668ec-da26-491a-9b8a-af24bfeff26b" providerId="ADAL" clId="{94896B91-0619-4832-B4A4-7C6EEDA502D0}" dt="2022-07-05T08:32:28.890" v="52" actId="2696"/>
        <pc:sldMkLst>
          <pc:docMk/>
          <pc:sldMk cId="1440873559" sldId="390"/>
        </pc:sldMkLst>
      </pc:sldChg>
      <pc:sldChg chg="del">
        <pc:chgData name="D Callanan" userId="951668ec-da26-491a-9b8a-af24bfeff26b" providerId="ADAL" clId="{94896B91-0619-4832-B4A4-7C6EEDA502D0}" dt="2022-07-05T08:32:28.898" v="53" actId="2696"/>
        <pc:sldMkLst>
          <pc:docMk/>
          <pc:sldMk cId="494151359" sldId="391"/>
        </pc:sldMkLst>
      </pc:sldChg>
      <pc:sldChg chg="del">
        <pc:chgData name="D Callanan" userId="951668ec-da26-491a-9b8a-af24bfeff26b" providerId="ADAL" clId="{94896B91-0619-4832-B4A4-7C6EEDA502D0}" dt="2022-07-05T08:32:28.873" v="49" actId="2696"/>
        <pc:sldMkLst>
          <pc:docMk/>
          <pc:sldMk cId="3193299003" sldId="392"/>
        </pc:sldMkLst>
      </pc:sldChg>
      <pc:sldChg chg="del">
        <pc:chgData name="D Callanan" userId="951668ec-da26-491a-9b8a-af24bfeff26b" providerId="ADAL" clId="{94896B91-0619-4832-B4A4-7C6EEDA502D0}" dt="2022-07-05T08:32:28.855" v="47" actId="2696"/>
        <pc:sldMkLst>
          <pc:docMk/>
          <pc:sldMk cId="1978641731" sldId="393"/>
        </pc:sldMkLst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7680" units="cm"/>
          <inkml:channel name="Y" type="integer" max="4320" units="cm"/>
          <inkml:channel name="T" type="integer" max="2.14748E9" units="dev"/>
        </inkml:traceFormat>
        <inkml:channelProperties>
          <inkml:channelProperty channel="X" name="resolution" value="150.91374" units="1/cm"/>
          <inkml:channelProperty channel="Y" name="resolution" value="150.99615" units="1/cm"/>
          <inkml:channelProperty channel="T" name="resolution" value="1" units="1/dev"/>
        </inkml:channelProperties>
      </inkml:inkSource>
      <inkml:timestamp xml:id="ts0" timeString="2020-10-12T11:00:46.450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2287 5436 0,'-8'0'0,"8"0"0,0 0 0,0 0 0,0 0 15,0 0-15,-7 0 0,7 0 16,0 0-16,0 0 15,0 0-15,-4-3 16,4 3-16,0 0 0,0 0 16,0 0-16,0 0 15,0 0-15,0 0 16,0-8-16,0 8 16,4-7-16,11 3 15,-1-3-15,2-1 16,10 0-16,0 5 0,41-16 15,-25 8-15,28-7 16,-25 3-16,34-4 16,-38 8-16,4 3 15,26-14-15,-34 11 16,-3-4-16,-5 0 16,-2 4-16,-4-4 0,-9 7 15,20-14-15</inkml:trace>
  <inkml:trace contextRef="#ctx0" brushRef="#br0" timeOffset="1231.906">3008 5201 0,'0'0'15,"0"4"-15,4 4 16,-4-8-16,0 0 16,0 0-16,7 8 15,-7-5-15,0-3 0,12 11 16,-5 4-16,5-4 15,-5 0-15,4 8 16,-11-4-16,11 15 16,-7-12-16,3 8 0,4-3 15,-3 3-15,0 0 16,15 37-16,-12-32 16,-4-6-16,4 9 15,8-1-15,11 31 16,-12-35-16,5 5 15,36 63-15,-40-79 16,-4 8-16,30 27 0,-26-24 16,22 27-16,-18-36 15,-1 5-15,34 24 16,-34-27-16,39 23 16,-32-19-16,35 11 15,-38-26-15,8 4 0,41 15 16,-38-15-16,0-4 15,38 8-15,-34-12 16,0-3-16,45 11 16,-41-12-16,0 1 15,0-4-15,4 0 16,-5 0-16,9 0 0,0 0 16,40-4-16,-52-7 15,3 4-15,-10-4 16,4 0-16,33-16 15,-41 12-15,0 1 16,-5-9-16,9 4 0,15-29 16,-19 25-16,19-25 15,-27 26-15,-3-4 16,0-3-16,-1-2 16,20-25-16,-20 19 15,1 8-15,-4-2 16,18-39-16,-25 44 0,7-8 15,-4 0-15,0 1 16,-3-4-16,3 3 16,7-37-16,-10 37 15,0-3-15,-4 4 16,-1 3-16,5 0 0,-8-3 16,3-5-16,5 9 15,-5-1-15,2 1 16,-2-2-16,1 5 15,-4 0-15,0 0 16,0 8-16,0-5 16,0 8-16,0-4 0,0 19 15,4-14-15,-4 14 16,7-11-16,-3-1 16,11 5-16,-15 7 15,19-12-15,-1 1 16,9 11-16,-5-7 15,53-7-15,-49 9 0,4-2 16,7 3-16,1 1 16,51-5-16,-48 1 15,4-1-15,52-3 16,-63 7-16,15 4 16,-8-3-16,4 3 0,3 0 15,-6 0-15,-5 0 16,1 0-16,-1 0 15,-3 0-15,-9 0 16,-2 0-16,3 0 16,1 0-16,-1 0 15,-12 3-15,5-3 0,-4 0 16,-15 0-16</inkml:trace>
  <inkml:trace contextRef="#ctx0" brushRef="#br0" timeOffset="3160.06">2137 5515 0,'0'0'0,"0"7"15,0 1-15,0-8 16,0 0-16,0 0 15,4 7-15,-4-3 16,0-4-16,0 8 0,7 2 16,-7-10-16,4 11 15,4 5-15,-8-2 16,0-2-16,0 6 16,0-3-16,0 8 15,0-1-15,0-22 16,0 26-16,0 0 0,0 0 15,0 0-15,0 0 16,0 4-16,0 3 16,0-2-16,0-5 15,0 11-15,0-7 16,0-1-16,0 5 16,7 0-16,-3-9 0,3 6 15,-3-2-15,3 8 16,1-7-16,3 0 15,0 0-15,-7 4 16,11-5-16,-3 1 16,-1 4-16,26 21 0,-26-28 15,0-5-15,8 8 16,-1-8-16,-6 4 16,10-4-16,-7-3 15,12 7-15,-1-11 16,22 33-16,-26-29 0,9-4 15,28 22-15,-40-22 16,4 0-16,6 0 16,-2 0-16,-5 0 15,57 22-15,-57-22 16,0 0-16,57 11 16,-52-11-16,-2 0 0,50 7 15,-56-10-15,15 2 16,3-3-16,-7 4 15,45 15-15,-42-15 16,-3-7-16,7-1 16,1 4-16,3 0 15,34 8-15,-34-11 0,0-1 16,1 1-16,-2-1 16,39 4-16,-42-4 15,5 1-15,-1-8 16,48 11-16,-47-7 15,-1-4-15,4 0 16,7 0-16,45 8 0,-45-8 16,-7 0-16,49 11 15,-50-11-15,9 0 16,44 0-16,-52 0 16,8 0-16,-8 0 0,52 0 15,-53 0-15,6 0 16,-2 0-16,45-23 15,-48 16-15,0-1 16,0-3-16,37-7 16,-45 10-16,1-7 15,44-11-15,-44 11 16,-5 4-16,46-19 0,-49 19 16,75-45-16,-76 38 15,-2 2-15,7-6 16,-9 7-16,6-8 15,21-21-15,-26 25 16,0-6-16,19-28 0,-22 30 16,-5 1-16,12-11 15,-11 6-15,4 2 16,-5-5-16,15-29 16,-18 28-16,4-2 15,-4 3-15,-4 0 16,5-4-16,-2-3 0,1-3 15,-7 6-15,6 1 16,-2-1-16,-1 0 16,-3-6-16,-1 3 15,0-2-15,20-38 16,-16 40-16,0-5 16,0 9-16,-3-1 0,0-3 15,-1 0-15,19-34 16,-15 41-16,-7-3 15,7-1-15,-3 4 16,3 1-16,-4-2 16,1-6-16,-5 4 0,-3 3 15,0 0-15,5-4 16,-5 5-16,3-1 16,0-4-16,-3 5 15,0-1-15,0 4 16,5-4-16,-2 4 15,1-4-15,0 4 0,-4 4 16,0-1-16,0-3 16,0 8-16,0-5 15,0 4-15,0 19 16,0 0-16,0 0 16,0 0-16,0 0 0,0 0 15,0 0-15,0 0 16,0 0-16,7-18 15,1-1-15,-8 19 16</inkml:trace>
  <inkml:trace contextRef="#ctx0" brushRef="#br0" timeOffset="6167.179">4407 5347 0,'0'0'0,"0"0"16,-4 0-16,4 0 0,-4 0 15,4 0-15,0 0 16,0 0-16,0 0 16,-3 0-16,-8 0 15,11 0-15,-12 0 16,-2 0-16,-2 7 0,2 4 15,-6 1-15,9 2 16,-11 5-16,7 4 16,0-1-16,-4 1 15,5 9-15,3-5 16,-9 3-16,9 3 16,0 4-16,4 1 0,3 3 15,-7-4-15,7-3 16,1 3-16,3 0 15,-5-3-15,5 3 16,0-7-16,0 4 16,5-5-16,2 8 15,4-10-15,-3-1 0,-1 0 16,8-4-16,-4 1 16,8-5-16,-1 4 15,1-7-15,4 0 16,-1 0-16,-4-4 15,9 1-15,-4-1 0,3-4 16,-4-3-16,4-1 16,0-3-16,4 0 15,-11 0-15,11-3 16,-8-1-16,1-7 16,3 0-16,-4 0 15,-6 0-15,9-5 0,-6-2 16,0-5-16,0 4 15,0 1-15,3-4 16,-7 3-16,-1-7 16,-2 4-16,7-1 15,3-6-15,-7 6 0,4-2 16,-4-6-16,-1 9 16,2-4-16,2 3 15,-7-10-15,8 7 16,-4 3-16,0-10 15,15-27-15,-15 34 16,0 0-16,0-7 16,0 10-16,18-40 0,-17 30 15,-2 2-15,1 9 16,4-7-16,15-31 16,-20 34-16,2-12 15,2 5-15,16-31 0,-15 35 16,-4-5-16,-1-7 15,28-26-15,-23 37 16,15-40-16,-12 36 16,15-29-16,-22 33 15,22-41-15,-18 42 16,18-39-16,5 9 0,-23 25 16,18-29-16,8-4 15,-27 36-15,23-35 16,4 2-16,0 4 15,-3 1-15,2-1 16,-25 31-16,22-31 16,11 4-16,-33 26 0,26-29 15,-26 33-15,25-31 16,-25 24-16,18-27 16,-18 34-16,0-3 15,-4 7-15,0-9 16,0 9-16,-8-4 0,-3 11 15,-8-4-15,4 8 16</inkml:trace>
  <inkml:trace contextRef="#ctx0" brushRef="#br0" timeOffset="7517.714">4309 5306 0,'0'0'16,"0"0"-16,0 0 15,0 0-15,0 0 16,0 0-16,0 0 15,0 0-15,0 0 0,0 0 16,0 0-16,0 0 16,0 0-16,0 0 15,0 0-15,5 0 16,-5 0-16,0 0 16,3-3-16,9-5 15,-5 0-15,0-7 0,1 8 16,3-8-16,4-3 15,0 2-15,-8-2 16,8-1-16,4 1 16,-4-9-16,4 5 15,3 0-15,27-31 16,-30 31-16,3-4 0,23-33 16,-22 33-16,2 0 15,20-30-15,-19 25 16,-3 2-16,29-19 15,5-1-15,-31 23 16,-4 0-16,8 0 0,26-22 16,-11-12-16,-19 38 15,26-38-15,-3 4 16,-26 41-16,3-12 16,19-28-16,-27 29 15,9 4-15,18-31 16,-23 31-16,1-4 0,6 0 15,12-27-15,-18 31 16,29-27-16,-33 27 16,3-7-16,4 3 15,-3-4-15,-1 7 16,0 1-16,1-8 0,18-26 16,-26 34-16,4-1 15,4-3-15,-5 1 16,1 2-16,-5-3 15,9 0-15,-4-1 16,0 2-16,3 2 16,-7 1-16,4-1 0,3 1 15,-3 0-15,3 0 16,-3 6-16,4-2 16,-5 3-16,9 4 15,-9-4-15,9 3 16,-9 1-16,8 8 15,-7-5-15,3 5 0,-3-1 16,-1 4-16,1-4 16,-19 4-16,19 0 15,-1 4-15,1 3 16,-7 1-16,2-5 16,2 8-16,-1 1 0,-15-12 15,11 11-15,-4 0 16,0 4-16,1 0 15,-4-3-15,-4 2 16,0-14-16,0 23 16,0-5-16,-4 1 15,0-5-15,-3 5 0,-1-4 16,1 4-16,-4-1 16,0-2-16,0-5 15,-5 0-15,9-4 16</inkml:trace>
  <inkml:trace contextRef="#ctx0" brushRef="#br0" timeOffset="10135.363">3540 6178 0,'0'0'0,"0"0"0,0 0 16,0 0-16,0 0 15,0 0-15,0 0 16,0 0-16,0 0 16,0 0-16,0 0 15,0 0-15,0 0 0,0 0 16,0 0-16,0 0 15,0 0-15,0 0 16,0 0-16,0 0 16,0 0-16,0 0 15,0 0-15,0 0 0,0 0 16,0 0-16,0 0 16,0 0-16,0 0 15,0 0-15,0 0 16,0 0-16,0 0 15,0 0-15,0 0 0,0 0 16,0 0-16,0 0 16,0 0-16,0 0 15,0 0-15,0 0 16,0 0-16,0 0 16,0 0-16,0 0 15,0 0-15,0-4 0,0 4 16,6-7-16,6 3 15,-1-7-15,-3 3 16,3-3-16,0 0 16,-11 11-16,4-15 15,3 4-15,13 0 16,-9-4-16,0 7 16,4-3-16,-1 7 0,-14 4 15,12-3-15,7 3 16,3-8-16,-7 16 15,4-1-15,-5 1 16,1 0-16,1 3 0,-2 0 16,-2-1-16,-1 1 15,0 1-15,0 3 16,1-3-16,-12-12 16,7 14-16,-7-14 15,0 0-15,0 0 16,0 0-16,0 0 15,0 0-15,0 0 0,0 0 16,0 0-16,0 0 16,0 0-16,7 11 15,4-7-15,-11-4 16,12 3-16,-5-6 16,-7 3-16,8-8 0,7 1 15,3-7-15,-7 6 16,8-7-16,-4-1 15,1 5-15,6 1 16,-4-1-16,5 6 16,-4 2-16,0 0 15,3 6-15,-4 0 0,5 5 16,-4 3-16,7 1 16,-15-1-16,8 3 15,-4 6-15,-1-6 16,-6 1-16,3-1 15,1 2-15,-5 2 0,0-7 16,-7-11-16,0 0 16,0 0-16,0 0 15,0 0-15,0 0 16,5 8-16,-2-4 16,5-4-16,-1-4 15,4-7-15,0 3 0,-3-10 16,3-1-16,8 0 15,-4 1-15,3-1 16,-7-4-16,8 12 16,12-7-16,-13 4 15,1 6-15,3 0 0,-7 4 16,11 1-16,-7-5 16,3 16-16,-7-1 15,7 1-15,-6 0 16,-1 3-16,-4 0 15,3 4-15,-2-4 16,-1 3-16,0-2 0,-3-4 16,-8-8-16,0 0 15,0 0-15,0 0 16,0 0-16,0 0 16,0 0-16,8 11 15,-8-11-15,11 10 0,-8-10 16,-3 0-16,12 0 15,2-7-15,2-4 16,-5 0-16,4-4 16,0-4-16,-1 4 15,-6-4-15,11 5 16,-1-1-16,1-7 0,0 10 16,-8 1-16,4 0 15,0 8-15,0-2 16,0 5-16,4 8 15,-4 3-15,-1-3 16,1-1-16,-4 1 0,5 6 16,-9 5-16,1-1 15,-5 1-15,1-4 16,-4 4-16,0-1 16,0-2-16,-4 5 15,4-2-15</inkml:trace>
  <inkml:trace contextRef="#ctx0" brushRef="#br0" timeOffset="11153.444">870 8418 0,'6'0'16,"6"-4"-16,10-8 16,5-6-16,73-38 0,-77 34 15,97-49-15,-101 45 16,89-52-16,-7 10 15,-82 42-15,81-56 16,-36 34-16,37-30 16,-33 33-16,-1-7 15,22-23-15,-17 31 0,21-27 16,-26 26-16,35-26 16,-35 31-16,4-5 15,33-26-15,-36 19 16,28-19-16,17 4 15,-94 45-15,52-31 16,-4 9-16,34-24 0,-71 46 16,64-49-16,-65 49 15,43-23-15,-12-3 16,7 3-16,-38 19 16,32-23-16,-32 27 15,35-23-15,-27 23 0,-6-4 16,-9 8-16,7-9 15,24-22-15,-27 35 16,-4-5-16,4 4 16,-7-3-16,4 2 15,3-2-15,-4 3 16,-3 4-16,-4-8 0,0 8 16,0 0-16,-4 3 15,-4 5-15,-7 3 16,8-4-16,-8 0 15,0 4-15</inkml:trace>
  <inkml:trace contextRef="#ctx0" brushRef="#br0" timeOffset="11738.854">589 8761 0,'0'3'16,"0"-3"-16,0 0 15,0 0-15,0 8 16,7 3-16,-3 4 0,4 7 16,-8 4-16,-8 11 15,8 5-15,0-9 16,0 8-16,0 11 15,0-14-15,0 2 16,0-3-16,0-3 16,0 0-16,0-12 0,0 1 15,0-16-15,0 0 16,0-7-16,0 0 16,0-11-16,0-19 15</inkml:trace>
  <inkml:trace contextRef="#ctx0" brushRef="#br0" timeOffset="12236.1">476 8730 0,'0'0'16,"0"0"-16,0 0 0,0-3 15,5-5-15,13 1 16,-7 0-16,8 7 15,11-4-15,-8 0 16,5 4-16,-5 8 16,49 6-16,-45-3 0,-4 9 15,-3-6-15,0 5 16,-8-1-16,-18 13 16,-16 17-16,12-26 15,3 1-15,-51 17 16,28-14-16,20-10 15,-7 2-15,-4-3 0,3 4 16,7-5-16,1-3 16,4-3-16,-4 0 15,11-1-15,4 1 16,3-8-16,4 3 16,8 1-16,0 0 0,-8-1 15,60 20-15,-45-15 16,-4-2-16,1 6 15,14 2-15,-15-2 16,5-5-16,-16 1 16,12 7-16,3-7 15,-4-8-15,-3 3 16,-1-3-16,-7 0 0,1-3 16,18-9-16</inkml:trace>
  <inkml:trace contextRef="#ctx0" brushRef="#br0" timeOffset="12693.63">1127 8906 0,'-7'0'15,"-4"0"-15,11 0 16,-11 0-16,11 0 16,-12 0-16,12 0 15,-19 0-15,-7 0 0,11 3 16,-3 5-16,-1 3 15,7 8-15,-6-1 16,7 8-16,3-3 16,16 7-16,10 29 15,-2-33-15,-9-3 16,12-4-16,10-1 0,-10-3 16,4-8-16,-1-3 15,8-4-15,-4-4 16,-3 1-16,-4-13 15,-8 2-15,7-4 16,-14-5-16,3-3 16,1-1-16,-8-6 0,0 3 15,-15 5-15,4-6 16,0 9-16,-12-4 16,5 7-16,-13 4 15,13 1-15,-4 6 16,3 4-16,0 4 0,0 8 15,15-4-15,4 3 16,-7 0-16,3 1 16,4-8-16,0 4 15</inkml:trace>
  <inkml:trace contextRef="#ctx0" brushRef="#br0" timeOffset="13036.474">1599 8738 0,'-11'0'16,"11"0"-16,0 0 16,-8 0-16,-3 0 0,-1 0 15,-7 0-15,1 4 16,-1 4-16,-3-5 16,3 12-16,-3 0 15,3 0-15,-22 33 16,29-22-16,6 0 15,-6 1-15,12 2 0,0-3 16,4 1-16,-4 2 16,14-3-16,28 23 15,-31-34-15,8-12 16,3 5-16,8-16 16,-11 5-16,3-8 15,-3-8-15,-12 1 0,8-9 16,-7-14-16,11-52 15</inkml:trace>
  <inkml:trace contextRef="#ctx0" brushRef="#br0" timeOffset="13302.719">1789 8526 0,'0'3'0,"0"-3"16,0 0-16,0 0 15,0 8-15,0 3 16,0 7-16,0 5 0,0 3 16,8 7-16,-8 1 15,3 7-15,5-3 16,-8 2-16,0 2 16,3-2-16,-3-3 15,0 1-15,0-5 0,0-6 16,0-1-16,0 0 15,0-15-15,0-8 16,0 2-16,-3 2 16</inkml:trace>
  <inkml:trace contextRef="#ctx0" brushRef="#br0" timeOffset="13670.108">1901 8648 0,'-3'0'15,"3"0"-15,-8 8 16,-3-1-16,0 1 16,-1 11-16,-6-4 15,7 7-15,-8-4 16,8-2-16,-8 6 0,7-7 15,6 7-15,-2-7 16,16 4-16,-2-4 16,-1-1-16,13 1 15,-7 1-15,16-10 16,-5 6-16,8-1 0,-8-3 16,16-1-16,-8 0 15,0 5-15,-8-5 16,4 0-16,-11 1 15,1 0-15,17 18 16</inkml:trace>
  <inkml:trace contextRef="#ctx0" brushRef="#br0" timeOffset="14253.712">1079 9551 0,'0'0'0,"0"0"16,0 0-16,-12 0 16,5 0-16,7 0 0,0 0 15,0 0-15,-12 0 16,-6 0-16,18 0 15,-22 0-15,3 11 16,-11-4-16,8 12 16,-8-8-16,11 8 0,-11-8 15,19 7-15,-5 1 16,13-4-16,3 4 16,3-1-16,13 1 15,-5-1-15,41 16 16,-14-23-16,-16 8 15,49 10-15,-41-17 0,8 7 16,25 10-16,-44-10 16,0-4-16,-1-1 15,-14 2-15,3 6 16,1-7-16,-8 7 16,-19 1-16,8-1 15,-26 34-15,-23-15 0,41-30 16,-3 7-16,-16-2 15,16-5-15,-8-4 16,7 1-16,5-5 16,-9-6-16,5-5 15,15-3-15,3-4 0,4-4 16,4 1-16,52-57 16,-38 57-16,-7-5 15,1 4-15</inkml:trace>
  <inkml:trace contextRef="#ctx0" brushRef="#br0" timeOffset="14837.213">1538 9741 0,'0'0'0,"0"0"16,0 0-16,0 0 15,0 0-15,0-8 16,-11 1-16,0 3 0,4 0 15,-12 1-15,0 3 16,4-4-16,-3 4 16,-1 4-16,-3 3 15,3 4-15,1 4 16,-5 8-16,7-2 16,5 6-16,8-1 0,-5 0 15,16 4-15,3 7 16,-8-7-16,13-8 15,-13 0-15,9-3 16,2-4-16,-2-7 16,7-1-16,-5-3 0,2-8 15,-1-7-15,-1-1 16,-3-6-16,1-8 16,-4 0-16,3-4 15,-8-7-15,5 7 0,-5 1 16,1-2-16,0 5 15,3 4-15,-7 0 16,0 7-16,0 15 16,0-8-16,0 5 15,0 6-15,0 16 16,0-1-16,0 5 16,0 7-16,4-1 0,-4 1 15,7-4-15,-2 8 16,2 3-16,0-11 15,5-7-15,-9-4 16,5-8-16,3-11 16,0 1-16,-3-5 0,-1-18 15,4 4-15</inkml:trace>
  <inkml:trace contextRef="#ctx0" brushRef="#br0" timeOffset="15153.933">1827 9305 0,'0'3'16,"3"5"-16,-3-8 16,0 11-16,0 4 0,8 15 15,-4 7-15,10 34 16,-14-31-16,12 2 15,-12 6-15,4-3 16,-4 0-16,0-1 16,0 1-16,0-4 15,0-4-15,0-3 0,0 3 16,0-7-16,7-11 16,-3-1-16,-4-14 15,0-1-15,4-6 16,-1-5-16,5-10 15,6-35-15</inkml:trace>
  <inkml:trace contextRef="#ctx0" brushRef="#br0" timeOffset="15537.479">2047 9166 0,'0'5'16,"0"-2"-16,0 5 16,12-1-16,-12 8 15,3 0-15,5 18 16,0-3-16,-5 0 0,16 45 16,-12-31-16,-3-6 15,7 47-15,-4-40 16,-7-4-16,8 3 15,-8-6-15,11 3 16,-11-4-16,23 37 0,-16-47 16,-3-1-16,11 3 15,-4-6-15,0-4 16,-3-5-16,7-6 16,-1-4-16,-2-4 15,3-8-15,0-3 16,-4-7-16,-3-1 0,3-11 15,4-41-15</inkml:trace>
  <inkml:trace contextRef="#ctx0" brushRef="#br0" timeOffset="15754.242">1969 9528 0,'0'0'0,"0"0"15,0 0-15,0 0 16,0 0-16,3 0 16,5 0-16,11 0 0,-1 0 15,4 0-15,17 0 16,35-19-16,1 1 16,-46 7-16,28-12 15</inkml:trace>
  <inkml:trace contextRef="#ctx0" brushRef="#br0" timeOffset="16821.608">6139 5641 0,'-8'0'16,"5"0"-16,3 0 16,0 0-16,0 0 15,0 0-15,3 0 16,0 0-16,9 0 0,3 4 15,8-4-15,6 0 16,5-4-16,52-3 16,-4-8-16,8-4 15,-4 5-15,-4-5 16,1 1-16,-43 6 16,43-7-16,-45 16 0,6 3 15,1-11-15,-4 3 16,4 4-16,-7 4 15,-5 0-15,-3-3 16,0 3-16,-12 0 16,-2 0-16,-9 0 0,4 0 15</inkml:trace>
  <inkml:trace contextRef="#ctx0" brushRef="#br0" timeOffset="17789.22">7563 5239 0,'0'0'0,"0"0"0,0 7 16,0-7-16,0 12 16,0 2-16,8 9 15,-4-4-15,-4 21 16,0-6-16,3 3 15,-3-3-15,0 3 0,0 0 16,0-3-16,0-4 16,0-4-16,0-8 15,0 1-15,0-8 16,0-3-16,0-5 16,-3-6-16,3-5 15,0-3-15,-4-8 0,4-3 16,-4-5-16,4-6 15,-4 0-15,4-8 16,0 0-16,8-45 16,-4 49-16,3 7 15,1-3-15,-1 7 16,4 3-16,-3 4 0,3 8 16,3 4-16,2 3 15,-1 4-15,4 8 16,-1-5-16,4 16 15,-6-1-15,6 5 16,-3 3-16,7 34 0,-15-31 16,0 2-16,-3-6 15,0 1-15,-8 0 16,3-3-16,-3 2 16,0-5-16,0-1 15,0-9-15,0-10 16,0 0-16,0 0 0,0 0 15,0 0-15,3 4 16,2-4-16,-5-8 16,0-6-16,3-12 15,5-8-15,-5 4 16,5 1-16,-4-8 0,3-1 16,5 0-16,2 9 15,1 3-15,1-4 16,-2 11-16,5 1 15,-4 10-15,4 5 16,-4-1-16,3 8 16,-3 3-16,-3 11 0,-1 5 15,-4 3-15,8 45 16,-11-38-16,-4 4 16,3-3-16,2 3 15,-2-7-15,5 4 16,3-8-16,0-11 15,1-1-15,2-3 0,1-6 16</inkml:trace>
  <inkml:trace contextRef="#ctx0" brushRef="#br0" timeOffset="18271.94">8558 5232 0,'0'0'16,"-4"0"-16,4 0 16,-7 0-16,-4 0 0,-5 0 15,2 0-15,-5 0 16,-3 3-16,3 5 16,-7 7-16,-23 22 15,31-23-15,-5 13 16,8-5-16,3 5 15,6-2-15,1 1 0,10 0 16,-2 1-16,8-1 16,4-4-16,12 0 15,-9-7-15,9-3 16,-1-1-16,7-11 16,-7-5-16,0-1 0,4-6 15,-4 1-15,-3-8 16,-4 1-16,0-9 15,-8 1-15,-8 1 16,1 2-16,-4-6 16,-7 2-16,-4 5 15,0-8-15,-5 8 0,-2-1 16,-1 12-16,4-4 16,-4 1-16,0 9 15,8 2-15,0 3 16,-15-3-16</inkml:trace>
  <inkml:trace contextRef="#ctx0" brushRef="#br0" timeOffset="18605.388">8809 5385 0,'0'0'0,"0"6"15,7 10-15,-3-1 0,0-4 16,3 7-16,-3 4 15,-4 4-15,0-3 16,0-23-16,0 0 16,0 0-16,0 0 15,3 11-15,-6-7 16,3-4-16,-4 0 16,0-4-16,1-14 0,3-1 15,0-4-15,-4-14 16,15 8-16,12-38 15,-12 33-15,4 8 16,-1 0-16,5 4 0,0 6 16,0 5-16,0 4 15,-1 3-15,-7 4 16,5 0-16,10 7 16</inkml:trace>
  <inkml:trace contextRef="#ctx0" brushRef="#br0" timeOffset="18891.8">9269 4899 0,'0'0'0,"0"0"0,0 0 16,0 5-16,0 2 15,0 8-15,0 0 16,0 11-16,0 15 15,0 41-15,0-41 16,0 7-16,0 0 0,7 46 16,0-50-16,-2-10 15,6 0-15,0-5 16,0-6-16,4-4 16,-4-5-16,-3-2 15,-8-9-15,4-3 16,-4 4-16,-4-4 0</inkml:trace>
  <inkml:trace contextRef="#ctx0" brushRef="#br0" timeOffset="19072.218">9097 5250 0,'0'0'0,"0"0"0,3 0 15,-3 0-15,11 0 16,16-7-16,3 3 15,74-30-15,-29 12 16,-7-11-16,-35 21 16,1-7-16,34-10 0</inkml:trace>
  <inkml:trace contextRef="#ctx0" brushRef="#br0" timeOffset="19774.988">9781 5034 0,'0'3'0,"-3"5"0,3-8 16,-12 7-16,-3-3 15,0 3-15,-4 5 16,-7 7-16,7-8 16,-3 11-16,4-4 0,-5 13 15,4-6-15,4 6 16,4-2-16,8 5 15,-2-4-15,5 3 16,8-3-16,3-4 16,1-7-16,2 3 15,9-4-15,-4-10 16,3-4-16,-4-4 0,13-12 16,-9 1-16,26-33 15,-21 17-15,-12-2 16,4 3-16,-4-7 15,-4 2-15,-4 2 16,1 7-16,-5 2 0,-3 2 16,4 7-16,-4 0 15,0 11-15,0 3 16,4 5-16,-4 3 16,3 11-16,5 0 15,0 5-15,-1-5 16,4 8-16,5-4 0,-2-4 15,-6 4-15,-1-7 16,1 0-16,3-4 16,-3-4-16,-1 0 15,-3-4-15,-4 1 16,0-5-16,0-3 0,0-6 16,0-2-16,0-7 15,0-4-15,0-7 16,-4 0-16,-3 0 15,7-15-15,0 7 16,-5 1-16,5-1 16,5 1-16,6-1 0,22-22 15,-21 34-15,17 7 16,-6 0-16,10 0 16,1 12-16,0-1 15,0 0-15,-1 0 16,-10 4-16,-5 0 15</inkml:trace>
  <inkml:trace contextRef="#ctx0" brushRef="#br0" timeOffset="20339.334">5716 3882 0,'-4'0'16,"4"0"-16,0 0 16,-3 0-16,10 0 15,-7 0-15,7 0 0,16 0 16,7-3-16,7-5 16,98-14-16,-94 14 15,53 1-15,2-8 16,-47 11-16,41-14 15,-7 7-15,-35 3 16,42-7-16,-45 7 0,37-3 16,-41 0-16,3 4 15,-13-1-15,33 5 16</inkml:trace>
  <inkml:trace contextRef="#ctx0" brushRef="#br0" timeOffset="20655.843">7590 3580 0,'0'0'16,"0"0"-16,0 5 15,0-5-15,11 6 16,-4 21-16,1-1 15,14 37-15,1 0 16,-12-33-16,0 8 0,0-5 16,-3-3-16,3 3 15,-4-3-15,-2-4 16,1-7-16,-6 4 16,0-5-16,5-7 15,-5 0-15,0-3 16,-5-12-16,-1 0 0</inkml:trace>
  <inkml:trace contextRef="#ctx0" brushRef="#br0" timeOffset="21389.325">7331 3562 0,'0'0'15,"0"-11"-15,0 11 16,4-4-16,8-3 16,6-8-16,8-1 0,34-9 15,0-1-15,-23 11 16,-3-1-16,7 13 16,0 0-16,42 9 15,-46 6-15,-11-5 16,8 8-16,-15 0 0,-1 7 15,-10-6-15,-5 13 16,-6 1-16,-20 26 16,4-30-16,-29 26 15,-4-4-15,30-25 16,-9-4-16,-6-1 16,15-3-16,-1-7 0,8 3 15,-4-8-15,8 2 16,7-5-16,8 0 15,7-5-15,-3-2 16,10 3-16,5 1 16,3-1-16,15-4 0,-4 8 15,53-3-15,-56-1 16,3 4-16,8 4 16,-7-4-16,-1 0 15,4 0-15,-3 0 16,-1-8-16,-7 1 15,0-4-15,0 0 0,-8 0 16,1-5-16,-9 5 16,-2-11-16,-4 11 15,-8-8-15,-8 1 16,-7 7-16,0-1 16,-7 1-16,-1 3 15,-3 5-15,0 3 0,-5 7 16,9 8-16,-1 0 15,-17 37-15,25-19 16,7-2-16,16 2 16,-8 0-16,15-3 15,19 33-15,-12-44 0,1 0 16,10-8-16,1-3 16,-5-8-16,58-15 15,-58 4-15,-2 3 16,-9 1-16</inkml:trace>
  <inkml:trace contextRef="#ctx0" brushRef="#br0" timeOffset="21806.855">8621 3525 0,'0'0'16,"-6"0"-16,-6 0 15,1 4-15,-5-4 0,-2 7 16,7 0-16,-8 1 15,8 7-15,0-1 16,11-3-16,0 9 16,0-2-16,11-3 15,30 26-15,-15-15 16,30 18-16,-25-29 0,-9 4 16,4-4-16,-3 15 15,-5-15-15,-3 4 16,-8-5-16,-3 1 15,-8 11-15,-7-4 16,-4-3-16,1-4 0,-13 4 16,5-8-16,-12 1 15,8-9-15,-4 0 16,8-6-16,-8 0 16,15-13-16,-1 1 15,9-7-15,7-7 16,0-9-16,19-29 0,3-8 15,8 1-15,-15 44 16,23-37-16</inkml:trace>
  <inkml:trace contextRef="#ctx0" brushRef="#br0" timeOffset="22006.623">8831 3368 0,'0'0'16,"4"-11"-16,-4 11 0,0 0 16,11-4-16,4 1 15,0 6-15,-8 1 16,12 15-16,0 7 15,7 33-15,-3 9 16,-16-28-16,4 2 16,-7 2-16,0-3 0,-4 4 15,3-8-15,1-3 16,0-8-16,-4 4 16,0-16-16,0 1 15,0 0-15,0 4 16</inkml:trace>
  <inkml:trace contextRef="#ctx0" brushRef="#br0" timeOffset="22190.144">8809 3596 0,'0'0'0,"0"0"16,7 0-16,1 0 0,6 0 15,17 0-15,-1 0 16,48-8-16,16-7 15,-9-11-15,-43 19 16,-2-8-16,43-19 16</inkml:trace>
  <inkml:trace contextRef="#ctx0" brushRef="#br0" timeOffset="22890.482">9568 3439 0,'0'-4'0,"-7"1"16,7 3-16,-8 0 15,-3 0-15,-1 0 0,-10 3 16,0 5-16,-35 14 16,31-7-16,-30 22 15,34-14-15,3 3 16,1-4-16,2 1 16,5 2-16,11 1 15,0-3-15,0 3 0,11-7 16,0 6-16,5-13 15,6 2-15,1-9 16,-5-10-16,8-6 16,-3-4-16,-1-7 15,-7 0-15,0-4 0,-4-4 16,1 4-16,-9-4 16,1 4-16,0 0 15,-4 8-15,0 3 16,0 4-16,-8 6 15,8 10-15,0 1 16,0 10-16,-3 6 0,3 4 16,3-3-16,5 6 15,-5-6-15,8 2 16,1 1-16,3-7 16,0-4-16,7 4 15,-3-16-15,11-3 16,-11 0-16,7-22 0,-4 7 15,20-30-15,-24 23 16,1-11-16,3-38 16,-7 30-16,-11 7 15,0-6-15,-4 2 16,0 1-16,3 7 0,-3 0 16,0 8-16,0 4 15,0 2-15,-3 9 16,-1 7-16,0 7 15,-3 9-15,7 13 16,0 5-16,11 44 16,-7-41-16,15 42 0,-5-42 15,24 34-15,-13-42 16,32 19-16,-5 1 16,-26-34-16,-7 0 15,0-4-15,-1-3 0</inkml:trace>
  <inkml:trace contextRef="#ctx0" brushRef="#br0" timeOffset="41614.488">1538 2369 0,'-11'-7'0,"11"7"16,-18-19-16,-24-18 16,-6 3-16,18 16 15,-7 3-15,-45-8 16,33 20-16,0-1 16,-93 19-16,64 15 15,14 7-15,4 23 0,-22 25 16,34-14-16,-13 0 15,-6 33-15,7 4 16,49-66-16,-19 103 16,-8-11-16,35-86 0,3 61 15,11 47-15,-3-59 16,3 0-16,30 33 16,8-21-16,-38-76 15,60 82-15,-34-44 16,45 26-16,-29-45 15,7-4-15,37 20 16,-30-34-16,-33-23 0,49 18 16,-5-10-16,-29-16 15,47 1-15,-2-15 16,-4-4-16,-12-7 16,-7-16-16,-4-10 15,23-30-15,-37 22 0,-1-3 16,-7-5-16,-30 23 15,42-71-15,-46 75 16,7-48-16,-3-9 16,-8 46-16,-7-109 15,0 57-15,0-5 16,-7 1-16,-15-49 0,0 71 16,3-11-16,-1 11 15,-9 4-15,-1 3 16,-11 12-16,18 26 15,-32-27-15,-28-14 16,53 56-16,-11-1 0,-86-18 16,90 37-16,-57 12 15,-45 37-15,20 15 16,48-16-16,41-22 16</inkml:trace>
  <inkml:trace contextRef="#ctx0" brushRef="#br0" timeOffset="60200.97">12148 1359 0,'0'0'0,"-4"0"15,-3 0-15,-4-3 16,-8-9-16,0 5 15,-18 0-15,-4 7 16,-45-4-16,-52 22 16,55 1-16,5 15 0,3 14 15,7 1-15,9-1 16,-5 4-16,12 8 16,-1 7-16,5-8 15,11 12-15,3 0 16,4 11-16,7-7 15,1 11-15,19-46 0,-2 46 16,2-34-16,14 41 16,4 1-16,11-16 15,8-4-15,7-11 16,-4-3-16,19-15 16,-3 3-16,14-14 0,-33-19 15,40 11-15,13-3 16,-42-23-16,3 3 15,98-11-15,-56-10 16,-8-12-16,-15-4 16,46-28-16,-50 24 15,1-3-15,-5 0 0,-3-18 16,-3 14-16,-1-11 16,-37 26-16,23-37 15,-1 0-15,-26 37 16,12-56-16,-20 57 15,8-61-15,-11 49 16,-7-41-16,-8-4 0,3 49 16,-36-93-16,33 100 15,-41-78-15,26 78 16,-41-63-16,45 67 16,-56-60-16,55 71 15,-6-3-15,-4 7 0,-49-8 16,41 11-16,-109 19 15,16 34-15,22 8 16,45-13-16,4 5 16,40-22-16</inkml:trace>
  <inkml:trace contextRef="#ctx0" brushRef="#br0" timeOffset="80062.939">1270 3130 0,'0'3'0,"0"16"16,0-4-16,-31 48 15,20 12-15,0 7 16,4-42-16,-4 47 15,-1-47-15,12 5 16,0-4-16,-7 4 16,7 0-16,0-5 0,0 2 15,0-2-15,0-2 16,0 3-16,0-8 16,0-7-16,0-7 15,0-1-15,0 1 16,0-19-16,0 0 15,0 4-15,0-4 0,0-7 16,-8-12-16,5-11 16,-9-56-16,4-7 15,8-7-15,0-8 16,0 4-16,8-1 16,-8-3-16,0 7 0,12 5 15,-1 2-15,19 12 16,-23 41-16,8-45 15,0 49-15,-4 0 16,1 11-16,-6-4 16,-1 8-16,6 7 15,4 4-15,-12 7 0,16 11 16,-11 1-16,37 77 16,-30-51-16,15 37 15,10 56-15,-28-87 16,18 50-16,-8-8 15,16 48-15,-8-51 16,-12 3-16,-14-45 0,26 52 16,-23-51-16,12 43 15,-8-43-15,0 44 16,0-45-16,-3 0 16,3 1-16,-3-8 15,3-8-15,-11 4 0,4-11 16,4-4-16,-8-8 15,0-6-15,-8-12 16,4-7-16,-3-1 16,3-2-16</inkml:trace>
  <inkml:trace contextRef="#ctx0" brushRef="#br0" timeOffset="80413.289">870 3543 0,'6'0'0,"6"-3"16,-8 3-16,11 0 16,-1-8-16,13 5 15,-9-5-15,53-10 16,-37 10-16,4-3 0,2-1 15,28-17-15,-34 13 16,44-6-16,-47 15 16,-2-1-16,1-3 15,7-4-15,-3 4 16,-8 0-16,15 0 0,-10 0 16,-2-1-16,1 1 15,-7 8-15,-5-5 16,-7 4-16,8-3 15,-15 3-15</inkml:trace>
  <inkml:trace contextRef="#ctx0" brushRef="#br0" timeOffset="81946.617">11580 1780 0,'0'0'16,"0"0"-16,0 0 16,0 0-16,0 0 15,0 0-15,0 0 16,0 0-16,0 0 0,0 0 15,0 0-15,0 0 16,7 0-16,-7 0 16,0 0-16,0 0 15,0 0-15,0 0 16,0 0-16,0 0 0,0 0 16,0 0-16,0 0 15,0 0-15,0 0 16,0 0-16,0 0 15,0 0-15,0 0 16,0 0-16,0 0 16,0 0-16,0 0 0,0 0 15,0 0-15,0 0 16,8 0-16,0 0 16,-8 0-16,0 0 15,0 0-15,0 0 16,0 0-16,0 0 0,0 0 15,6 0-15,-6 0 16,0 0-16,0 0 16,0 0-16,0 0 15,0 0-15,0 0 16,0 0-16,5 0 16,-5 0-16,0 0 0,0 0 15,7 0-15,-3 19 16,3-4-16,1 15 15,10 44-15,-18-33 16,12 60-16,-9 4 16,-3-65-16,0 13 15,0-5-15,0 8 0,0-4 16,0-7-16,0 7 16,8 41-16,-8-56 15,0 1-15,0-1 16,7-3-16,-3-1 15,0-7-15,-4-3 0,3-5 16,-3-3-16,0-15 16,0-7-16</inkml:trace>
  <inkml:trace contextRef="#ctx0" brushRef="#br0" timeOffset="82798.069">11490 1997 0,'0'0'15,"0"-8"-15,0 0 0,0-14 16,15 0-16,11-34 16,15-3-16,1 6 15,10-6-15,4 14 16,-19 30-16,35-22 15,-32 26-15,39-19 16,-42 30-16,5 0 0,-5 0 16,1 0-16,44 22 15,-53-3-15,-2-8 16,-1 4-16,-4 11 16,-3 1-16,-8-9 15,-3 12-15,-12-1 0,-22 31 16,-15-1-16,-15 1 15,-8-11-15,-3-5 16,37-22-16,-38 20 16,38-24-16,1 1 15,6 4-15,-3-12 16,7 0-16,0 0 0,8-4 16,0-3-16,7 0 15,4-4-15,0 3 16,12 5-16,-1-8 15,11 0-15,4 0 16,8 4-16,33 11 16,-33-11-16,11 3 0,-8-3 15,-3 3-15,-4 4 16,4 0-16,-8-3 16,-4 7-16,-7 7 15,-4-14-15,-3 14 16,-8-4-16,-3 5 0,-24 30 15,-18 2-15,-4-7 16,16-26-16,-35 23 16,-6-3-16,7-2 15,29-21-15,-37 11 16,42-15-16,-42 15 0,48-19 16,-6 0-16,3-3 15,4-5-15,3-3 16,5 8-16,-1-4 15,4-4-15,7 3 16,5-3-16,-1 0 16,4 0-16,0 0 0,0 0 15,0 0-15,0 0 16,-4 8-16,4-8 16,0 0-16,0 0 15,0 0-15,0 0 16,0 0-16,0 0 15,0 0-15,0 0 0,0 0 16,0 0-16</inkml:trace>
  <inkml:trace contextRef="#ctx0" brushRef="#br0" timeOffset="107940.711">14968 4188 0,'0'0'16,"0"0"-16,0 8 0,0 3 15,0 0-15,0 7 16,0 5-16,0 17 16,0-6-16,0 56 15,0-42-15,0 49 16,0 4-16,0-49 15,0 45-15,0-48 0,0 47 16,4 1-16,-4-49 16,0 57-16,0-53 15,0-3-15,0 59 16,0-63-16,0 6 16,0-2-16,0-8 0,0 0 15,0 4-15,0-12 16,8 1-16,-8-8 15,6-4-15,-1-11 16,-5 19-16</inkml:trace>
  <inkml:trace contextRef="#ctx0" brushRef="#br0" timeOffset="108524.235">16460 4021 0,'0'0'0,"0"3"15,0-3-15,0 0 16,0 8-16,0 6 16,0 1-16,0 8 0,0 7 15,0 10-15,0 46 16,-7 0-16,7-37 16,-4 47-16,4-48 15,0 49-15,0-41 16,0 38-16,0-42 0,0 52 15,0-56-15,0 53 16,7-8-16,-7-52 16,0 8-16,4-5 15,3 49-15,-7-51 16,0-5-16,0 3 16,0-6-16,0 0 0,0-8 15,0 4-15,0-12 16,0 24-16</inkml:trace>
  <inkml:trace contextRef="#ctx0" brushRef="#br0" timeOffset="111410.317">14980 5869 0,'0'0'15,"0"0"-15,0 0 16,0-4-16,0 4 0,0 0 15,0-11-15,0 11 16,0 0-16,0 0 16,0 0-16,0-4 15,0 4-15,0 0 16,0 0-16,0 0 16,0 0-16,0 0 0,0 0 15,0-11-15,0 11 16,0 0-16,0-4 15,0 1-15,-8 6 16,4 1-16,0 7 16,0 4-16,-10 3 15,-16 31-15,11-27 0,7 4 16,-21 41-16,3-7 16,11-26-16,8-1 15,-23 38-15,1 0 16,3-4-16,3 8 15,1-8-15,-7 15 16,7-11-16,-4-5 0,0 20 16,-3-8-16,-1-3 15,-22 33-15,11 11 16,26-85-16,-15 40 16,-26 38-16,27-30 15,-1-11-15,-7 11 0,8-4 16,-9 1-16,-29 28 15,56-73-15,-18 44 16,-5 0-16,4-7 16,1-7-16,-5 2 15,24-28-15,-28 25 0,5 5 16,22-42-16,-4 11 16,0-8-16,-21 35 15,17-35-15,4 5 16,5 0-16,-9-4 15,8-4-15,-4 0 16,-22 30-16,23-30 0,-1-7 16,8 7-16,-8-4 15,-4 4-15,1-7 16,4 3-16,6 8 16,-3-8-16,-3 1 15,2-5-15,-2 4 16,3-3-16,0-1 0,0 1 15,4 0-15,3-4 16,4-8-16,4-7 16,0 0-16,0 0 15,-3 11-15,3-11 0,0 0 16,-4 11-16,4-11 16,4 8-16,-1 0 15,1-5-15,7-3 16,8 0-16,0 0 15,-4 0-15,11 0 16,-4 0-16,9-3 16,-2-1-16,5 0 0,-1-4 15,9 8-15,-5 0 16,4-3-16,0 3 16,0 0-16,4 0 15,49-8-15,-49 1 16,3 7-16,5 0 15,40 0-15,-48-4 0,11 4 16,41 0-16,-52 0 16,53 0-16,-57 0 15,7 0-15,4 0 16,46-4-16,-1 4 16,-52 0-16,11 0 0,45 0 15,-53 0-15,50 0 16,-42 0-16,-4 0 15,57 0-15,-8 0 16,-53 0-16,53 0 16,-49 0-16,46 0 15,-45 0-15,47 0 0,5 0 16,-60-6-16,55-6 16,-2-10-16,-12 14 15,-42 5-15,54-2 16,-45 5-16,-5-3 15,98 18-15,-94-15 0,-4 0 16,54 0-16,-5 0 16,-48 0-16,44-7 15,-44 7-15,-5 0 16,62-5-16,-54 5 16,0 0-16,49 8 15,-56-4-15,52 3 0,-60-3 16,8-4-16,5 0 15,-6 0-15,-3 0 16,4 0-16,0 11 16,0-11-16,-8 0 15,0 0-15,1 0 0,-9 0 16,5 0-16,-4 0 16,1 0-16,-9 0 15,0 0-15,1 0 16,-8 0-16,-15 0 15,0 0-15,0 0 16,11-7-16,-11 7 0,7-8 16,-7 8-16,4-3 15,-4 3-15,4-11 16,-4-1-16,0-2 16,3 3-16,-10-5 15,-4 1-15,7 1 0,-7-5 16,-4 4-16,4-7 15,-4-1-15,0 5 16,0-1-16,3-7 16,-6 4-16,3-1 15,0 1-15,-7-4 16,-20-27-16,24 31 0,-1 0 16,-22-34-16,22 34 15,0-4-15,-3 3 16,-23-29-16,22 29 15,5-6-15,-8-1 16,11 4-16,-34-30 0,30 30 16,-3 0-16,-1-4 15,1 0-15,-23-29 16,23 33-16,-1-4 16,8 0-16,-22-34 15,18 31-15,-3 3 16,7 4-16,-26-41 0,23 37 15,-2 4-15,6-8 16,-24-25-16,23 29 16,-3 0-16,-1 4 15,-18-41-15,21 41 16,-2-4-16,2 0 16,2-7-16,-23-22 0,21 25 15,-2-3-15,-1 7 16,-18-33-16,26 29 15,-8-3-15,0 7 16,8 0-16,-4-3 16,-30-42-16,22 42 0,12 6 15,-26-39-15,26 35 16,-8 2-16,0-9 16,-11-28-16,19 40 15,-4-12-15,1 5 16,-20-34-16,26 36 0,-7-6 15,0 8-15,4-9 16,-4 9-16,0-5 16,-15-37-16,15 37 15,1 5-15,2-1 16,-3 0-16,0-11 16,7 12-16,-25-35 0,18 35 15,4-2-15,-1 9 16,-2-7-16,6-5 15,1 11-15,-4-3 16,-1 0-16,5-4 16,-1 4-16,5 4 0,-1 0 15,-4 7-15,5-8 16,-1 4-16,4-3 16,-4 4-16,1-1 15,3 19-15,0 0 16,0 0-16,0 0 15,0 0-15,0 0 0,0 0 16,0 0-16,0 0 16,0 0-16,0 0 15,0 0-15,0 0 16,0 0-16,0 0 16,0 0-16,0 0 15,0 0-15,0 0 0,0 0 16,0 0-16,0 0 15,0 0-15,0 0 16,0 0-16,0 0 16,0 0-16,0 0 15,0 0-15,0 0 0,0 0 16,0 0-16,0 0 16,0 0-16,0 0 15,0-19-15,0-3 16,0 3-16,0-3 15,-5-15-15,5 0 0</inkml:trace>
  <inkml:trace contextRef="#ctx0" brushRef="#br0" timeOffset="114685.925">15084 6446 0,'0'0'0,"0"-3"0,0 3 15,0-5-15,0 5 16,0 0-16,0 0 16,4-6-16,-4-6 15,0 12-15,0-11 16,3 3-16,1-10 0,-4 3 15,0 3-15,0-6 16,4-4-16,-4 3 16,0-4-16,0 1 15,0 4-15,0-12 16,0 7-16,3-3 16,2 0-16,-5 4 0,0-4 15,6 0-15,-1-7 16,-2 7-16,-3-8 15,0 8-15,4-8 16,-4 8-16,0-7 16,4-1-16,-1 1 0,1-1 15,0 4-15,-4-11 16,4 7-16,4-3 16,-8 4-16,0-4 15,3-1-15,5 1 16,-5 4-16,1-4 15,0-1-15,-4-3 0,3 7 16,1-3-16,0 3 16,-4-3-16,0 0 15,0 4-15,0-5 16,0 1-16,0 4 16,4-4-16,-1-1 15,1 5-15,0-1 0,-4-3 16,3-4-16,2 7 15,-2 0-15,-3 5 16,0-5-16,0-7 16,0 8-16,0-1 15,0 1-15,0 2 0,0-6 16,0 0-16,0 7 16,0-3-16,0 3 15,0-7-15,0 7 16,0 0-16,4 0 15,-4-3-15,0 3 16,0 0-16,0 4 0,0-3 16,0 6-16,0-3 15,0 7-15,0-7 16,0 7-16,0 5 16,0 2-16,0 12 15,0-19-15,0 19 0,0 0 16,0 0-16,0 0 15,0 0-15,0 0 16,0 0-16,0 0 16,0 0-16,0 0 15,0-14-15,0 14 16,0 0-16,0 0 0,0 0 16,0 0-16,0 0 15,0 0-15,0-15 16,0 15-16,0 0 15,0 0-15,0 0 16,0 0-16,0 0 0,0 0 16,0 0-16,0 0 15,0 0-15,0 0 16,0 0-16,0 0 16,0 0-16,0 0 15,0 0-15,0 0 16,0 0-16,0 0 0,0 0 15,0 0-15,0 0 16,0 0-16,0 0 16,0 0-16,0 0 15,0 0-15,0 0 16,0 0-16,0 0 16,0 0-16,0 0 0,0 0 15,0 0-15,0 0 16,0 0-16,0 0 15,0 0-15,0 0 16,0 0-16,0 0 16,0 0-16,0 0 0,0 0 15,0 0-15,0 0 16,0 0-16,0 0 16,0 0-16,0 0 15,0 0-15,0 0 16,0 0-16,0-19 15,0 19-15,0 0 0,0 0 16,0-18-16,0 18 16,0-16-16,-7-2 15,2 3-15,-2-7 16,0 11-16,-1-8 16,-3 4-16,4 1 0,-4-2 15,-5 1-15,5 4 16,-4-3-16,4-6 15,-8 6-15,4-9 16,-7 12-16,3-7 16,-3-4-16,3 6 15,0-6-15,-4 7 0,5-8 16,-8 1-16,3 4 16,-3-8-16,-22-27 15,29 35-15,-7-4 16,0 3-16,-1-7 15,-21-30-15,25 30 0,1 7 16,4-4-16,-27-32 16,18 28-16,4 9 15,-2-12-15,-13-30 16,19 38-16,-10 7 16,6-22-16,-21-11 15,21 26-15,-26-27 0,26 30 16,1-10-16,-4 2 15,4 5-15,-27-34 16,23 34-16,-23-31 16,26 27-16,5 4 15,-8-4-15,4 4 0,-1-4 16,-26-37-16,27 40 16,-1-3-16,1 4 15,4-5-15,-9 5 16,5 4-16,-1-20 15,5 16-15,-1 3 16,1-10-16,-5 10 0,4-4 16,8-3-16,-8 7 15,4-3-15,4 11 16,0 0-16,0 3 16,3-3-16,8 11 15,0 0-15,0 0 0,0 0 16,0 0-16,0 0 15,0 0-15,0 0 16,0 0-16,-7 0 16,7 0-16</inkml:trace>
  <inkml:trace contextRef="#ctx0" brushRef="#br0" timeOffset="116844.237">15641 6483 0,'0'0'16,"0"0"-16,4 0 16,-4 0-16,0 0 15,0 0-15,0 0 16,0 0-16,0 0 15,0 0-15,0 0 16,3-3-16,-3 3 0,5-11 16,-5 3-16,0-7 15,0 15-15,0-14 16,0-5-16,3 4 16,1-11-16,-4 7 15,0-7-15,0 7 16,0-7-16,4 4 0,-4-4 15,0-4-15,3 7 16,5-6-16,-1 3 16,1-4-16,-5 1 15,2-9-15,-5 5 16,3-5-16,-3 5 0,0-5 16,0-3-16,0 4 15,3-4-15,2 0 16,-2 4-16,-3-8 15,4 4-15,4-4 16,-5 4-16,1-4 16,7-43-16,-7 50 0,3-11 15,-3 9-15,0-2 16,-4 2-16,7-5 16,5-41-16,-9 45 15,5 0-15,-8 0 16,3 4-16,9-57 0,-9 61 15,1-8-15,3 0 16,1 0-16,-8 0 16,0 0-16,11-44 15,-7 47-15,0 5 16,3-5-16,-3 1 16,3-4-16,-2-4 0,1 8 15,-6-4-15,8 0 16,3 0-16,12-33 15,-15 36-15,-5 5 16,-3-1-16,4 5 16,-4-1-16,0-4 15,4 8-15,-1 0 0,1-8 16,0 12-16,0-1 16,-1 5-16,1-1 15,-4 8-15,0 0 16,0 11-16,0 0 15,0 0-15,0 0 0,0-15 16,0 15-16,0 0 16,0 0-16,0-3 15,0 3-15,0 0 16,0 0-16,0 0 16,0 0-16,0 0 15,0 0-15,0 0 0,0 0 16,0 0-16,0 0 15,0-8-15,0 8 16,0 0-16,7-8 16,-3 1-16,4-4 15,3-4-15,4 4 0,0 0 16,3-11-16,5-1 16,-4 4-16,3 4 15,49-74-15,-45 66 16,-7 5-16,11-4 15,26-27-15,-30 27 16,27-31-16,-27 31 0,30-30 16,-4 4-16,-25 22 15,29-27-15,7 9 16,-44 22-16,37-34 16,-4 3-16,-22 31 15,23-23-15,-1-14 0,-26 36 16,34-25-16,-8-1 15,-22 31-15,26-35 16,1 9-16,-1 3 16,-27 18-16,-2-3 15,28-14-15,-25 13 16,27-17-16,-31 21 0,4 8 16,-4-14-16,0 6 15,-4 1-15,8 7 16,-11-4-16,-1 1 15,2-1-15,-6 4 16,5 0-16,-8-7 16,-7 11-16,-4 0 0,-4-5 15,-15 13-15,1-1 16</inkml:trace>
  <inkml:trace contextRef="#ctx0" brushRef="#br0" timeOffset="118979.077">13611 1881 0,'0'0'0,"0"-4"16,0 4-16,0 0 0,0 0 15,0 0-15,0 0 16,0 0-16,0-11 15,0 11-15,0 0 16,0 0-16,0 0 16,0 0-16,0 0 15,0 0-15,0 0 0,0-4 16,0 4-16,0 0 16,0 0-16,7 0 15,4 4-15,0 7 16,5 0-16,-5 0 15,4 1-15,-1 7 0,1-1 16,8 9-16,-5-5 16,8 0-16,-7 0 15,26 31-15,-22-27 16,3-7-16,-7 7 16,7 3-16,-4-10 0,26 29 15,-21-22-15,-4-7 16,3 7-16,26 34 15,-26-38-15,-7-7 16,33 33-16,-26-21 16,-7-1-16,7-15 15,34 37-15,-8-7 0,-33-22 16,7 0-16,5-1 16,-9 4-16,41 20 15,-40-24-15,3 4 16,-4-7-16,0 12 15,28 21-15,-24-25 16,-1-1-16,-2 4 16,4-4-16,-5 4 0,4-3 15,-8 3-15,9 0 16,21 22-16,-28-29 16,-6 3-16,5-4 15,-1 13-15,-2-13 0,10 4 16,-8 1-16,1-1 15,-4 1-15,4-4 16,3-1-16,-7 4 16,4-3-16,-4-1 15,4 1-15,-5 0 16,2-8-16,-5 4 16,4 0-16,-1-4 0,-6 0 15,3 1-15,1-1 16,-12-11-16,0 0 15,0 0-15,7 7 16,4 8-16,-11-15 16,0 0-16,0 0 0,8 11 15,-8-11-15,0 0 16,14 12-16,-14-12 16,8 6-16,-8-6 15,11 16-15,1-1 16,-12-15-16,7 7 15,0 8-15,4-4 0,1 4 16,-12-15-16,7 11 16,-7-11-16,8 15 15,4 0-15,-12-15 16,11 11-16,-4 8 16,0-5-16,-7-14 0,8 8 15,3 4-15,-11-12 16,7 14-16,-7-14 15,0 0-15,15 8 16,1 7-16,-5-4 16,-11-11-16,0 0 15,11 11-15,-11-11 0,0 0 16,0 0-16,0 0 16,0 0-16,0 0 15,0 0-15,0 0 16,0 0-16,0 0 15,0 0-15,11 4 0,-4-4 16,-7 0-16,5 0 16,-2 0-16,0-8 15,5-3-15,0-8 16,3 5-16,0-5 16,-4-4-16,9-6 15,-1 2-15,22-28 0,-22 33 16,3-4-16,5-8 15,-8 12-15,7-4 16,-3-1-16,29-28 16,-32 32-16,7-3 15,-1-4-15,4 8 0,26-35 16,-33 35-16,3 0 16,1-8-16,25-29 15,-26 40-15,-2-4 16,24-43-16,-21 43 15,-5 4-15,35-32 16,-27 25-16,-4 3 0,31-30 16,-27 28-16,-4 2 15,27-25-15,-23 25 16,26-25-16,-29 22 16,3 4-16,30-27 15,-29 27-15,29-26 0,-34 25 16,30-25-16,-25 25 15,25-22-15,-22 23 16,-1-4-16,28-19 16,-31 27-16,30-27 15,-26 23-15,-8 3 0,35-30 16,-35 27-16,4-1 16,1 1-16,2-4 15,-6 0-15,29-26 16,-29 33-16,-5 0 15,12-3-15,-11 4 16,33-27-16,-30 30 0,9-10 16,-9 5-16,7 6 15,-6-5-15,33-18 16,-26 14-16,-11 12 16,7-4-16,-7 4 15,3 0-15,0-8 0,1 8 16,-8 0-16,8-4 15,-8 0-15,-4 0 16,-3 4-16,-8 11 16,0 0-16,6-11 15,-1 3-15,-5 5 16,-11-5-16,-1 8 0,-3 0 16</inkml:trace>
  <inkml:trace contextRef="#ctx0" brushRef="#br0" timeOffset="120477.439">13764 8306 0,'0'0'0,"0"0"15,0 0-15,3 0 0,-3 0 16,11 0-16,-11 0 16,16 0-16,-5 0 15,7 0-15,5 0 16,-1-4-16,5 0 15,10-3-15,-3 3 16,3 0-16,45-7 0,-37 8 16,42 6-16,-47-10 15,2-1-15,6 5 16,45-8-16,-51 3 16,48 0-16,-45 5 15,6 3-15,55-4 16,-9-7-16,-49 11 0,57-8 15,-56 8-15,48-7 16,-3-4-16,-46 3 16,-3 8-16,60-3 15,-8-5-15,-56 0 16,63 8-16,-14-11 16,-48 11-16,51 0 0,-52-3 15,8-1-15,44 4 16,-48 0-16,49-7 15,-61 3-15,57-4 16,-60 8-16,19 0 16,-12 0-16,56 0 0,-59 0 15,19 0-15,-20 0 16,16 0-16,-8 0 16,-4 0-16,12 0 15,-12 0-15,8 0 16,4 0-16,-12 0 0,-3 0 15,7 0-15,-8 0 16,1 0-16,4 0 16,-4 0-16,-1 0 15,-7 0-15,0 0 16,8 0-16,-8 0 16,1 0-16,-9 0 0,9 0 15,-5 0-15,4 0 16,-7 0-16,-19 0 15,0 0-15,0 0 16,0 0-16,0 0 16,0 0-16,0 0 0,0 0 15,0 0-15,7 0 16,-7 0-16,0 0 16</inkml:trace>
  <inkml:trace contextRef="#ctx0" brushRef="#br0" timeOffset="121881.661">16924 8529 0,'0'0'0,"0"4"15,0-4-15,0 0 16,3 4-16,8-4 15,5 0-15,2 4 16,9-1-16,-1 1 0,8 3 16,14-7-16,38 0 15,11-3-15,-7-5 16,-45 5-16,3 3 16,2 0-16,50-4 15,-51 4-15,3 0 0,-3 0 16,48 0-16,-52 0 15,0-4-15,-4 4 16,-4-4-16,-3 4 16,-5 0-16,2 0 15,-5 0-15,-4-3 16,-6 3-16,-2 0 0,-14 0 16,0 0-16,0 0 15,0 0-15,23 0 16</inkml:trace>
  <inkml:trace contextRef="#ctx0" brushRef="#br0" timeOffset="122864.17">18652 8097 0,'0'0'0,"7"0"16,1 0-16,-8 0 0,0 0 15,0 0-15,7 0 16,-7 0-16,0 0 15,7-4-15,-7 4 16,0-7-16,0 7 16,0-4-16,0 4 15,0 0-15,-7-3 0,-12 3 16,0 0-16,5 0 16,-5 3-16,-4 5 15,-6-5-15,2 5 16,9-1-16,-1 4 15,4 1-15,0 2 0,4-3 16,7 5-16,1-5 16,6 4-16,5-8 15,6 4-15,2 0 16,10-3-16,3 3 16,9-7-16,33 15 15,-34-12-15,-3 4 0,0 0 16,-1 8-16,31 18 15,-46-22-15,9 0 16,-12 8-16,-4-9 16,-3 9-16,-5-5 15,-3 4-15,-3-6 0,-13 6 16,2-7-16,-17 8 16,9-9-16,-7-3 15,-2 1-15,-2-1 16,-1-4-16,0-3 15,1-4-15,-1 4 16,5-12-16,2 1 0,1-1 16,15-7-16,3 4 15,1-3-15,10-5 16,5 0-16,-1-3 16,9 3-16,-5 4 15</inkml:trace>
  <inkml:trace contextRef="#ctx0" brushRef="#br0" timeOffset="123513.511">19284 8235 0,'7'0'16,"0"0"-16,-7 0 0,0 0 15,0 0-15,8 0 16,-4-3-16,0-5 15,-4 8-15,-8-4 16,0 0-16,-3 1 0,-7 3 16,-1 0-16,-4 0 15,-14 3-15,7 8 16,1 0-16,-43 16 16,43-9-16,-2-3 15,9 7-15,-1 1 16,5-1-16,3 1 0,11-1 15,-4 1-15,13-1 16,2 1-16,4-5 16,8 1-16,-1-1 15,9-14-15,-1 3 16,4-7-16,4-3 16,-5-1-16,1-7 0,38-26 15,-46 18-15,1 4 16,-1-7-16,-7-1 15,0 1-15,0 3 16,-11-7-16,-1 0 16,1 4-16,-4 3 0,0 0 15,0 8-15,0 11 16,0 0-16,0 0 16,0 0-16,0-8 15,-4 8-15,4 8 16,-3 0-16,3 3 15,0 11-15,0-3 0,3 3 16,1 12-16,8-8 16,-6 0-16,6 0 15,3-4-15,0 5 16,7-13-16,-7 5 16,4-8-16,-1-11 0,-7 0 15,1-11-15,-4-4 16</inkml:trace>
  <inkml:trace contextRef="#ctx0" brushRef="#br0" timeOffset="129917.718">2039 12945 0,'0'0'16,"0"0"-16,0 0 15,8 0-15,-8 0 16,0 0-16,4 0 16,-4 0-16,8-4 15,-8 1-15,0 0 0,0 3 16,0-5-16,0 5 16,0-11-16,0 11 15,0-11-15,0 4 16,-8-9-16,4 2 0,4 14 15,0 0-15,-8-23 16</inkml:trace>
  <inkml:trace contextRef="#ctx0" brushRef="#br0" timeOffset="130566.245">19605 7892 0,'0'0'0,"0"-8"15,0 8-15,0-6 16,0 6-16,0 0 0,0 0 16,0 0-16,0-5 15,0 2-15,0 6 16,8 5-16,-8 3 15,7 8-15,1-1 16,-5 5-16,1 11 0,-4 6 16,-4 2-1,4-5-15,-3 3 0,-1 5 16,0-3-16,0-2 16,4-3-16,0 5 15,-3-13-15,6 5 16,5-12-16,-1-3 15,4-8-15,1-4 0,-5-10 16,-7-8-16,0-4 16,4-33-16</inkml:trace>
  <inkml:trace contextRef="#ctx0" brushRef="#br0" timeOffset="130899.703">19968 7732 0,'0'0'0,"0"4"16,0-4-16,0 7 16,0 8-16,-3 7 15,-2 12-15,-2 3 16,7 1-16,0 6 15,-4 49-15,8-56 0,3 8 16,16 34-16,-16-50 16,5 5-16,7 3 15,-1-10-15,-7-5 16,8 4-16,-1-8 16,1-2-16,0-5 0,-7-4 15,-6-7-15,2 0 16,-4-7-16,3-20 15</inkml:trace>
  <inkml:trace contextRef="#ctx0" brushRef="#br0" timeOffset="131083.122">19882 8068 0,'0'0'0,"0"6"15,0-6-15,0 0 16,0 0-16,11 5 15,0-2-15,11 1 16,9-4-16,-5 4 0,-4 3 16,1-7-16,-12 4 15,30 7-15</inkml:trace>
  <inkml:trace contextRef="#ctx0" brushRef="#br0" timeOffset="131866.071">18446 8809 0,'0'0'16,"0"0"-16,0 0 16,0 0-16,7 3 15,-3 5-15,3 4 16,1 6-16,0 8 0,3 7 15,7 35-15,-10-38 16,-4 3-16,-1 8 16,1-11-16,3 3 15,1-6-15,-5-1 16,5-4-16,0 1 0,-1-13 16,-7 1-16,0-11 15,4 4-15,3 0 16,1-8-16,3-7 15,0 0-15,-3-4 16,-4-7-16,-1 6 16,-3 16-16,16-14 0,-2 2 15,-2 9-15,6 0 16,-3 3-16,0 3 16,0 5-16,0 3 15,0 4-15,-4-1 16,4 5-16,0-4 0,-3-4 15,-1 0-15,-11-11 16,11 12-16,0-9 16,-11-3-16,0 0 15,7-3-15,1-9 16,-8-3-16,8-7 16,-1-11-16,-3-4 0,14-39 15,-18 32-15,0 3 16,0 0-16,-3 3 15,3 9-15,-8-5 16,1 9-16,3 5 16,-3 6-16,7 6 0,-5 8 15,5 0-15,0 0 16,-3 0-16,3 8 16,0-8-16,0 0 15</inkml:trace>
  <inkml:trace contextRef="#ctx0" brushRef="#br0" timeOffset="132450.276">19325 8846 0,'4'0'16,"-4"0"-16,0 0 16,0 0-16,0 0 0,0 0 15,0 0-15,-4 0 16,-4 0-16,-3 0 15,-4 0-15,0 0 16,-11 0-16,0 8 16,-12 3-16,-25 22 15,3 8-15,41-15 0,0 8 16,1-4-16,7 0 16,0 0-16,6 3 15,2-7-15,3 0 16,8 0-16,3-7 15,0 4-15,4-13 16,7-6-16,1 0 0,3-8 16,-4 0-16,34-29 15,-22 18-15,-8-7 16,-7 0-16,3-9 16,-3 5-16,-4 1 15,0-9-15,-7 11 0,3 1 16,-8 3-16,2 1 15,-2 7-15,-3-1 16,0 9-16,0 3 16,-3 11-16,-2 0 15,2 11-15,3-3 16,-4 11-16,8 3 0,4-3 16,-2 0-16,2-4 15,7 0-15,-4 4 16,4-8-16,4-6 15,-4-6-15,4-6 16,-5-8-16,5-3 0,-7-8 16,-1-7-16,0 3 15</inkml:trace>
  <inkml:trace contextRef="#ctx0" brushRef="#br0" timeOffset="132733.253">19609 8641 0,'0'0'16,"0"11"-16,0-11 15,0 0-15,0 0 16,0 11-16,0 5 0,0 10 16,4-4-16,-1 12 15,12 40-15,-4-37 16,-3 8-16,14 34 15,4-2-15,-14-47 16,-1-4-16,-3 5 16,-1-6-16,-3-2 0,-4-5 15,3-2-15,-3-13 16,0-3-16,0-8 16,0-10-16</inkml:trace>
  <inkml:trace contextRef="#ctx0" brushRef="#br0" timeOffset="132933.362">19478 8917 0,'0'0'0,"0"0"16,0 0-16,0 0 16,3 0-16,9 0 0,7 0 15,11 0-15,4 0 16,48-11-16,-45 0 15,-7 3-15,0 1 16,0-1-16,22-7 16</inkml:trace>
  <inkml:trace contextRef="#ctx0" brushRef="#br0" timeOffset="133684.204">19983 8962 0,'0'0'16,"0"0"-16,4 0 15,-1 0-15,17 0 16,-6 0-16,5 0 16,3-4-16,-3 0 0,7-3 15,-4-4-15,1 0 16,3 0-16,-11-5 15,0 1-15,-4-3 16,-7 7-16,-4-5 0,0 2 16,-7 2-1,-1-2-15,-7 6 0,0 5 16,0-1-16,-8 8 16,5-1-16,-8 5 15,7 10-15,-29 27 16,29-26-16,-4 10 15,12 1-15,-3-4 16,6 8-16,0 3 0,8-3 16,4-4-16,3-1 15,4 5-15,8-8 16,1-7-16,5-1 16,1-7-16,0-3 15,1-8-15,44-11 0,-37-8 16,-12 12-16,1-4 15,2-4-15,2 4 16,-5 3-16,0 5 16,-6-2-16,2 2 15,-7 3-15,0 3 16,-3 5-16,0-5 0,-1 2 16,-3 2-16,3 0 15,-7 0-15,0-7 16,0 0-16,0 0 15,0 0-15,0 0 16,0-3-16,0-4 0,0-4 16,0-5-16,5-13 15,1-1-15,13-41 16,-4 37-16,-4 5 16,4-1-16,4 4 15,3 3-15,4 1 16,-3 7-16,4 7 0,-5 2 15,1 6-15,-5 3 16,-3 5-16,3-1 16</inkml:trace>
  <inkml:trace contextRef="#ctx0" brushRef="#br0" timeOffset="134283.928">18585 9498 0,'-5'0'0,"-2"0"0,7 0 15,0 0-15,0 0 16,0 0-16,0 0 16,-4 4-16,4-4 15,-11 0-15,-1 0 16,-2 4-16,-1 7 16,-4 0-16,1 0 0,2 1 15,-6 6-15,7 1 16,1 3-16,-2-3 15,5-1-15,11 5 16,-4-4-16,8 3 16,0-7-16,7 7 0,12 4 15,25 15-15,-25-19 16,3-3-16,-1 4 16,2-1-16,-12 4 15,4-4-15,-8 1 16,-4-1-16,-2-4 15,-13 8-15,-4-3 16,-7-1-16,-40 23 0,36-26 16,-44 14-16,38-18 15,-9-3-15,0-1 16,8-11-16,1 3 16,-5-6-16,0 3 15,12-11-15,3-8 0,12 4 16,3-15-16,19-30 15,8-7-15</inkml:trace>
  <inkml:trace contextRef="#ctx0" brushRef="#br0" timeOffset="134750.732">19056 9715 0,'0'0'0,"0"0"15,0 0-15,0 0 16,-8 3-16,1 1 0,-9 0 16,-2-4-16,-1 0 15,-3 3-15,-4 5 16,-5-1-16,-32 20 16,33-9-16,4 1 15,-1-1-15,9 1 16,-1 7-16,8 0 0,4 4 15,11 11-15,-1-19 16,1 4-16,18 1 16,0-13-16,1 5 15,7-8-15,0-4 16,0-7-16,3 4 0,1-8 16,-11-7-16,7 0 15,-15-7-15,4 2 16,-8-6-16,-8 0 15,-3-4-15,0-12 16,-11 9-16,0-1 16,-4 4-16,-1 0 0,-6 4 15,4-1-15,7 1 16,-8 3-16,7 1 16,5 3-16,-19-15 15</inkml:trace>
  <inkml:trace contextRef="#ctx0" brushRef="#br0" timeOffset="135067.49">19242 9398 0,'5'0'16,"-2"0"-16,-3 0 16,0 0-16,0 0 0,0 7 15,8 4-15,-5 0 16,-3 12-16,0-1 15,0 20-15,0-5 16,0 56-16,0-53 16,0-2-16,0 3 15,0-4-15,0 0 0,0 5 16,0-9-16,4 4 16,3-7-16,-3-4 15,4-7-15,-5 0 16,-3-12-16,0-7 15,4-4-15,-4-4 0,0-10 16,12-4-16,-12-8 16,0-45-16</inkml:trace>
  <inkml:trace contextRef="#ctx0" brushRef="#br0" timeOffset="135518.195">19403 9640 0,'4'0'0,"3"0"0,-7 0 15,4 7-15,-4-7 16,4 11-16,-1 1 15,2 7-15,-2 3 16,-3 8-16,4 3 16,-4-4-16,7 5 15,-3 0-15,4-4 0,3-1 16,-3 5-16,3-15 16,4-1-16,-1-10 15,2-1-15,-2-7 16,5-7-16,-7-1 15,2-6-15,1-5 16,-4-4-16,1-6 0,-1-2 16,0 2-16,0-1 15,-3 1-15,-1 3 16,1-1-16,-5 9 16,2 3-16,-2 0 15,-3 8-15,8 10 0,-5 5 16,1 10-16,0 5 15,3 10-15,12 35 16,-8-36-16,-7 6 16,3 3-16,5-15 15,2 4-15,2-8 16,-5-7-16,0-7 0,7-1 16,-10-11-16,3-3 15,-4-12-15,5-7 16,7-56-16</inkml:trace>
  <inkml:trace contextRef="#ctx0" brushRef="#br0" timeOffset="135801.546">19960 9293 0,'0'0'0,"0"8"15,0-8-15,0 0 16,0 15-16,0-1 0,5 17 15,-2-5-15,5 59 16,6-6-16,-14-34 16,23 37-16,-12-42 15,0 5-15,-3-5 16,3-1-16,-4-7 0,1 6 16,-1-1-16,1-11 15,-8 0-15,0-7 16,-4-1-16,-7-6 15,0-12-15,-4-7 16,7-1-16,-25-18 0</inkml:trace>
  <inkml:trace contextRef="#ctx0" brushRef="#br0" timeOffset="136151.349">19875 9610 0,'0'0'0,"3"4"15,1 0-15,7-4 16,8-8-16,11-3 16,33-4-16,8-15 15,-41 19-15,-4 4 16,8-4-16,-12 3 16,5-3-16,-9 7 0,-2 4 15,-5 7-15,-4 4 16,-3 8-16,0 4 15,-4 3-15,0 4 16,0-4-16,0 3 16,0 1-16,0 0 15,0 3-15,0-2 0,3-5 16,5-4-16,-1 0 16,1-10-16,-1-9 15,1-3-15,-4-3 16,7-24-16</inkml:trace>
  <inkml:trace contextRef="#ctx0" brushRef="#br0" timeOffset="136334.993">20413 9297 0,'0'0'0,"0"0"16,0 0-16,0 0 15,0 0-15,0 0 0,0 0 16,3 8-16,2 3 15,-2 3-15,8 9 16,1-1-16,25 30 16,-26-33-16,0-8 15,4 15-15</inkml:trace>
  <inkml:trace contextRef="#ctx0" brushRef="#br0" timeOffset="136752.048">20716 9480 0,'0'0'15,"-7"0"-15,7 0 0,0 0 16,-8 0-16,1 0 16,-9 0-16,-2 0 15,3 3-15,-8 5 16,-3 3-16,-22 30 16,25-22-16,-18 40 15,23-36-15,7 3 0,6 4 16,-2 3-16,11 5 15,4-1-15,-2-3 16,6-5-16,25 38 16,-18-44-16,0-5 15,-5-3-15,6 0 16,-2-8-16,-7-3 16,4 0-16,-3-8 0,2-7 15,-6-4-15,-1-11 16,9-45-16,-10 34 15,2-4-15,-8 0 16,0 0-16,4 0 0,-4 0 16,0 7-16,0 1 15,0 7-15,0 3 16,0 4-16,0 5 16,0 14-16,-4-23 15</inkml:trace>
  <inkml:trace contextRef="#ctx0" brushRef="#br0" timeOffset="137135.545">20858 9782 0,'0'7'0,"0"4"0,0-11 16,0 0-16,0 0 15,0 0-15,0 0 16,0 0-16,0 0 15,0 0-15,0 0 16,0 11-16,3-3 16,9-8-16,3-16 0,22-24 15,34-39-15,-26 24 16,11-5-16,-30 34 16,30-30-16,-29 34 15,-1 7-15,0 3 16,-3 9-16,10 6 0,-10 5 15,-1 7-15,20 38 16,-35-24-16,4 16 16,-3 37-16,-16 0 15,1-42-15,-1 2 16,-3-9-16,3-10 16,-7 3-16,4-12 0,-3 1 15,-17-4-15</inkml:trace>
  <inkml:trace contextRef="#ctx0" brushRef="#br0" timeOffset="138682.036">15065 3238 0,'0'0'15,"0"0"-15,0 0 16,0 0-16,0 0 0,0 0 16,0 0-16,0-4 15,0 4-15,0-8 16,0 8-16,0 0 15,0 0-15,0 0 0,0 0 16,0 0-16,0-11 16</inkml:trace>
  <inkml:trace contextRef="#ctx0" brushRef="#br0" timeOffset="139253.022">15203 3118 0,'0'0'0,"0"0"0,5-7 16,-5 7-16,7-4 15,-7 4-15,0 0 16,0 0-16,0 0 15,0 0-15,0 0 16,0-3-16,0-2 16,-4 5-16,1 5 0,-2 2 15,2 4-15,-5 0 16,5 4-16,-5 4 16,8 7-16,-4-4 15,4 4-15,-3-4 16,10 1-16,1-4 15,-1-1-15,5-2 0,-1-2 16,7-6-16,1-5 16,-4 1-16,4-4 15,-1-7-15,-3-1 16,0-3-16,-4 0 16,-3-8-16,-4 1 0,-1-8 15,-6 7-15,-1-7 16,0 0-16,-3 4 15,-4 3-15,-1-4 16,1 12-16,-4-4 16,0 4-16,-3 8 15,2-2-15,2 5 0,-5 8 16,15 3-16,-4 0 16,1-3-16,7 3 15,4 4-15</inkml:trace>
  <inkml:trace contextRef="#ctx0" brushRef="#br0" timeOffset="139836.01">15499 3286 0,'0'0'0,"0"0"16,-4 0-16,1 0 0,-5 8 16,8-8-16,0 0 15,-14 0-15,-2 7 16,9 0-16,-9 5 15,2 2-15,3 2 16,3 2-16,1 4 0,2 4 16,2 1-16,0-5 15,6 8-15,0-8 16,5 4-16,0-3 16,-1-1-16,4-11 15,5 8-15,-2-8 0,1-4 16,4-3-16,0-4 15,-1-4-15,1-3 16,-4 0-16,4-8 16,-4-4-16,-7 4 15,3-11-15,-4 0 16,-3 3-16,-1-3 0,-6 4 16,-5-1-16,0 5 15,2-1-15,-2 1 16,-7 7-16,0 7 15,3 4-15,1 4 16,-4 3-16,8 4 0,0-3 16,3-1-16,4-3 15,0 0-15</inkml:trace>
  <inkml:trace contextRef="#ctx0" brushRef="#br0" timeOffset="140336.803">15921 2977 0,'0'0'0,"-6"0"0,1 0 16,-2 3-16,-4-3 15,0 5-15,-5 1 16,-2 6-16,2 2 15,-2 5-15,-4 0 16,7 3-16,-4 5 16,4-1-16,0 3 15,0 1-15,7 4 0,5-5 16,3-2-16,3-1 16,5-4-16,4-4 15,-1 1-15,3-4 16,9-15-16,-1 8 15,9-16-15,-9 1 0,7-4 16,-6-5-16,4 2 16,-9-5-16,4 1 15,-10-5-15,-1 4 16,-7-7-16,0 12 16,-4-17-16,-8 13 15,-3-4-15,3 7 0,-10 0 16,-1 0-16,4 4 15,-8 7-15,4 0 16,1 1-16,3 3 16,0-4-16,15 4 15,-8 0-15,-3 0 0</inkml:trace>
  <inkml:trace contextRef="#ctx0" brushRef="#br0" timeOffset="140920.349">15794 2839 0,'-11'0'16,"11"0"-16,-7 4 16,-12 0-16,-3-1 0,-1 12 15,-3-15-15,0 7 16,3-3-16,-3 4 15,4-5-15,-1 5 16,4 0-16,-3-2 16,4 2-16,3-4 15,-4 7-15,4 4 16,4-4-16,-5 8 0,5 0 16,4-1-16,0 8 15,7-4-15,-4 1 16,0-1-16,12-3 15,-5 3-15,8-3 16,5 0-16,-2-1 0,1-3 16,8-4-16,-4-7 15,7 0-15,-4-1 16,0-10-16,1-1 16,3-3-16,-7-7 15,0-1-15,-4-3 16,-4-4-16,0 0 0,-8-1 15,2 1-15,-13-3 16,0 6-16,-3-3 16,-4 4-16,1 0 15,-2 10-15,-10-2 16,7 6-16,-3 8 0,4 0 16,-1 0-16,-4 11 15,12 0-15,4-3 16,-1 3-16,12-4 15,3 1-15,-3-5 16</inkml:trace>
  <inkml:trace contextRef="#ctx0" brushRef="#br0" timeOffset="141370.457">16053 2708 0,'0'0'0,"-5"0"16,-1 0-16,-6 8 15,1 3-15,-4-7 16,-4 15-16,-22 18 16,23-11-16,2-4 0,1 12 15,4-8-15,3-4 16,8 8-16,0-8 15,5-3-15,9-4 16,1-1-16,1-9 16,10 6-16,-8-19 15,5 0-15,3-6 0,-8 7 16,5-9-16,-8 2 16,0-12-16,-4 3 15,0 4-15,-7-3 16,0-11-16,-8 11 15,0-5-15,1 12 0,-8-3 16,-5 7-16,-2 3 16,-4 8-16,-1 8 15,-48 18-15,49-12 16,-1 5-16,-4 4 16,5 10-16,4-3 0,-24 33 15</inkml:trace>
  <inkml:trace contextRef="#ctx0" brushRef="#br0" timeOffset="141856.05">15600 3427 0,'0'0'0,"0"0"15,0 0-15,0 0 16,0 0-16,0 0 0,0 0 16,0 0-16,0 5 15,0 2-15,0-7 16,0 19-16,0-5 16,0 9-16,0-4 15,0 7-15,0-4 0,3 1 16,5-9-16,3 5 15,1-8-15,-5-7 16,12-1-16,-4-3 16,0-7-16,-1 3 15,2-10-15,-1-1 16,-4-1-16,0-10 0,0 8 16,-3-9-16,-4 5 15,-4-4-15,3 0 16,-3 4-16,-7-4 15,-1 3-15,-7 4 16,0 8-16,4 8 0,-12-5 16,5 5-16,3 3 15,0 3-15,4-6 16,7 3-16,0 7 16,1 0-16</inkml:trace>
  <inkml:trace contextRef="#ctx0" brushRef="#br0" timeOffset="142304.174">15851 3115 0,'0'0'0,"0"0"15,0 0-15,0 0 16,0 0-16,0 0 15,3 0-15,5 3 16,3 5-16,-3-8 16,6 7-16,6-3 0,2 0 15,4-4-15,0 3 16,11-3-16,4 0 16,38 12-16,0 2 15,-42-3-15,4-3 16,8-4-16,41 15 0,-50-19 15,9 7-15,37 8 16,-37-11-16,37 10 16,-45-14-16,0 8 15,0 0-15,0-1 16,4 0-16,-7 1 16,-4-4-16,-5-1 0,5 5 15,-8-5-15,0 1 16,-7-4-16,0 0 15,-8 0-15,-3 0 16,-8 0-16,6 0 16</inkml:trace>
  <inkml:trace contextRef="#ctx0" brushRef="#br0" timeOffset="142620.985">17358 3104 0,'0'0'16,"0"3"-16,0-3 15,0 0-15,0 8 16,0 3-16,0 0 16,3 11-16,1 0 15,0 16-15,-4 3 16,3 44-16,-3-36 0,0-4 15,-3-4-15,-5 0 16,5-8-16,-9 1 16,9-4-16,-8-15 15,-1 0-15,1-8 0,0-7 16,0-4-16,-4-7 16,-1 0-16,-13-19 15</inkml:trace>
  <inkml:trace contextRef="#ctx0" brushRef="#br0" timeOffset="143104.84">17197 3148 0,'0'-7'0,"0"7"16,0 0-16,3-4 16,8-3-16,1 3 15,3 0-15,0-3 0,7-4 16,1 3-16,3 0 15,4 1-15,-4 3 16,4-3-16,-4 4 16,0 6-16,-3 1 15,-1 3-15,-3-3 16,-8 4-16,1 3 0,-9 3 16,-3-2-16,-7 2 15,-9 9-15,-2-4 16,-1 7-16,-29 14 15,32-24-15,-2 6 16,-1-7-16,5 3 0,2-2 16,1-2-16,7 1 15,4-4-15,0 8 16,4-4-16,7-7 16,4 3-16,-4-4 15,12 4-15,-1-3 16,4-5-16,-3 5 0,10-8 15,1 0-15,-4 3 16,7-3-16,-6-3 16,-2-5-16,46-21 15,-56 21-15,3 0 16,19-14-16</inkml:trace>
  <inkml:trace contextRef="#ctx0" brushRef="#br0" timeOffset="143588.117">17904 3159 0,'0'0'0,"-4"0"0,4 0 16,-8 0-16,8 0 15,-11 0-15,11 0 16,-14 0-16,2 0 16,12 0-16,-22 0 15,6 8-15,-6 3 16,4 4-16,3 7 15,-1 1-15,2 2 0,10 2 16,0-1-16,4-3 16,11 6-16,5-7 15,2 1-15,4-9 16,4 2-16,4-13 16,-4 1-16,8-11 0,0-4 15,-7 3-15,2-3 16,-10-4-16,-4-11 15,-4 4-15,-3-1 16,-8-10-16,-8 2 16,-3 9-16,-8-4 15,1 0-15,-8 4 0,-1 11 16,-7-8-16,-3 15 16,7-3-16,4 7 15,-4 0-15,11 4 16,5 3-16,6 0 15,11-3-15,9 0 0,3-4 16,7 0-16,8 4 16,7-4-16,8 0 15,64 0-15</inkml:trace>
  <inkml:trace contextRef="#ctx0" brushRef="#br0" timeOffset="143888.076">18386 3048 0,'0'0'0,"0"0"15,0 0-15,0 0 16,-7 0-16,-1 3 16,-7-3-16,0 4 15,4 3-15,-12 1 0,5 7 16,-4-7-16,3 6 16,0 5-16,0 3 15,5-3-15,6 7 16,8 11-16,0-10 15,3 2-15,9-7 16,29 31-16,-11-35 0,0 1 16,3-4-16,9-12 15,32-10-15,-47 0 16,6-8-16,-6 0 16,6 0-16,-15-3 15,5-5-15,18-25 0</inkml:trace>
  <inkml:trace contextRef="#ctx0" brushRef="#br0" timeOffset="144205.117">18532 2847 0,'0'0'0,"0"0"0,0 0 16,0 0-16,0 0 15,0 0-15,0 3 16,3 12-16,2-8 15,1 8-15,2 12 16,11 32-16,-12-29 16,1 11-16,0 0 0,-1 0 15,-7-4-15,4 0 16,-1 1-16,-3-5 16,0-3-16,0 3 15,0-14-15,4 7 16,0-3-16,0-9 0,-1-9 15,5-5-15,0-5 16,3-2-16,4-12 16,-8 1-16,8-9 15,11-32-15</inkml:trace>
  <inkml:trace contextRef="#ctx0" brushRef="#br0" timeOffset="144521.785">18869 2917 0,'0'0'0,"-8"0"16,5 8-16,-5-4 16,-3-1-16,-1 1 15,-7 3-15,8-3 0,-11 7 16,7-3-16,-8 6 16,1 2-16,11-1 15,-4 7-15,0-7 16,11 7-16,1-4 15,3 5-15,0-4 0,3 3 16,8-7-16,8 4 16,-4-1-16,11-3 15,-4 0-15,12-4 16,0-7-16,-1-1 16,9-3-16,37-7 0,-42 0 15,-3-5-15,41-17 16,-9-1-16</inkml:trace>
  <inkml:trace contextRef="#ctx0" brushRef="#br0" timeOffset="144955.345">19265 2832 0,'0'0'16,"-7"0"-16,-1 0 15,8 0-15,0 0 0,-15 0 16,-4 0-16,-3 7 16,7 1-16,-7 10 15,7-11-15,4 1 16,-5 7-16,5-1 16,7 2-16,1 2 0,6-3 15,9 7-15,7-3 16,33 22-16,4-4 15,-26-21-15,4 6 16,-8-4-16,37 19 16,-37-14-16,-7-4 15,-4 3-15,0-4 16,-7-2-16,-2-2 0,-1-2 16,-2 6-16,-11-3 15,-3-3-15,0 2 16,-23 5-16,-62 33 15,65-41-15,-32 19 16,25-19-16,12-7 0,4 0 16,7-1-16,-15-3 15</inkml:trace>
  <inkml:trace contextRef="#ctx0" brushRef="#br0" timeOffset="145789.243">16718 6569 0,'0'0'0,"0"0"15,-3-4-15,3 4 16,-8-7-16,8 7 16,-4-4-16,4 4 15,0 0-15,0 0 0,0 0 16,-4 0-16,8-3 15,3 3-15,4-4 16,1-3-16,10 3 16,1 4-16,4-4 15,2 4-15,5 0 16,-1 0-16,4 0 0,8-7 16,-7 7-16,0-4 15,-1-3-15,-4 2 16,1-6-16,0 4 15,22-15-15</inkml:trace>
  <inkml:trace contextRef="#ctx0" brushRef="#br0" timeOffset="146189.298">17784 6186 0,'0'0'0,"0"0"16,-7 0-16,7 0 0,-8-5 16,8 5-16,-11-3 15,-7 3-15,2 0 16,-10 3-16,0 5 15,-1-5-15,1 9 16,-37 21-16,36-14 0,-21 26 16,26-27-16,3 8 15,7 1-15,1 2 16,4 2-16,3-5 16,8-1-16,22 32 15,-7-32-15,7 1 16,0-7-16,4-11 0,11 3 15,-3-11-15,-4 0 16,89-22-16,-93-1 16,29-29-16</inkml:trace>
  <inkml:trace contextRef="#ctx0" brushRef="#br0" timeOffset="146639.172">18079 6279 0,'0'0'16,"-3"0"-16,-5 0 16,8 0-16,-11 0 0,11 0 15,-15 3-15,0 5 16,-4 3-16,1 4 16,-1-4-16,4 4 15,-4-1-15,-3 13 16,11-5-16,3 5 0,1-5 15,3 4-15,4-4 16,7 1-16,5-5 16,-1 1-16,11-4 15,-3-4-15,-1 0 16,13-3-16,-9-8 16,4-4-16,-3-8 0,2-2 15,-2 2-15,-4-6 16,-4-4-16,-4 3 15,0-4-15,-6 5 16,-5-4-16,-8 3 16,-4-4-16,-2 9 15,-2-1-15,-2-1 0,-1 10 16,-3-2-16,3 4 16,8 0-16,11 4 15,-8-3-15,-3 3 16</inkml:trace>
  <inkml:trace contextRef="#ctx0" brushRef="#br0" timeOffset="147139.472">18390 6372 0,'0'4'16,"0"-4"-16,0 7 15,0 0-15,0 8 16,0 0-16,0 0 16,0 0-16,0 7 15,0-22-15,0 19 16,0-19-16,0 0 0,0 0 16,0 0-16,0 0 15,0 0-15,0 0 16,0 0-16,0 0 15,0 0-15,0 11 16,4-4-16,3-7 0,5-3 16,6-12-16,-7-4 15,27-26-15,-12 19 16,-8 1-16,9 2 16,-5 1-16,4 7 15,-3 0-15,-4 8 16,3 7-16,0 7 0,1 8 15,-12 0-15,7 7 16,-3 1-16,-4 2 16,5 1-16,-5-3 15,-4 3-15,4-7 16,-6 0-16,2-8 16,0-4-16,-7-3 0,8-8 15,-1-3-15,9-27 16</inkml:trace>
  <inkml:trace contextRef="#ctx0" brushRef="#br0" timeOffset="147339.626">19030 6252 0,'0'4'16,"0"8"-16,0-12 16,0 14-16,0 5 15,0-1-15,0 8 16,3 1-16,0 2 0,5-3 15,-4 1-15,7-1 16,0-11-16,0-1 16,1-6-16,-8-4 15,14 0-15</inkml:trace>
  <inkml:trace contextRef="#ctx0" brushRef="#br0" timeOffset="147512.245">19112 6099 0,'0'0'0,"0"0"16,0 0-16,0 0 0,0 0 15,0 0-15,0 5 16,7-2-16,0 5 16,5 3-16,-1 0 15,4-7-15,0 4 16,3 10-16</inkml:trace>
  <inkml:trace contextRef="#ctx0" brushRef="#br0" timeOffset="147806.769">19560 6141 0,'0'0'0,"0"0"16,0 0-16,0 3 16,0-3-16,0 0 0,0 0 15,-3 5-15,-5-5 16,-3 6-16,-1 2 15,-2-1-15,-9 9 16,4-5-16,-29 29 16,29-21-16,1-1 15,7 5-15,-1-4 0,4 7 16,5-4-16,3 4 16,3-3-16,13 2 15,-5-5-15,15-6 16,0-3-16,11-7 15,-6 0-15,2-4 0,46-8 16</inkml:trace>
  <inkml:trace contextRef="#ctx0" brushRef="#br0" timeOffset="148623.511">20039 6110 0,'0'0'15,"0"0"-15,-4 5 16,-7-5-16,0 0 16,-4 0-16,0 7 15,-8 0-15,1 1 16,-4-1-16,3 1 0,-40 29 16,41-26-16,3 12 15,4-5-15,0 9 16,11-5-16,-4 4 15,8 0-15,5-4 16,2 12-16,0-16 0,5 4 16,7-6-16,-5-5 15,5 0-15,3-11 16,5-4-16,-5-7 16,4 0-16,-7-1 15,7-13-15,-4-1 16,-7 3-16,1 1 0,-2-4 15,-2 0-15,-5 4 16,4 3-16,-11 4 16,4-4-16,-4 8 15,0 11-15,0 0 16,0-7-16,0 7 0,0 3 16,0 8-16,0 8 15,0-4-15,4 11 16,-1-7-16,5 7 15,-5 3-15,13-2 16,-5 2-16,4-6 16,-1-4-16,9-1 0,-4-7 15,0-7-15,3-4 16,-4-4-16,9-14 16,18-23-16,-27 15 15,16-38-15,-23 35 16,1-5-16,13-48 0,-20 45 15,-2 3-15,1-3 16,-4-4-16,0 8 16,-4-1-16,1 8 15,-2-4-15,5 11 16,-6-3-16,1 7 16,2 4-16,3 7 0,-8-4 15,5 13-15,-1 6 16,0 0-16,4 11 15,0 0-15,0 5 16,4 6-16,3 8 16,9 33-16,-5-40 0,18 33 15,-10-41-15,4 11 16,-12-14-16,0-4 16,0 3-16</inkml:trace>
  <inkml:trace contextRef="#ctx0" brushRef="#br0" timeOffset="149073.62">18947 6651 0,'0'0'0,"0"0"16,0 0-16,-7 0 16,7 0-16,-8 0 15,8 0-15,-7 0 16,3 4-16,-8 7 15,9 8-15,-1 0 16,0 10-16,1 1 0,-5 7 16,8 4-16,-7 49 15,14-46-15,-3 1 16,11 44-16,-12-55 16,2-4-16,2 4 15,0-1-15,1-3 0,-1 0 16,1-8-16,-5-7 15,5 0-15,-4-7 16,-1-5-16,-3-6 16,0-2-16,4-9 15</inkml:trace>
  <inkml:trace contextRef="#ctx0" brushRef="#br0" timeOffset="149340.392">18715 6710 0,'4'0'0,"-4"0"16,7 0-16,4 0 16,4 0-16,4-6 15,11 2-15,33-18 16,5-1-16,-34 15 15,3-3-15,4 0 0,-4-4 16,-3 8-16,-4-5 16,0 9-16,-11-1 15,34 0-15</inkml:trace>
  <inkml:trace contextRef="#ctx0" brushRef="#br0" timeOffset="149540.609">18853 6908 0,'0'0'0,"0"8"16,0-8-16,0 0 0,0 0 15,5 11-15,9-4 16,9-7-16,-1 4 16,8-4-16,41-7 15,4-12-15,-37 8 16,-5 0-16,-11-5 0,39-9 15</inkml:trace>
  <inkml:trace contextRef="#ctx0" brushRef="#br0" timeOffset="149806.857">19399 6704 0,'0'3'0,"0"-3"16,0 0-16,0 0 15,0 8-15,0 3 16,0 4-16,0 7 16,0 1-16,4 2 0,0 5 15,0-3-15,-1 6 16,-3 4-16,8-7 16,-8 0-16,8-1 15,3 2-15,0-2 16,0-2-16,1-9 15,2 1-15,1-12 0,4-3 16,0-4-16,22-8 16</inkml:trace>
  <inkml:trace contextRef="#ctx0" brushRef="#br0" timeOffset="150353.771">19934 6841 0,'0'0'0,"0"0"16,-8 0-16,2 0 16,-2 0-16,-3 0 15,-4 0-15,-4 0 16,0 0-16,-10 4 0,3 7 16,-1-4-16,4 9 15,1 2-15,4 1 16,-1 10-16,0-6 15,12-1-15,-4 8 16,6-7-16,2 3 0,6-4 16,9 1-16,-5-12 15,12 0-15,-1-4 16,9-14-16,3-4 16,-8 3-16,0-11 15,-6 1-15,2-1 16,1-4-16,-8 1 0,4-4 15,-4 8-15,-3-9 16,-4 9-16,3-4 16,-7 10-16,0-2 15,0 14-15,0-5 16,0 5-16,4 8 16,-4-8-16,3 8 0,2 7 15,6 14-15,0-10 16,-4 3-16,4-3 15,5 3-15,2-6 16,4 2-16,-3-7 16,15-3-16,-8-8 0,0-4 15,-7-7-15,3 0 16,-3-5-16</inkml:trace>
  <inkml:trace contextRef="#ctx0" brushRef="#br0" timeOffset="150740.966">20455 6729 0,'0'0'15,"0"0"-15,-5 0 16,-2 0-16,7 0 16,-11 0-16,11 0 15,-16 0-15,16 0 16,-18 0-16,-4 0 16,6 4-16,-2 0 0,3 3 15,15-7-15,-7 16 16,7-16-16,3 18 15,1-7-15,7 4 16,8 0-16,-8 3 16,12 1-16,2-4 0,-2 4 15,-1-4-15,1 11 16,-4-7-16,-12-1 16,1 1-16,-12-1 15,0 4-15,-7 1 16,-4-4-16,-8-1 15,1 1-15,-1-8 0,1 0 16,-4-7-16,0 0 16,0-4-16,3-8 15,5-3-15,7 0 16,-4-12-16,10-2 0,-6-46 16</inkml:trace>
  <inkml:trace contextRef="#ctx0" brushRef="#br0" timeOffset="150990.979">20738 6577 0,'0'3'0,"0"-3"0,0 16 16,0-2-16,0 9 15,0 10-15,8 38 16,3 11-16,-7-45 15,0-3-15,-4 3 16,0 0-16,0-3 0,0 0 16,0-1-16,-4-11 15,0 5-15,0-9 16,4-7-16,4-3 16,-4-5-16,-4 1 15</inkml:trace>
  <inkml:trace contextRef="#ctx0" brushRef="#br0" timeOffset="151374.56">20985 6670 0,'-3'3'0,"-5"5"16,1 0-16,-9-5 15,2 1-15,-1 7 16,-7 4-16,6-4 0,-2-3 16,-1 3-16,19-11 15,-8 15-15,5-4 16,6 3-16,-3 2 16,16-5-16,29 26 15,-27-25-15,8 2 16,41 16-16,-48-15 0,7 0 15,-4-4-15,5 0 16,-1 0-16,-3 1 16,-5-5-16,-6 4 15,-1-3-15,0-5 16,-4-3-16,-3 4 0,-4-15 16,0-4-16</inkml:trace>
  <inkml:trace contextRef="#ctx0" brushRef="#br0" timeOffset="153075.171">17395 2235 0,'0'0'16,"0"0"-16,7 4 0,1-4 16,-1 0-16,4 4 15,-3-4-15,-8 0 16,0 0-16,0 0 16,0 0-16,0 0 15,0 0-15,0 0 16,0 0-16,0 0 0,0 0 15,4-4-15,-4 4 16,0-4-16,0 4 16,0 0-16,0 0 15,0 0-15,0 0 16,0 0-16,0 0 16,0 0-16,0 0 0,0 0 15,0 0-15,0-3 16,0 3-16,0 0 15,0 0-15,0 0 16,0 0-16,0-8 16,0 8-16,0 0 0,-4-8 15,4 8-15,0 0 16,0 0-16,0 0 16,4-3-16,3 3 15,8 0-15,4 0 16,4 0-16,2 0 15,13 0-15,40-8 0,-36 8 16,6 0-16,39-11 16,-47-4-16,2 8 15,3 3-15,-8 1 16,4 3-16,-4 0 16,-3 0-16,-4 0 0,-4 0 15,5 3-15,-13 1 16,4 3-16,-7-3 15,0 7-15,-11-7 16,0-4-16,-4 0 16,0-4-16,-4-3 15</inkml:trace>
  <inkml:trace contextRef="#ctx0" brushRef="#br0" timeOffset="153391.946">18386 1907 0,'0'0'0,"0"0"16,0 0-16,0 4 15,0 3-15,0 12 0,0-4 16,4 14-16,-4-2 15,0 10-15,0 4 16,-4 41-16,4-45 16,-4 1-16,1-5 15,-1 1-15,4-1 0,-4-7 16,1-3 0,-5-12-16,4-3 0,-7-8 15,3-4-15,-3-11 16</inkml:trace>
  <inkml:trace contextRef="#ctx0" brushRef="#br0" timeOffset="153575.879">18185 1911 0,'0'0'16,"0"0"-16,0 0 15,3 0-15,5 0 16,3 0-16,11 0 0,12-4 15,-8 4-15,11 0 16,-3 0-16,-4-8 16,4 2-16,-12 1 15,34-6-15</inkml:trace>
  <inkml:trace contextRef="#ctx0" brushRef="#br0" timeOffset="153808.749">18274 2123 0,'0'0'15,"0"0"-15,4 0 16,3 0-16,0 0 16,13-3-16,2-1 15,0 0-15,8 0 16,-8-7-16,9 4 15,-2 3-15,-2-3 0,47-4 16</inkml:trace>
  <inkml:trace contextRef="#ctx0" brushRef="#br0" timeOffset="154258.957">18625 2026 0,'0'0'15,"0"0"-15,0 4 16,0-4-16,0 0 15,-3 8-15,-1 3 16,0 3-16,-3 2 16,7 10-16,-4-8 0,4 12 15,7-7-15,-3 6 16,4-10-16,11 4 16,-1 2-16,-3-13 15,0-5-15,8 5 16,-5-12-16,4-12 0,-6 8 15,-2-7-15,5-7 16,-12-1-16,12-4 16,-7 1-16,-1-7 15,-3-2-15,-2 2 16,2 3-16,-4 4 16,0-1-16,-4 4 15,7 1-15,-7 10 0,0 5 16,4 6-16,-4 5 15,0 3-15,0 7 16,0 5-16,0 3 16,0-7-16,4 7 15,-1 4-15,5-12 0,-8 8 16,8-15-16,-5-3 16,8-5-16,-3 5 15,10-8-15</inkml:trace>
  <inkml:trace contextRef="#ctx0" brushRef="#br0" timeOffset="154675.792">19081 2060 0,'0'0'15,"0"3"-15,0-3 16,0 0-16,0 12 16,0-1-16,-3 0 15,0 12-15,-5-4 16,4 7-16,0 3 0,1-10 15,-1 11-15,4-12 16,-4 5-16,4-4 16,0-8-16,0 7 15,-4-18-15,8 0 16,4-15-16,-1 1 0,0-2 16,16-39-16,-12 25 15,4-4-15,4 0 16,-4 5-16,0-1 15,3 4-15,1 7 16,0 4-16,-4 1 0,4 10 16,-1 4-16,-7 11 15,0 7-15,-3 1 16,0 11-16,-5-8 16,1 1-16,-4 10 15,0-10-15,4-1 0,0-11 16,3-4-16,0 1 15,9-19-15,13-19 16</inkml:trace>
  <inkml:trace contextRef="#ctx0" brushRef="#br0" timeOffset="155059.297">19486 2038 0,'0'0'16,"0"3"-16,0-3 0,0 0 15,0 16-15,0-5 16,-8 7-16,5 1 15,-2-4-15,-2 15 16,3-12-16,-3 8 16,7-11-16,0-15 0,0 0 15,0 0-15,-4 15 16,4-11-16,0-4 16,4-4-16,7-11 15,-4 0-15,24-40 16,-20 36-16,8-11 15,-5 3-15,5 2 0,-4 2 16,4 5-16,-4 2 16,0 13-16,4 3 15,-5 8-15,-6 3 16,3 18-16,-7-14 16,-1 19-16,-6-1 15,3-2-15,0 2 0,0 0 16,0-10-16,3-4 15,5-12-15,-5 0 16,13 4-16</inkml:trace>
  <inkml:trace contextRef="#ctx0" brushRef="#br0" timeOffset="155576.145">19785 2157 0,'0'0'15,"0"0"-15,0 0 16,0 0-16,0 0 15,0 0-15,0 0 0,0 0 16,3 0-16,-3 0 16,0 0-16,0 0 15,0 0-15,8-7 16,0 7-16,-8 0 16,3-16-16,-3 16 15,12-7-15,-12 7 0,0 0 16,7-11-16,4 0 15,0-4-15,-3 4 16,3 0-16,4 0 16,-4-5-16,0 5 15,0-15-15,0 11 0,1 1 16,-4-2-16,-8 16 16,7-11-16,-3-7 15,-4 18-15,3-23 16,-14 4-16,8 8 15,-5-4-15,-4 12 16,-2-5-16,-9 16 0,4-1 16,-3-3-16,-22 33 15,25-7-15,0-15 16,8 11-16,-1 11 16,9-11-16,-1-4 15,4 1-15,12 7 16,14 26-16,-4-34 0,-3-11 15,10 8-15,-3-11 16,-3-8-16,33-27 16,-29 20-16,-9-4 15</inkml:trace>
  <inkml:trace contextRef="#ctx0" brushRef="#br0" timeOffset="156177.307">20010 1684 0,'0'0'0,"0"0"16,0 0-16,0 8 16,0-2-16,0 6 15,0 18-15,0-8 16,0 8-16,3 44 16,0-44-16,5 11 15,0-3-15,-1-5 0,8-3 16,0 0-16,3-12 15,9 1-15,-9-12 16,12-3-16,23 0 16</inkml:trace>
  <inkml:trace contextRef="#ctx0" brushRef="#br0" timeOffset="156859.993">17769 1590 0,'0'0'15,"0"0"-15,0-7 16,0 7-16,0 0 0,0 0 15,0 0-15,0 0 16,0 0-16,8-7 16,6 7-16,5-4 15,0 4-15,11 0 16,-4-7-16,4-1 0,52-7 16,-45 4-16,1-4 15,-4 11-15,6-11 16,-1 4-16,-2 8 15,0-5-15,-4 1 16,5 3-16,-12 4 16,4-7-16,-11 7 0,3-5 15,-7 5-15,0 0 16,0 0-16,-15 0 16,15 0-16</inkml:trace>
  <inkml:trace contextRef="#ctx0" brushRef="#br0" timeOffset="157209.604">18839 1002 0,'0'8'0,"0"-8"16,0 0-16,0 11 0,0-4 15,0 15-15,0-3 16,0 15-16,0-5 16,0 1-16,-8 48 15,4-41-15,-3 5 16,0-5-16,2-7 15,-2-1-15,-4 1 0,3-11 16,-3 0-16,3-8 16,2-8-16,-2 1 15,-4-4-15,-6 4 16</inkml:trace>
  <inkml:trace contextRef="#ctx0" brushRef="#br0" timeOffset="157826.982">18659 1117 0,'0'0'16,"0"-7"-16,0 7 15,0 0-15,8 0 0,10-12 16,5 1-16,3-7 16,37-1-16,-36 8 15,7 0-15,-1 4 16,1-1-16,-8 5 15,3 3-15,-6-8 0,-4 8 16,-5 0-16,-6 0 16,-11 8-16,-8-8 15,-5 0-15,-7 0 16,-2 0-16,-5 0 16,-64 59-16,65-41 15,10-2-15,0-2 0,4 9 16,4-12-16,3 4 15,4-4-15,8 0 16,4-7-16,6 0 16,5-4-16,7 0 15,-3 0-15,4 0 16,6-4-16,-10 0 0,6-7 16,-6 3-16,-4 1 15,-5 3-15,-2-3 16,10 3-16,-22 4 15,0 0-15,0 0 16,0 0-16,3 4 0,5 3 16,-8-7-16,0 0 15,0 0-15,0 0 16,0 4-16,0 11 16,0 0-16,0-1 15,0 9-15,0 4 16,0-6-16,0 9 0,0-11 15,0 3-15,8-3 16,-1 0-16,1-16 16,3 1-16,-3 0 15,-8-4-15</inkml:trace>
  <inkml:trace contextRef="#ctx0" brushRef="#br0" timeOffset="158112.819">19329 901 0,'0'0'0,"0"0"15,0 4-15,3 3 16,5 12-16,-5-8 16,5 12-16,-5 10 15,5 1-15,-8 6 16,4 9-16,-4-8 0,0 3 15,0-2-15,0-2 16,0-2-16,4-1 16,0-7-16,-1-4 15,-3 0-15,4-14 16,0-5-16,3-7 16,-7 0-16,4-12 0</inkml:trace>
  <inkml:trace contextRef="#ctx0" brushRef="#br0" timeOffset="158410.633">19568 812 0,'0'11'0,"0"-11"16,0 0-16,0 11 15,8 7-15,-1 1 0,0 11 16,1 0-16,7 49 16,-15-57-16,7 15 15,-3 4-15,-4-11 16,0 7-16,4 3 16,-4-9-16,0-2 0,0 9 15,0-20-15,0 5 16,-4-16-16,4 5 15</inkml:trace>
  <inkml:trace contextRef="#ctx0" brushRef="#br0" timeOffset="158610.641">19422 1180 0,'0'0'0,"0"0"16,0 0-16,8 0 15,6-3-15,12-5 0,49-3 16,0 0-16,-34-4 16,-7 4-16,33-23 15,-36 19-15,-13 4 16,1 8-16,-1-12 16,9 11-16</inkml:trace>
  <inkml:trace contextRef="#ctx0" brushRef="#br0" timeOffset="159277.343">19777 1147 0,'0'0'0,"0"0"15,0 0-15,8 0 16,3 0-16,4 0 0,4 0 16,-1 0-16,4 0 15,5-7-15,-4-4 16,-1-1-16,-4-2 15,1-2-15,-8-2 16,4 10-16,-4-3 0,-6 4 16,-2-8-16,-11 11 15,2 1-15,-6-5 16,1 5-16,-5 3 16,-2 0-16,3 11 15,-8 7-15,5 1 16,7-5-16,-27 54 0,27-50 15,0 12-15,4-1 16,3 2-16,0-2 16,4-10-16,8 0 15,3-8-15,7-4 16,-3 4-16,4-11 16,0 4-16,6-8 0,25-25 15,-28 13-15,8 2 16,-8 6-16,4 1 15,-7 3-15,3 4 16,-7-7-16,-4 4 16,8-5-16,-11 8 15,3 0-15,-11 0 0,0 0 16,0 0-16,0 0 16,0 0-16,0 0 15,0 0-15,-7 0 16,-1 0-16,8 0 15,-15 0-15,7-11 0,5-9 16,3 20-16,3-21 16,16-35-16,-7 26 15,-5 12-15,12-5 16,0 4-16,-5 1 16,5 7-16,4 3 15,-9-3-15,5 7 0,4 0 16,-1 0-16</inkml:trace>
  <inkml:trace contextRef="#ctx0" brushRef="#br0" timeOffset="159561.271">20652 950 0,'0'0'0,"0"0"16,0 0-16,0 11 15,4 0-15,0 0 16,3 4-16,1 11 0,3 8 16,4 37-16,-15-42 15,0 1-15,4 11 16,-4-4-16,0 4 16,0-4-16,0-3 15,-4-4-15,0 7 0,1-7 16,-5-19-16,5 0 15,-5-3-15,0-1 16,-7-18-16</inkml:trace>
  <inkml:trace contextRef="#ctx0" brushRef="#br0" timeOffset="159911.255">20510 950 0,'0'0'15,"4"-8"-15,3 8 0,1-11 16,7 0-16,23-26 16,-16 14-16,7 15 15,2-3-15,2-4 16,1 12-16,0-8 16,-1 11-16,5 0 15,-8 3-15,-4 16 16,-4-1-16,1-6 0,-12 14 15,-4 4-15,-3-8 16,-15 8-16,-45 56 16,30-57-16,-1-13 15,-44 21-15,41-26 16,1-4-16,-2 4 0,5-3 16,7-8-16,1 0 15,7-8-15,11 1 16,0-4-16,7-11 15</inkml:trace>
  <inkml:trace contextRef="#ctx0" brushRef="#br0" timeOffset="161528.487">21150 931 0,'0'0'0,"-8"0"16,8 0-16,-7 0 16,-5-8-16,-6 5 15,-1 3-15,0 0 16,-3 0-16,4 0 16,-5 3-16,1 8 0,7 5 15,-1-5-15,2 7 16,10-7-16,-4 9 15,5-2-15,3 4 16,3-3-16,5-8 16,-1 1-16,8-6 15,8-6-15,-5 5 0,1-10 16,4-6-16,3-7 16,-4 10-16,1-10 15,-1 3-15,-7 8 16,0-12-16,-4 7 15,-4 5-15,-2 3 0,-2 4 16,-3 0-16,0 0 16,0 0-16,4 4 15,-4-4-15,0 0 16,0 0-16,0 0 16,4 7-16,3-3 0,4-4 15,-3 0-15,7-4 16,-4 4-16,8-7 15,-8 3-15,0-10 16,4 10-16,-4-7 16,-11 11-16,0 0 15,0 0-15,8 0 0,3-8 16,1 16-16,-6-5 16,2 16-16,-4-8 15,0 16-15,3-5 16,-3 15-16,0 4 15,7 37-15,-11-49 0,3 10 16,5 1-16,-4-3 16,-4-3-16,4 3 15,-4-18-15,0 3 16,0-3-16,0 0 16,0-16-16,0 5 15,0-16-15,-4 5 16,-8-16-16,1-7 0,-15-37 15,12 25-15,6-3 16,-15-38-16,23 42 16,-3 4-16,3-4 15,3-4-15,1 4 16,7 15-16,8-9 0,-4 2 16,30-31-16,-26 41 15,10 8-15,-7-4 16,1 11-16,4 4 15,-1 0-15,-4 11 16,1-3-16,-9-4 0,2 7 16,-5-3-16,-7 10 15,-4-7-15,-4 8 16,-12-8-16,2 8 16,3-1-16,-12-7 15,4 1-15,-3 7 16,-1-12-16,5 8 0,-4 3 15,3-10-15,-4 10 16,8-7-16,8 1 16,3-12-16,4 0 15,8 7-15,18-14 16,-8 7-16,43-30 0,-28 19 16,1 0-16,0 3 15,-1-3-15,38-18 16,-42 17-16,2-3 15,-5 4-15,0 0 16,-7-8-16,3 8 16,-11 0-16,1-8 0,-1-7 15,-8 11-15,-3 7 16,0-10-16,-7 7 16,-4 3-16,-4 8 15,4-3-15,-8 3 16,19 0-16,-19 0 0,-3 3 15,-1 16-15,9-8 16,-6 4-16,9 0 16,8 11-16,-5-4 15,12-3-15,0 0 16,10-1-16,13-14 16,-9 7-16,9-7 0,-1 0 15,0-4-15,-3 8 16,7-8-16,-8 0 15,4 0-15,-7-8 16,-1 16-16,-2-8 16,-1 0-16,-4 11 0,-11-11 15,11 3-15,-11-3 16,0 0-16,0 0 16,0 0-16,11 0 15,-11 0-15,0 0 16,8 0-16,-4-3 15,-4-8-15,3-1 0,-3-3 16,0 4-16,0-11 16,0 3-16,0-11 15,0 4-15,0 3 16,-3 5-16,14-1 16,0 8-16,0 0 0,4 0 15,7 4-15,-3 7 16,11 0-16,-8 0 15</inkml:trace>
  <inkml:trace contextRef="#ctx0" brushRef="#br0" timeOffset="192975.68">22919 1792 0,'0'0'0,"-8"0"16,-3 0-16,-4 0 0,0 0 15,-11 0-15,0 0 16,-49 14-16,-4 9 15,5 7-15,-2-1 16,9 5-16,33-8 16,-25 15-16,36-4 15,-25 16-15,29-24 0,4-3 16,7 5-16,2-2 16,1 1-16,13 0 15,7-4-15,23 30 16,14-15-16,-22-26 15,44 15-15,-44-23 16,12 0-16,-5-3 0,8-4 16,37-11-16,-40-4 15,21-7-15,-33 3 16,-4-7-16,26-30 16</inkml:trace>
  <inkml:trace contextRef="#ctx0" brushRef="#br0" timeOffset="193724.501">23046 1557 0,'0'0'0,"-4"-4"16,-3-3-16,-4-5 15,-1 5-15,-3-4 16,-3-4-16,-5 0 16,-7 12-16,0-5 0,-52-15 15,41 23-15,-4 0 16,-48 12-16,10 10 16,8 8-16,8 7 15,7 0-15,4 12 16,-3 7-16,6 0 0,-22 41 15,34-38-15,0 15 16,7 2-16,19-43 16,-7 49-16,10-41 15,-2 49-15,14-46 16,0 42-16,3-45 0,20 44 16,3-21-16,-7-35 15,29 27-15,-18-37 16,4 4-16,33 10 15,-29-26-15,55 12 16,5-15-16,-5-15 16,-3-1-16,3-6 0,0-4 15,-6-1-15,-9-7 16,-3-7-16,3 0 16,-10-5-16,-5-2 15,-3 0-15,-8-5 16,-25 27-16,18-38 15,0-11-15,-27 38 0,16-31 16,-20 27-16,5-57 16,-11 50-16,-4-5 15,-12-40-15,1 44 16,-1 8-16,-22-41 16,-7 11-16,-8 15 0,-7 3 15,-15 12-15,36 15 16,-47-4-16,-4 3 15,37 16-15,-56 3 16,52-4-16,-48 20 16,11-5-16,4 23 15,48-11-15,4-1 0,0 1 16,8-4-16</inkml:trace>
  <inkml:trace contextRef="#ctx0" brushRef="#br0" timeOffset="195891.906">23809 9185 0,'0'0'15,"0"-7"-15,0 7 16,0-12-16,0 1 16,0-3-16,0-9 15,-4-3-15,0 0 0,4-7 16,0-4-16,0-8 15,0 0-15,8-60 16,-1 16-16,-7 40 16,11-48-16,5 9 15,-9 43-15,4-45 0,-7 42 16,11-46-16,-15 46 16,3-45-16,8-4 15,-3 7-15,4 1 16,2 3-16,1 1 15,-7 40-15,6-52 16,2 0-16,10 4 0,-15 8 16,-11 36-16,15-52 15,0 11-15,-11 46 16,4-49-16,-5 52 16,8-56-16,-11 49 15,8 3-15,3-45 16,-4 46-16,-7 3 0,0-8 15,16-36-15,-16 47 16,0 1-16,7 7 16,-3-3-16,-4-1 15,0 5-15,0 2 16,0-2-16,0 6 0,0 4 16,0 1-16,0-1 15,0 19-15,0 0 16,0 0-16,0 0 15,0 0-15,3-11 16,-3 11-16,8-11 0,7-1 16,0 5-16,4 3 15,-1 1-15,12 3 16,-8 0-16,12 0 16,3 0-16,-3 0 15,7 0-15,-3 0 16,55 0-16,-52-4 0,4 4 15,7-4-15,49-3 16,-56 3-16,45-7 16,-45 11-16,48-15 15,-48 8-15,42-4 16,-47 3-16,47-11 16,-47 12-16,5-1 0,42-10 15,-42 10-15,0 1 16,40-12-16,-43 8 15,-1 7-15,-8-7 16,12 0-16,-7 4 0,-1-5 16,0 1-16,1 0 15,-5 3-15,1-3 16,-4 4-16,0-1 16,-7 5-16,-1-1 15,-4 0-15,-2 4 16,-1 0-16,-8 4 15,-7-4-15,11 11 0,-4 0 16,1 0-16,-8 12 16,4-1-16,-4 4 15,0 1-15,3 6 16,8 45-16,-6-41 16,6 50-16,-4-50 0,12 48 15,-16-43-15,24 35 16,-16-35-16,12 40 15,3 6-15,-4-12 16,4 9-16,-3-6 16,3 3-16,-19-42 0,12 53 15,15 38-15,-8-49 16,0 3-16,1-3 16,6 49-16,-15-49 15,1 4-15,4-1 16,-12 5-16,0 7 15,27 33-15,-16-41 0,-3-7 16,7 8-16,-4-5 16,-7 2-16,15-2 15,-4-3-15,-3-8 16,7 1-16,-19-42 16,15 43-16,-11-43 0,-7 4 15,-5-7-15,5-4 16,-5-4-16</inkml:trace>
  <inkml:trace contextRef="#ctx0" brushRef="#br0" timeOffset="196792.392">22440 9766 0,'4'0'0,"3"0"16,12 0-16,7 5 15,4-2-15,37 5 16,-25-5-16,51-3 16,-48-3-16,56-5 15,0 8-15,-1-3 16,-47 3-16,100-16 0,-52 9 15,0 3-15,0 1 16,12 3-16,44-12 16,-53 5-16,1-4 15,48 0-15,-44 7 16,48 0-16,-56-4 16,67-3-16,-59 4 0,-1 7 15,64-15-15,-15 4 16,-48 7-16,7 4 15,56-7-15,-15-4 16,-49 7-16,4 4 16,49-12-16,-7-2 0,-50 14 15,12-4-15,45 4 16,-49 0-16,-4 0 16,8 0-16,1 0 15,-9 0-15,4 0 16,-4 0-16,-7 0 0,-48 0 15,51 0-15,1 0 16,7 0-16,-70 0 16,59 0-16,-56 4 15,-1-4-15,1 3 16,45 8-16,-64-11 16,8 5-16,14-2 0,-22-3 15,-3 4-15,-1-4 16,-7 4-16,-4-4 15,0 0-15,-3 0 16</inkml:trace>
  <inkml:trace contextRef="#ctx0" brushRef="#br0" timeOffset="199096.803">25196 7322 0,'0'0'0,"0"0"16,0 0-16,0 0 16,0 0-16,0 0 15,0 0-15,0 7 16,0 5-16,0-12 0,4 19 15,-4-1-15,0 8 16,0 0-16,0 7 16,0 1-16,0 3 15,0 4-15,0 53 16,0-57-16,0 8 0,-8 48 16,1-53-16,0 2 15,10-2-15,1 5 16,-4-8-16,4 5 15,-1-5-15,-3 0 16,0 8-16,0-8 0,0 4 16,15 49-16,-11-53 15,3 4-15,-7-4 16,5 4-16,-5 0 16,3-7-16,1 3 15,0 0-15,-1 0 0,5 42 16,-1-45-16,-7-5 15,0 8-15,0-7 16,0 0-16,4 0 16,-4-11-16,0 7 15,0 3-15,0-7 16,0-3-16,-4 0 0,4-19 16,0 0-16,4 11 15,-4-11-15,0 0 16,0 0-16,0 0 15,0 11-15,0-11 16,0 0-16,0 0 16,0 0-16,0 11 0,0-11 15,0 0-15,-4 11 16,-7-3-16,4 3 16,-9 1-16,5-5 15,-4 0-15,4 8 16,-8-7-16,1 6 0,-1-2 15,-3-1-15,3 0 16,-4 0-16,5 4 16,-5 0-16,4-4 15,-3 4-15,-1 0 16,1-4-16,-1-3 0,9 3 16,-9 4-16,9-4 15,-2-4-15,1 1 16,1 0-16,14-8 15,-15 7-15,-1 4 16,16-11-16,-14 4 16,14-4-16,-11 7 15,11-7-15,0 0 0,-19 8 16,4-1-16,4 0 16,11-7-16,0 0 15,0 0-15,-15 4 16,15-4-16,0 0 0,0 0 15,-19 4-15,19-4 16,0 0-16,0 0 16,0 0-16,0 0 15,0 0-15,0 0 16,0 0-16,0 0 16,0 0-16,0 0 15,0 0-15,0 0 0,0 0 16,0 0-16,0 0 15,0 0-15,0 0 16,0 0-16,0 0 16,-11 0-16,11 0 0,0 4 15,0-4-15,-4-4 16,0-4-16</inkml:trace>
  <inkml:trace contextRef="#ctx0" brushRef="#br0" timeOffset="201644.274">25522 7196 0,'0'0'16,"0"0"-16,0 0 16,0 0-16,0 0 15,0 0-15,0 0 0,0 0 16,0 0-16,0 0 15,0 0-15,0 0 16,0 0-16,0 0 16,0 0-16,0 0 15,0 0-15,0 0 0,0 0 16,0 0-16,0 0 16,0 0-16,0 0 15,0 0-15,0 11 16,0 0-16,0-11 15,0 15-15,0-1 16,-4 9-16,4-1 0,0 8 16,-4-4-16,4 4 15,0 0-15,0 7 16,0 0-16,0-3 16,0 6-16,0-6 15,0 3-15,0 5 16,0-2-16,8 39 0,-8-42 15,0 4-15,14 41 16,-14-52-16,4 15 16,0-12-16,0 8 15,-4-4-15,7 53 16,-3-53-16,-1 0 0,2 8 16,-5-8-16,3 4 15,0 0-15,-3-3 16,5 3-16,-2-1 15,8-2-15,-3-5 16,-1 5-16,-2-1 0,-2-8 16,0 5-16,2 0 15,-2-4-15,-3-1 16,0 2-16,4-9 16,-4 0-16,0 0 15,0-3-15,4 0 16,-1-4-16,1-4 15,-4-11-15,0 0 0,0 0 16,0 0-16,0 0 16,0 0-16,0 0 15,0 0-15,4 18 16,-4-7-16,0-11 16,0 0-16,0 0 15,0 0-15,0 0 0,4 11 16,-4-11-16,0 0 15,0 0-15,0 0 16,0 0-16,7 12 16,-7-12-16,7 11 15,-7-11-15,5 11 0,-5-11 16,7 8-16,-7-8 16,0 0-16,7 11 15,-7-11-15,15 7 16,4 1-16,0 0 15,-1-2-15,-3-6 0,7 5 16,1-2-16,4 5 16,-5-5-16,4 1 15,4 4-15,0-1 16,-8-3-16,4-1 16,4 12-16,1-11 0,-2 8 15,-2-6-15,2-2 16,5 4-16,-8-1 15,7 5-15,-2-1 16,-6 0-16,9-4 16,-7 4-16,-1 0 15,4-3-15,-8-1 0,5 4 16,-9-3-16,4 3 16,-3-7-16,-4 4 15,7-1-15,-14 4 16,7-7-16,-4-4 15,-11 0-15,0 0 0,0 0 16,8 7-16,0-7 16,-5 0-16,-3 0 15,0 0-15,-3 0 16,3 0-16,-12 0 16,-3 0-16,-3 0 15,-5 0-15,1 0 16,-5 0-16,1 0 0,-8 0 15,1 0-15,3 0 16,-8 0-16,-2 0 16,2 0-16,-7 0 15,4 0-15,-49 4 16,49-4-16,-4 0 0,4 0 16,-7 0-16,-2 0 15,6 0-15,-57 0 16,60 0-16,-7 0 15,-2 0-15,2 0 16,-4 0-16,-1 0 0,5 0 16,-1 0-16,-52 7 15,60-3-15,-1-4 16,5 4-16,-4-4 16,-3 3-16,6 2 15,-3-2-15,7 1 16,1 0-16,-5-1 0,5-3 15,6 0-15,-10 0 16,11 0-16,-4 0 16,11 0-16,-4 0 15,1 0-15,4 0 16,18 0-16,0 0 16,0 0-16,-15 0 0,15 0 15,-11-7-15,0-5 16,11 12-16</inkml:trace>
  <inkml:trace contextRef="#ctx0" brushRef="#br0" timeOffset="202236.228">25151 8604 0,'0'0'15,"0"0"-15,0 0 0,0 0 16,0 0-16,0 0 16,0 0-16,0 0 15,0 0-15,11 0 16,0 0-16,8 0 16,4 0-16,-1 0 15,8 0-15,4 0 0,-1 0 16,5 0-16,-9 0 15,5 0-15,0 0 16,-4 0-16,-7 0 16,3 0-16,-12 0 15,-3 0-15,1 0 0,-12 0 16,7 4-16,-3-4 16,0 0-16</inkml:trace>
  <inkml:trace contextRef="#ctx0" brushRef="#br0" timeOffset="202565.703">25173 8865 0,'0'4'0,"0"3"0,0-7 16,0 0-16,0 7 15,8-3-15,0 4 16,-1 3-16,8-3 16,4-5-16,-4 0 15,14-3-15,-6 5 16,7-10-16,0 5 0,0 0 16,4 0-16,-9-3 15,2 0-15,3-5 16,-8 0-16,1-3 15,-4 4-15,-8-1 16,3 8-16,-2-7 0,-9 3 16,2 0-16</inkml:trace>
  <inkml:trace contextRef="#ctx0" brushRef="#br0" timeOffset="203046.952">25413 8626 0,'0'0'0,"0"0"16,0 0-16,-4 0 16,-4 0-16,8 0 0,0 0 15,-11 0-15,11 0 16,-11 4-16,4 3 15,-4 8-15,-5-4 16,9 5-16,0 2 16,-1-3-16,4 7 0,1-6 15,6 6-15,5-7 16,-4-4-16,10 3 16,2-2-16,-1-4 15,-1-5-15,5 0 16,0-3-16,-1-3 0,1 0 15,-7-13-15,2 5 16,-2-4-16,-5-3 16,-3-1-16,0-4 15,-8 1-15,-3 4 16,-5-4-16,1 2 16,0 2-16,-8 3 0,0 4 15,5-1-15,-6 5 16,2 3-16,7-6 15,-4-1-15,3-1 16,-2 1-16</inkml:trace>
  <inkml:trace contextRef="#ctx0" brushRef="#br0" timeOffset="203545.13">25147 7296 0,'0'0'16,"0"0"-16,0 0 15,0 0-15,0 0 16,4 0-16,4 0 0,6 0 16,5 0-16,0 0 15,7 0-15,0 0 16,8-7-16,37-16 16,-41 19-16,0-3 15,-4-4-15,-7 0 0,3 0 16,-7-1-16,-3 1 15,6-4-15</inkml:trace>
  <inkml:trace contextRef="#ctx0" brushRef="#br0" timeOffset="204194.898">25338 6260 0,'0'0'16,"0"0"-16,0 0 0,0 0 15,0 0-15,0 0 16,0 0-16,-7 8 16,3 3-16,-4 4 15,1 7-15,-15 34 16,18-23-16,-4 5 0,-3 2 16,7 46-16,1-45 15,3 0-15,0 4 16,0-4-16,0 0 15,0-4-15,3-7 16,12-4-16,1 4 16,-2-4-16,-3-8 15,1-2-15,-1-5 0,8 0 16,-1-7-16,4-4 16,-2-4-16,-6-4 15,2-6-15,-2-2 16,-2-10-16,-1 0 0,-4-4 15,-3 1-15,0-8 16,0 3-16,-8-7 16,-11-41-16,7 49 15,1-5-15,-1 1 16,-3 3-16,0 1 16,-19-34-16,18 37 15,-2 7-15,6 1 0,-7 7 16,4-7-16,-4 10 15,8-2-15,-5 3 16,1-1-16,4 1 16,3-4-16</inkml:trace>
  <inkml:trace contextRef="#ctx0" brushRef="#br0" timeOffset="210306.076">23405 5537 0,'0'0'0,"0"0"0,0 0 15,0 0-15,0 0 16,7 0-16,1 4 15,3-1-15,-4 5 16,9-1-16,-5 1 16,7-1-16,-3 8 15,7-4-15,-6 1 0,2-1 16,1 3-16,-8-2 16,8 2-16,-4-2 15,-4-1-15,0 4 16,1-4-16,-1-7 15,0-4-15,-11 0 0,0 0 16,0 0-16,8 3 16</inkml:trace>
  <inkml:trace contextRef="#ctx0" brushRef="#br0" timeOffset="210564.653">23652 5485 0,'-4'0'0,"4"0"16,0 0-16,0 0 15,-11 0-15,3 4 0,-3 6 16,-8 9-16,1-4 16,7 7-16,-8-3 15,0 7-15,0 0 16,0-3-16,5 3 15,-1-7-15,-1-1 0,5-3 16,8-11-16,-16 3 16</inkml:trace>
  <inkml:trace contextRef="#ctx0" brushRef="#br0" timeOffset="211047.588">23846 5455 0,'0'0'0,"0"0"0,0 0 15,0 0-15,0 0 16,0 0-16,0 0 16,8 0-16,-1 7 15,-7-7-15,8 8 16,6 3-16,2 0 0,-1 1 15,3 2-15,1 1 16,-5 4-16,13-4 16,-12 4-16,4-5 15,-1-2-15,-7 2 16,5-3-16,-2-7 0,-14-4 16,12 4-16,-12-4 15,3 0-15,1-4 16,0-3-16,-4-4 15,0 0-15,0 11 0,0-23 16</inkml:trace>
  <inkml:trace contextRef="#ctx0" brushRef="#br0" timeOffset="211281.543">24063 5418 0,'-8'0'16,"5"4"-16,3-4 0,-4 3 15,-3 5-15,7-8 16,-15 0-16,4 11 16,-1 0-16,-7 4 15,0-4-15,5 12 16,-5-1-16,-3 1 16,6-9-16,-6 4 0,4 1 15,2-7-15,-2-5 16,-9 11-16</inkml:trace>
  <inkml:trace contextRef="#ctx0" brushRef="#br0" timeOffset="211732.774">24310 5362 0,'0'0'0,"0"0"15,7 0-15,-7 0 16,0 0-16,0 0 16,8 3-16,0 1 15,3 0-15,4 3 0,3 4 16,-3-6-16,8 2 16,-5 4-16,12 8 15,-7-12-15,2 8 16,-2 0-16,4-7 15,-9 6-15,4 4 16,-3-10-16,-4 4 0,-4-1 16,0-8-16,-7 2 15,-4-2-15,4-6 16,-4 3-16,0-5 16,0-6-16</inkml:trace>
  <inkml:trace contextRef="#ctx0" brushRef="#br0" timeOffset="211964.762">24568 5317 0,'-4'0'0,"1"0"15,3 4-15,0-4 16,-5 11-16,5-11 0,0 0 16,-6 11-16,-6-7 15,1 11-15,0 0 16,-5 4-16,-2 7 15,2-4-15,-2 4 16,-1-4-16,5 4 16,-2-3-16,1-5 0,8-3 15,-4 0-15,-8 8 16</inkml:trace>
  <inkml:trace contextRef="#ctx0" brushRef="#br0" timeOffset="212413.217">24841 5287 0,'0'0'0,"0"0"0,0 4 16,0-4-16,0 0 16,3 4-16,-3-4 15,12 11-15,-5-3 16,4 3-16,8 7 15,-4-7-15,8 0 0,-1 4 16,4-4-16,-4 1 16,-3 3-16,4-8 15,-5 1-15,1 3 16,-4-4-16,-7 1 16,-5-5-16,1 2 0,-4-5 15,0 0-15,0 0 16,4-5-16,-4-2 15,0 7-15,0-19 16</inkml:trace>
  <inkml:trace contextRef="#ctx0" brushRef="#br0" timeOffset="212686.131">25035 5232 0,'0'0'15,"0"0"-15,0 0 16,0 0-16,0 0 15,4 0-15,-4 3 0,0-3 16,-4 8-16,1 3 16,-9 0-16,1 7 15,0 5-15,-23 25 16,15-17-16,5-9 16,-6 0-16,9 0 15,-3 0-15,-1-3 0,7-1 16,5-10-16,3 4 15,0-5-15,3-3 16,5-1-16,-8-3 16,11 0-16</inkml:trace>
  <inkml:trace contextRef="#ctx0" brushRef="#br0" timeOffset="213098.28">25357 5179 0,'0'0'0,"0"4"15,0-4-15,0 0 0,0 0 16,4 7-16,3 1 15,1 3-15,-1 1 16,8-6-16,0 2 16,4 3-16,3 1 15,1-1-15,3 3 16,-4 1-16,4-7 0,-4 7 16,5 0-16,-9-4 15,-2-7-15,-5 7 16,-4 0-16,-3-4 15,0-7-15,-8 5 16,4-5-16,0 0 0,-4-5 16,4-6-16,0-4 15,0 15-15,0 0 16,-3-29-16</inkml:trace>
  <inkml:trace contextRef="#ctx0" brushRef="#br0" timeOffset="213315.674">25570 5101 0,'0'0'0,"0"0"0,0 7 16,0-7-16,0 0 16,-3 8-16,-5-1 15,0 8-15,-3-3 16,-4 14-16,0-12 16,-7 12-16,7-7 0,-26 37 15,26-38-15,-7 9 16,6-12-16,-2 3 15,-5-7-15,12 0 16,-4-11-16,-11 5 0</inkml:trace>
  <inkml:trace contextRef="#ctx0" brushRef="#br0" timeOffset="213933.842">25846 5119 0,'0'0'0,"8"0"16,0 4-16,-8-4 15,15 8-15,-4-1 16,4-3-16,4 15 16,3-1-16,1-7 15,25 23-15,-22-19 0,-7 4 16,11-5-16,-7 1 16,-1 1-16,1-10 15,-1 6-15,-7-1 16,-1-7-16,-2 0 15,-1-4-15,-8 0 0,2-4 16,-2-7-16,-3 0 16,0 3-16,0-7 15,0-4-15,0 19 16,0-18-16,0-4 16,0 22-16,0-19 0,0 19 15,0 0-15,-8-19 16,5 4-16,-8 8 15,3 3-15,-3-3 16,-7 7-16,6 3 16,-7 5-16,-3 3 15,-8 7-15,-22 20 0,33-16 16,-7 0-16,7-2 16,-7 2-16,11 0 15,0-4-15,8 2 16,-1-14-16,4 6 15,4-8-15,4-1 16,0-6-16,0-5 0,-4 0 16</inkml:trace>
  <inkml:trace contextRef="#ctx0" brushRef="#br0" timeOffset="214266.022">26475 5138 0,'0'0'0,"0"4"16,0-4-16,7 3 15,1 13-15,4-5 16,2 0-16,5 7 15,7 2-15,-3-6 16,-1 5-16,4-8 0,-4 7 16,5 2-16,-5-14 15,-7 6-15,0-1 16,0-7-16,0-4 16,19-15-16,-23 3 15,-7-2-15,10-27 0</inkml:trace>
  <inkml:trace contextRef="#ctx0" brushRef="#br0" timeOffset="214432.726">26789 5142 0,'0'3'0,"0"-3"16,0 12-16,-8-1 0,-3 0 16,-3 8-16,-24 26 15,-3 3-15,-7 1 16,28-31-16,6 1 15,-5-5-15,4-6 16,-11 15-16</inkml:trace>
  <inkml:trace contextRef="#ctx0" brushRef="#br0" timeOffset="-213320.989">23999 3323 0,'0'0'0,"0"-7"16,0 7-16,8-4 0,-8 4 16,0-4-16,0 4 15,0 0-15,0 0 16,0 0-16,0-7 15,3 7-15,-3 0 16,0 4-16,0 3 16,5 8-16,-5 3 0,0 16 15,0 8-15,0-2 16,0 50-16,0-42 16,3 38-16,-3-49 15,0 11-15,0-10 16,0 6-16,0-2 0,0-2 15,0 9-15,0-8 16,0 60-16,-3-57 16,3 5-16,-5-8 15,5 7-15,-7 42 16,7-53-16,-4 4 0,1-8 16,3 9-16,0-9 15,-4 0-15,4 1 16,0 0-16,0 3 15,0-7-15,0 4 16,0 3-16,0-4 16,0 1-16,0-1 0,0-3 15,0 4-15,0-8 16,0-4-16,0 0 16,0-22-16,0 0 15,0 0-15,0 0 16,0 19-16,0-19 15,7 19-15,-7-19 0,8 7 16,3 8-16,4-8 16,0 1-16,-3-5 15,10-3-15,-4 0 16,9 4-16,-5-4 16,8 0-16,-8-7 0,12-1 15,-4 1-15,4-1 16,3 1-16,42-8 15,-42 8-15,-3-1 16,7 0-16,-4 8 16,49-11-16,-45 8 15,1 3-15,6-8 0,-3 4 16,-4 1-16,53-8 16,-54 7-16,5 4 15,42-7-15,-53-1 16,10 8-16,-6 0 15,7-4-15,-5 4 0,2-3 16,40-13-16,-52 13 16,4 3-16,3-8 15,-4 8-15,-2 0 16,2-3-16,-3-5 16,-4 4-16,1 1 15,-2-5-15,1 5 0,-7-1 16,7-3-16,-7 3 15,0-4-15,-1 1 16,-10 0-16,7-5 16,-7 1-16,-5-3 15,1-2-15,-4 1 0,4-3 16,-4-9-16,0 2 16,0-5-16,-4 0 15,4-4-15,0-6 16,0-5-16,0-45 15,0 50-15,0-13 16,4-44-16,-1 49 0,-3 7 16,8-52-16,-8 52 15,0 0-15,0 3 16,0-6-16,4 6 16,0-6-16,-1 3 15,1 0-15,0 3 0,0-6 16,-4 2-16,3 2 15,-3 3-15,0-5 16,0 9-16,0 3 16,4 0-16,0 8 15,-4 4-15,0 2 16,0 1-16,0 15 0,3-11 16,-3 8-16,0 3 15,0 0-15,0 0 16,0 0-16,0 0 15,-3-4-15,-5 4 16,5 0-16,3 0 0</inkml:trace>
  <inkml:trace contextRef="#ctx0" brushRef="#br0" timeOffset="-212774.784">23902 2708 0,'0'-3'15,"0"-1"-15,0 4 16,0 0-16,0 0 16,0 0-16,0 0 0,0 0 15,0 0-15,0 0 16,0 0-16,0 0 15,0 0-15,0 0 16,0 0-16,0 0 16,0 0-16,-3 0 0,3 0 15,0 0-15,0 0 16,-11 0-16</inkml:trace>
  <inkml:trace contextRef="#ctx0" brushRef="#br0" timeOffset="-211627.76">23869 2615 0,'0'0'0,"0"-3"16,0 3-16,0-8 15,0 8-15,0 0 16,0 0-16,0 0 15,0 0-15,0 0 0,0 0 16,0 0-16,0 0 16,0 0-16,3 4 15,-3-4-15,8 7 16,0 1-16,-2 3 16,2 0-16,0 4 15,3 4-15,0 3 0,8 4 16,-5-8-16,-2 5 15,7-1-15,-5 9 16,2-5-16,2 3 16,20 27-16,-20-30 15,-2 4-15,2-11 16,4 14-16,1-6 16,-8-6-16,34 32 0,-35-31 15,12 1-15,-10 3 16,36 19-16,-30-20 15,1-6-15,-1 0 16,1 3-16,2-3 16,-2-1-16,7 1 0,-4-1 15,1-7-15,6 5 16,1-1-16,-1-8 16,5 0-16,-4 5 15,3-5-15,0 0 16,1-2-16,-5-2 0,5 5 15,-1-8-15,0 0 16,1 0-16,0-5 16,-1 2-16,-4 0 15,9-5-15,-8-3 16,-1-1-16,42-21 0,-38 18 16,-10 4-16,6 0 15,-7-1-15,4-6 16,4-1-16,-8 0 15,0 5-15,8-5 16,-8 4-16,30-26 16,-34 22-16,5-3 0,-5-1 15,0 1-15,5-4 16,18-22-16,-27 25 16,4 1-16,1-11 15,-4 11-15,22-38 16,-22 33-16,-5 5 0,2-7 15,-2 6-15,-2-7 16,25-30-16,-26 34 16,5 4-16,-2-7 15,-6 2-15,3 5 16,4-5-16,0 5 16,-7-4-16,-1 0 0,4 7 15,-4 1-15,-3 4 16,-4 14-16,0 0 15,0 0-15,8-16 16,-8 16-16,0 0 16,3-18-16,-3 10 15,0 8-15,0-3 0,0 3 16,0 0-16,-3 0 16,-1 3-16,4 5 15</inkml:trace>
  <inkml:trace contextRef="#ctx0" brushRef="#br0" timeOffset="-210883.684">25880 3532 0,'0'0'0,"0"0"16,0 0-16,0 0 15,0 0-15,8 0 16,-8 0-16,0 0 16,0 0-16,3-3 15,-3 3-15,0 0 0,8-12 16,-8 1-16,11 0 15,-3-4-15,-1-4 16,1 1-16,3-4 16,-3-9-16,-1 2 15,4 2-15,-3-6 16,3 7-16,-4 0 0,4 0 16,-3-4-16,-5 7 15,5 1-15,-4 0 16,3 0-16,-7 3 15,4 1-15,-4-5 16,0 4-16,4 1 16,-4 7-16,0-5 0,0 16 15,4-14-15,-4 2 16,0 12-16,0 0 16,0 0-16,0 0 15,0 0-15,0 0 16,0 0-16,0 0 0,0 0 15,0 0-15,0 0 16,0 0-16,0 0 16,0 0-16,0 0 15,0 0-15,0 0 16,0 0-16,0-14 16,0-1-16,0 15 0</inkml:trace>
  <inkml:trace contextRef="#ctx0" brushRef="#br0" timeOffset="-208911.603">24299 2969 0,'0'0'0,"0"0"16,0 0-16,-4 0 15,0-7-15,4 7 16,0 0-16,-8-4 0,8 4 15,0 0-15,-11-4 16,11 4-16,-11 0 16,11 0-16,0 0 15,0 0-15,0 0 16,0 0-16,-15 0 0,15 0 16,0 0-16,0 0 15,0 0-15,0 0 16,0 0-16,0 0 15,0 0-15,0 0 16,0 0-16,0 0 0,-3-3 16,3 3-16,0 0 15,0 0-15,-5 0 16,5 0-16,0 0 16,-3-4-16,3 4 15,0 0-15,0 0 16,3-4-16,-3 4 0,8 0 15,3 0-15,1 0 16,2-3-16,-2 3 16,7 0-16,-19 0 15,19-4-15,-1 4 16,4-4-16,-3 4 16,4 0-16,-5-3 0,9 3 15,-5-4-15,4 4 16,-4-4-16,4 0 15,1 4-15,-1 0 16,4 0-16,0 0 16,-4-3-16,4 3 0,7-5 15,-7 2-15,-4 3 16,8-3-16,0 3 16,-4-5-16,7 2 15,-3 3-15,-1 0 16,-3 0-16,8-8 15,-4 8-15,-5 0 0,9 0 16,-4 0-16,-5 0 16,9 0-16,-1-3 15,-3 3-15,-5-8 16,5 8-16,0-4 16,-8-3-16,8 7 0,-4-15 15,0 8-15,4 7 16,-9-4-16,1 4 15,5 0-15,-6-4 16,-2 4-16,3 0 16,-4 0-16,-3 0 15,7 0-15,-7 0 0,-19 0 16,0 0-16,0 0 16,0 0-16,0 0 15,23 0-15,-23 0 16,0 0-16,0 0 15,0 0-15,0 0 0,0 0 16,0 0-16,0 0 16,0 0-16,14 0 15,-14 0-15,0 0 16,8 0-16,-8 0 16,0 0-16,-3 0 15,-8 0-15,11 0 0,-12 0 16,-7 0-16,5 4 15,-13-4-15,12 0 16,-11 0-16,7 0 16,-10 0-16,10 0 15,-7 0-15,3 0 0,-7 0 16,8 0-16,-9 0 16,6 0-16,-1-7 15,-5 7-15,9 0 16,-7 0-16,-2 0 15,1 0-15,4 0 16,0 0-16,-7 0 0,2 0 16,5 0-16,-7 0 15,7 0-15,-5 0 16,6 0-16,-6 0 16,1 3-16,1 1 15,3 0-15,-4 0 0,-1-1 16,2 5-16,6-1 15,-7-3-15,4-1 16,0 1-16,4 0 16,-1 3-16,-3-7 15,0 8-15,7-8 16,-4 0-16,5 0 0,-1 3 16,0 2-16,4-2 15,-7 0-15,7-3 16,1 0-16,14 0 15,-20 0-15,9 5 16,-3-5-16,14 0 0,-16 0 16,16 0-16,-15 3 15,-4-3-15,19 0 16,0 0-16,0 0 16,-14 0-16,14 0 15,-15 0-15,15 0 16,0 0-16,0 0 0,0 0 15,-19 0-15,19 0 16,0 0-16,0 0 16,-19-3-16,12-5 15,3 5-15,4 3 16</inkml:trace>
  <inkml:trace contextRef="#ctx0" brushRef="#br0" timeOffset="-207260.904">23970 4307 0,'0'0'0,"-5"0"16,5 0-16,-7 0 16,3-3-16,4 3 15,0 0-15,-7-5 16,-4 2-16,11 3 0,0 0 16,0 0-16,-8-8 15,8 8-15,-7-10 16,7 10-16,0 0 15,0 0-15,0 0 16,0 0-16,-7-8 16,3-3-16,4 11 0,0 0 15,0 0-15,0-8 16,0 8-16,7-11 16,-7 11-16,11-7 15,4-4-15,0 3 16,8-3-16,3 4 0,0-1 15,1-3-15,2 7 16,1-7-16,0 3 16,8 1-16,40-8 15,-44 11-15,3-3 16,0 3-16,1 1 16,-1-2-16,4-1 0,45-10 15,-45 13-15,49-9 16,-56 9-16,15-1 15,33-7-15,-42 7 16,5 4-16,0 0 16,0-4-16,-3 1 15,48-5-15,-50 0 0,2 2 16,3-2-16,-8 0 16,0 8-16,5-7 15,-5 3-15,-4-3 16,5-1-16,0 8 15,-5-3-15,-3 3 0,3 0 16,-2-4-16,-6 0 16,6 4-16,-9 0 15,4 0-15,-7 0 16,7 0-16,-11 0 16,4 0-16,-19 0 15,0 0-15,22 0 0,-22 0 16,0 0-16,0 0 15,19-4-15,-19 4 16,0 0-16,0 0 16,0 0-16,0 0 15,0 0-15,18 0 0,-18 0 16,0 0-16,0 0 16,0 0-16,0 0 15,0 0-15,0 0 16,0 0-16,0 0 15,0 0-15,0 0 16,0 0-16,0 0 0,12 0 16,-12 0-16,4 0 15,-1-3-15,1-5 16,-8-3-16,8 0 16</inkml:trace>
  <inkml:trace contextRef="#ctx0" brushRef="#br1" timeOffset="-201157.505">23218 9696 0,'0'0'16,"3"0"-16,-3 0 15,0 0-15,0 0 16,0 0-16,0 0 15,0 0-15,4 0 0,0 7 16,0 1-16,3 3 16,-7 4-16,0 8 15,0 2-15,0 5 16,4 0-16,-4 7 16,0 8-16,0-4 15,0 3-15,-7 42 0,3-45 16,0-4-16,4-3 15,0 0-15,-4-8 16,0 4-16,-3-4 16,-4-8-16,7 1 15,-3-4-15,3-8 0,-11 1 16</inkml:trace>
  <inkml:trace contextRef="#ctx0" brushRef="#br1" timeOffset="-200474.935">22305 10676 0,'0'0'0,"0"-7"16,0 7-16,0 0 0,0 0 16,0 0-16,0 0 15,0 0-15,0 0 16,0 3-16,0 5 15,0 3-15,0 11 16,-3-4-16,3 16 0,0 3 16,-8 5-16,-3 36 15,8-41-15,-5 4 16,0-7-16,4-5 16,1 5-16,3-12 15,-8 1-15,8-9 16,-3 2-16,3-5 0,0-8 15,0-3-15,0-3 16,3-8-16,5-12 16,-1 1-16,23-42 15,-4-6-15,-7 36 16,-4 4-16,4-3 0,7 10 16,-12 1-16,9 7 15,-8 4-15,8 0 16,-5 15-16,-2 11 15,-2 7-15,1 7 16,7 35-16,-14-34 16,-4 7-16,-4 1 0,3-1 15,1-4-15,0-7 16,0 8-16,0-16 16,3-3-16,4-7 15,4-5-15,-3-3 16,-6-3-16</inkml:trace>
  <inkml:trace contextRef="#ctx0" brushRef="#br1" timeOffset="-200041.381">22836 11063 0,'4'0'0,"3"0"16,-7 0-16,0 0 0,11 0 15,5 0-15,-1 0 16,-1 0-16,2-7 15,2 7-15,1-11 16,0-4-16,-4 0 16,-1 3-16,-2-13 15,-4 10-15,-5-8 0,5 5 16,-8-4-16,-11 3 16,-1 0-16,1 4 15,-4 1-15,-4-1 16,-7 11-16,4 4 15,-8 15-15,7 0 0,-29 18 16,29-14-16,1 7 16,7 0-16,-3 4 15,7 7-15,3-7 16,8 7-16,8-3 16,-2-1-16,6 1 15,29 18-15,-18-30 16,-1-11-16,15 1 0,-7-5 15,41-14-15,-34-1 16,-6-3-16,40-23 16,-49 19-16,26-25 15</inkml:trace>
  <inkml:trace contextRef="#ctx0" brushRef="#br1" timeOffset="-199441.138">23398 10791 0,'0'0'0,"0"0"16,0 0-16,-5 0 15,-2 0-15,7 0 16,-15 0-16,-3 0 16,18 0-16,-23 4 15,-4 3-15,5 5 0,-26 29 16,22-19-16,7 1 15,1 3-15,2 0 16,13 0-16,-5 11 16,4-10-16,8-2 15,0 5-15,7-8 16,1 4-16,2-4 0,5-3 16,-1-4-16,5-7 15,-4-1-15,3-11 16,1-3-16,3-12 15,-4 0-15,23-32 16,-26 20-16,-4 6 0,-4-5 16,0 0-16,1 1 15,-5-5-15,-7 8 16,4 4-16,-4 3 16,0 0-16,0 8 15,0 11-15,0 0 16,0 0-16,0-7 0,0 7 15,0 11-15,0 0 16,0 7-16,0 9 16,0 2-16,-4 1 15,4 0-15,0 7 16,0-3-16,7-1 0,-3-7 16,7 0-16,0-4 15,5-6-15,-9-9 16,4-3-16,-3-8 15,11-7-15,-8-7 16,-4 2-16</inkml:trace>
  <inkml:trace contextRef="#ctx0" brushRef="#br1" timeOffset="-199164.857">23685 10530 0,'0'0'0,"0"4"0,0-4 16,0 0-16,0 15 16,-7 0-16,3 19 15,4-8-15,-15 52 16,11-44-16,4 6 16,-3 2-16,6 55 15,1-57-15,3 5 0,1-3 16,-8-13-16,4 1 15,-4 3-15,0-11 16,4 5-16,-4-16 16,0-4-16,0-3 15,0 0-15,0-1 0</inkml:trace>
  <inkml:trace contextRef="#ctx0" brushRef="#br1" timeOffset="-198956.982">23532 10866 0,'0'0'0,"4"0"16,-4 0-16,0 0 15,7 0-15,8 0 16,8 0-16,3 0 16,7-8-16,38-10 15,-37 7-15,-4-8 0,7 11 16,-6-10-16,-5 3 15,-1 4-15,17-27 16</inkml:trace>
  <inkml:trace contextRef="#ctx0" brushRef="#br1" timeOffset="-196973.593">24015 10773 0,'0'3'0,"-5"12"16,2 1-16,-1 6 15,0-4-15,-3 12 16,-4 41-16,7-30 15,4 12-15,-4 39 16,4-43-16,8 44 16,-8-49-16,3 1 0,9-3 15,-12-5-15,0-4 16,0 1-16,3-1 16,-3-11-16,0 1 15,0-8-15,0 3 16,0-10-16,-3-4 0,3-4 15,-12-12-15,1-2 16,0-12-16,-12-41 16,9 29-16,-9-40 15,-14-1-15,29 39 16,-3-5-16,3 0 0,5-3 16,-1 3-16,4 4 15,0 0-15,4 4 16,4 7-16,-1 0 15,4 4-15,0 4 16,5 3-16,6 4 16,0 4-16,4-4 0,8 12 15,0 6-15,33 23 16,-41-18-16,4 3 16,-8 4-16,1 4 15,-8-5-15,0 9 16,-7-1-16,-5 4 15,-11 3-15,-18 24 0,19-27 16,-16 0-16,-25 27 16,25-31-16,5-7 15,-12-1-15,4-2 16,7-1-16,-11-8 16,7 2-16,1-10 0,4-2 15,10-4-15,-4-8 16,9 1-16,6-12 15,2 11-15,6-11 16,26-21-16,-19 24 16,1 4-16,49-17 0,-46 17 15,4 12-15,4 0 16,-4 4-16,0 7 16,1 4-16,-4 7 15,-5 0-15,4 7 16,-3 1-16,-8 0 15,8 7-15,-7 0 0,-6 0 16,2 0-16,-8-7 16,4 3-16,-4-7 15,0-1-15,0-14 16,0 0-16,0 0 16,0 0-16,0 0 0,4 12 15,-8-8-15,0-15 16,-4-5-16,5 2 15,3-16-15,0 3 16,0-10-16,3 0 16,13-45-16,-9 49 15,1-1-15,3 8 0,0-3 16,8 10-16,-1-4 16,-3 16-16,7-4 15,1 7-15,4 0 16,-5 1-16,4 3 15,0 3-15,-3 1 0,-1 4 16,8-1-16,0-3 16,-4-1-16,8 5 15,-8-1-15,-3 1 16,-5-1-16,-3 0 16,0-2-16,-7-2 15,-5 5-15,-3-8 0,0 7 16,-3 1-16,-9-1 15,-3 0-15,-3 4 16,7 4-16,-9 4 16,2 7-16,11 0 15,-12 4-15,12 7 16,7-6-16,7 6 0,4-12 16,0 9-16,5-8 15,10-4-15,-8-7 16,12 0-16,7-11 15,-7-8-15,4-3 16,30-19-16,-35 4 16,-10 3-16,0-7 0,-8 0 15,-7-8-15,3-3 16,-10-4-16,-16-26 16,8 37-16,-12 0 15,1 4-15,-34-19 16,26 30-16,-1 4 0,6 8 15,-1-1-15,-8 11 16,8 4-16,-1 4 16,9 4-16,-1 0 15,11 10-15,1-10 16,11 4-16,11-9 16,7 1-16,-3 0 0,52 4 15,-45-12-15,4-3 16,-7-4-16,-1 3 15,-3-3-15,-8 0 16,4-7-16,-12-8 16,-3 4-16,371-49 0,-334 57 15,-3-5-15,-4-3 16,-19 7-16,0-3 16,1 0-16,-16 3 15,-4-7-15,-7 0 16,4 3-16,-7 0 0,-5 5 15,1-1-15,-5 11 16,-36 12-16,37 0 16,-27 25-16,34-21 15,1 10-15,3 1 16,3-4-16,6 7 16,6-4-16,3 1 0,27 22 15,-19-30-15,12-4 16,-1-7-16,4-4 15,0 0-15,8-6 16,-4-10-16,4 2 16,37-12-16,-45 4 15,-4-4-15,1 0 0,-1-11 16,-11 3-16,4-3 16,-7 1-16,-5-6 15,-10-2-15,-1 0 16,-6 3-16,-2 4 15,-6 0-15,0 7 0,-5-4 16,5 12-16,-7 0 16,6 4-16,1 3 15,6 8-15,9 0 16,-1-1-16,12 1 16,7 0-16,5-1 15,13-3-15,-7-7 0,1-4 16,-4-4-16</inkml:trace>
  <inkml:trace contextRef="#ctx0" brushRef="#br1" timeOffset="-196439.874">26116 10344 0,'-8'0'0,"5"0"16,3 0-16,-15 0 15,4 0-15,-5 0 16,-2 0-16,3 8 0,-8 6 16,9 2-16,-27 32 15,11 15-15,11-33 16,12 11-16,-12 44 16,11-40-16,5 4 15,-1 52-15,4-56 0,0 51 16,4-47-16,-4-4 15,3-1-15,1 0 16,3-2-16,-2-5 16,1-3-16,-1-5 15,-2-7-15,-3 1 16,0-8-16,0-11 0,0-1 16,-11-10-16,3-4 15,-3-8-15,4-7 16,-4 0-16,-34-34 15,29 38-15,2-11 16,-1 3-16,7 7 0,1 5 16,0 2-16,3 2 15,4 3-15,7 7 16,8 1-16,7-2 16,50-6-16,-35 8 15,53-12-15,-5-1 16,-43 2-16,37-9 0,-50 12 15,-10 0-15,-4 0 16,-4 4-16</inkml:trace>
  <inkml:trace contextRef="#ctx0" brushRef="#br1" timeOffset="-195389.573">22829 11790 0,'0'4'15,"0"3"-15,3 1 0,1-1 16,4 8-16,-5 3 16,5 13-16,11 32 15,-16-26-15,9 41 16,-5-36-16,-7 2 15,4-3-15,-4 4 16,0-4-16,0-4 0,0-7 16,0-7-16,0-1 15,0-7-15,0-4 16,0 0-16,0-15 16,-8-14-16,1-8 15,3-8-15,-3-40 0,3 32 16,0-3-16,4-3 15,-3 3-15,3 1 16,3 3-16,-3 7 16,8 5-16,-5 2 15,5 12-15,7-3 16,-4 10-16,4 12 0,4 11 16,3 0-16,-7 11 15,15 26-15,-15-14 16,4-5-16,-8 0 15,-7 1-15,3-4 16,0 4-16,1-12 16,-8 0-16,0-3 0,4-5 15,-4-2-15,0-9 16,0-3-16,0-3 16,0-9-16,-4-2 15,4-9-15,0-6 16,-3 2-16,3-6 0,14-45 15,-10 48-15,4 0 16,-1 0-16,5 4 16,2 4-16,1 3 15,4 12-15,0-4 16,-1 11-16,5 11 16,-4 4-16,21 41 0,-29-30 15,5 7-15,-5 8 16,4 41-16,0-44 15,-4-1-15,-3 0 16,3-11-16,-3 0 16,3-11-16,0-8 0,0 1 15,-4-8-15,-3-4 16,3-14-16,1-1 16</inkml:trace>
  <inkml:trace contextRef="#ctx0" brushRef="#br1" timeOffset="-194822.65">23742 11861 0,'0'0'16,"0"0"-16,3-7 16,-3 7-16,0 0 15,0-5-15,0 5 16,-3-3-16,-5 0 16,-3-2-16,3 5 0,-7 5 15,-3-2-15,-5 8 16,1-3-16,3 18 15,-3-8-15,7 9 16,-4-5-16,4 8 16,4 7-16,7-4 15,0 4-15,8-3 0,7 37 16,-3-41-16,-1-7 16,8-5-16,0-4 15,4-6-15,0-8 16,-8-3-16,7-8 15,1-1-15,0-14 0,-1 0 16,-3 0-16,1-11 16,-5 7-16,0-8 15,-4-2-15,-3 6 16,3 4-16,-7-3 16,5 11-16,-5-1 15,0 12-15,0-8 0,0 15 16,0 8-16,0 15 15,0 3-15,0 12 16,3 44-16,-3-37 16,0 4-16,8 41 15,-5-53-15,5 8 0,-5-11 16,5-4-16,-1-4 16,9-7-16,-2-7 15,-6-8-15,3-8 16,4-3-16,19-38 15,-16 19-15,4-40 0,-14 43 16</inkml:trace>
  <inkml:trace contextRef="#ctx0" brushRef="#br1" timeOffset="-194505.818">24007 11582 0,'0'0'0,"0"3"15,0 5-15,0-8 16,0 0-16,0 11 16,0 4-16,8 11 15,-5 11-15,8 34 16,-3-34-16,7 45 0,-12-41 16,5 0-16,3 4 15,12 33-15,-16-44 16,0-5-16,1-3 15,0 1-15,7-5 16,-8 0-16,4-6 16,4-2-16,-3-10 0,-5-1 15,-3-6-15,-1-9 16,-6-10-16,-8-33 16</inkml:trace>
  <inkml:trace contextRef="#ctx0" brushRef="#br1" timeOffset="-194306.489">23883 11805 0,'0'0'0,"8"0"16,-8 0-16,8 4 0,3-1 16,7-3-16,5 0 15,3 0-15,7 4 16,5-4-16,37-11 15,-38 7-15,38-22 16,-41 18-16,-12-10 16,34-19-16</inkml:trace>
  <inkml:trace contextRef="#ctx0" brushRef="#br1" timeOffset="-191954.758">25948 9200 0,'0'0'15,"0"0"-15,0 0 16,0 0-16,0 0 16,4 8-16,3-8 15,-7 0-15,11 7 16,4 8-16,-4 0 0,11 0 16,-3 4-16,1-5 15,24 35-15,-18-23 16,27 26-16,-27-22 15,26 22-15,-3-3 16,-8 14-16,0-11 0,-15-26 16,16 30-16,3-1 15,-5 2-15,-21-32 16,29 46-16,-3-15 16,-26-22-16,19 29 15,-1 4-15,4 1 0,-26-39 16,23 42-16,-5-4 15,-18-36-15,-3 6 16,21 37-16,-10-3 16,-12-38-16,18 35 15,-17-31-15,-1-4 16,0 8-16,-3-4 0,14 38 16,-7-41-16,-11 6 15,26 35-15,-15-45 16,-8 7-16,4-7 15,-3 3-15,3 5 16,-4-9-16,-2 5 16,6 0-16,0-1 0,-4 1 15,1-5-15,0 8 16,-5-10-16,-3 10 16,8 4-16,-5-11 15,1 4-15,4-8 16,-5 11-16,-3-8 0,8 5 15,-5-4-15,5 4 16,-8-12-16,3 11 16,2-3-16,-5 4 15,0-8-15,3 0 16,1 11-16,-4-7 0,0-7 16,0 6-16,0 4 15,0-6-15,0-1 16,0 8-16,0-5 15,0-3-15,0-4 16,0 4-16,-4 5 16,1 2-16,-5-15 0,5 13 15,-5-5-15,8-1 16,-8 2-16,1-9 16,3 13-16,0-9 15,4 0-15,-3 0 16,3-6-16,0-10 15,0-9-15,0 3 0</inkml:trace>
  <inkml:trace contextRef="#ctx0" brushRef="#br1" timeOffset="-162410.539">25260 12822 0,'0'0'16,"-4"0"-16,4 0 15,0 0-15,0 0 16,0 0-16,0 0 16,0 0-16,0 8 15,-4 10-15,4 9 0,0 10 16,-11 94-16,11-83 16,4 56-16,3-7 15,1 4-15,-1-57 16,4 46-16,-11-50 15,8 5-15,-8-11 0,4 7 16,-4-11-16,0-4 16,0-7-16,0-5 15,0-6-15,0-8 16</inkml:trace>
  <inkml:trace contextRef="#ctx0" brushRef="#br1" timeOffset="-161626.2">25159 12859 0,'3'0'0,"-3"0"0,0 0 16,0 0-16,5-6 15,-2 1-15,8-2 16,0 0-16,-11 7 15,12-8-15,2 1 16,5-1-16,-4 1 0,7-1 16,-2 1-16,5 0 15,-6 7-15,7-5 16,-3 5-16,3 0 16,1 0-16,-2 0 15,-2 0-15,3 5 16,0-2-16,1 5 0,-9-5 15,9 5-15,-13-1 16,1 1-16,-4 3 16,-3 4-16,-5-1 15,-10 12-15,-8-3 16,-14 33-16,2-30 0,-14 27 16,15-28-16,7-6 15,-7 7-15,7 0 16,-7-11-16,7-4 15,0 0-15,5 1 16,-1-9-16,4-3 16,3 4-16,4-4 0,8 0 15,7 0-15,0 0 16,1 0-16,2 0 16,13 0-16,-4 4 15,2-1-15,-2-3 16,7 8-16,-4 0 0,42 10 15,-43 1-15,-2-4 16,-4-1-16,-1 13 16,-7-5-16,-7 4 15,3 4-15,-7 3 16,-11 42-16,0-42 16,-18 35-16,13-39 0,-2 9 15,-9-9-15,-2-6 16,-24 25-16,31-33 15,-1-4-15,-3-3 16,0 0-16,7-5 16,-7 0-16,7-9 15,-7-6-15,11-3 0,0-7 16,4 3-16,8-22 16,-1 11-16</inkml:trace>
  <inkml:trace contextRef="#ctx0" brushRef="#br1" timeOffset="-160975.973">25948 13049 0,'0'0'0,"0"5"16,0-5-16,0 0 16,0 0-16,4 7 15,-1 0-15,5 8 0,-4 7 16,-1 9-16,5-5 16,-5 7-16,5-3 15,-4 3-15,3 9 16,0-13-16,1 5 15,3-4-15,0-8 16,-3 4-16,7-11 0,-4 7 16,4-10-16,-4-12 15,8 3-15,-4-6 16,0-2-16,0-16 16,30-24-16,-30 15 15,15-37-15,-15 26 0,-4 4 16,11-42-16,-10 39 15,-5-5-15,0 3 16,-7 9-16,5 7 16,-5-4-16,0 11 15,3 1-15,-3 10 16,0 8-16,0 8 0,0 10 16,0 8-16,-3 8 15,-2 3-15,5 49 16,0-37-16,0-4 15,5-12-15,-2 11 16,0-6-16,5-5 0,0-6 16,-1-5-16,1-7 15,-5-8-15,2-7 16,6-4-16,0-10 16,18-31-16,-17 11 15,-1-3-15,8-37 0,-19 40 16</inkml:trace>
  <inkml:trace contextRef="#ctx0" brushRef="#br1" timeOffset="-159992.348">26542 12871 0,'0'0'16,"0"4"-16,0 3 15,0 8-15,8-8 16,-5 12-16,2 3 0,-2 8 16,1-4-16,3 11 15,5 38-15,-5-34 16,0-4-16,-7 1 15,5-9-15,-5 2 16,0 2-16,0-7 16,0-11-16,0 4 0,0-8 15,0 0-15,0-11 16,0-4-16,0-7 16,0-12-16,3 1 15,5-45-15,-1 26 16,12-41-16,-5-11 0,-2 48 15,14-41-15,-19 57 16,1 3-16,3 4 16,4 3-16,0 4 15,-4 11-15,8 0 16,0 8-16,-4 3 16,4 12-16,10 33 0,-10-26 15,7 45-15,-15-34 16,-3 1-16,-1-5 15,-3 5-15,-4-1 16,4-8-16,-1 5 16,5-12-16,0 1 0,-1-4 15,8-8-15,-3-8 16,-1-3-16,0-11 16,7-8-16,24-21 15,-28 9-15,1 9 16,12-56-16,-16 48 15,34-26-15,-27 19 0,-2 14 16,-5 1-16,4-4 16,-1 4-16,2 3 15,-2 5-15,-2 3 16,-5-1-16,-3 1 16,-4 0-16,-4 11 0,0-11 15,-3 11-15,7 0 16,-15-4-16,0 4 15,0 4-15,-7 7 16,6-8-16,-6 9 16,4-1-16,2 3 15,1-2-15,4 2 0,8 2 16,3-1-16,3-1 16,5-3-16,7 1 15,4 10-15,-1-11 16,1 1-16,0-1 15,7 3-15,-4-2 0,1 2 16,-1-2-16,4-5 16,-11 8-16,4 0 15,0 0-15,-12 8 16,0-9-16,-3 1 16,-4 4-16,-4 4 15,-3-1-15,0-4 0,-12 8 16,0-7-16,4 11 15,-4-12-15,4 5 16,-7-12-16,4 4 16,2-4-16,2-3 15,2-8-15,1-4 16,8-7-16,6 0 0,5-5 16,-1-10-16,1 0 15</inkml:trace>
  <inkml:trace contextRef="#ctx0" brushRef="#br1" timeOffset="-159507.233">27507 13016 0,'4'0'0,"0"4"16,-4-4-16,11 7 15,-4-7-15,8 4 16,-3 0-16,6-4 0,1 0 15,-1-4-15,13-4 16,-9-3-16,1-3 16,-1-1-16,30-38 15,-29 27-15,-12 0 16,27-33-16,-32 29 0,2-4 16,-4 5-16,0-2 15,-4 6-15,3 2 16,-6 1-16,-5 7 15,0 4-15,2 0 16,-2 11-16,-11 14 16,1-3-16,10 8 0,-29 38 15,29-32-15,-3 9 16,-1 0-16,1-1 16,8 0-16,-1 1 15,8 0-15,-1-1 16,13 1-16,-5-8 0,4-4 15,-1 1-15,5-9 16,0-2-16,7-5 16,-3-7-16,-1-7 15,-4-5-15,9-2 16,-12-13-16,0-2 16,-4-2-16,11-51 0</inkml:trace>
  <inkml:trace contextRef="#ctx0" brushRef="#br1" timeOffset="-159041.818">28083 12525 0,'0'0'0,"0"11"0,0 0 16,0-11-16,0 15 16,4 7-16,3 4 15,-3 4-15,19 33 16,-23-37-16,7 0 15,1 1-15,-1-1 0,0-4 16,-7-4-16,5-2 16,-5-2-16,0-2 15,0-9-15,0-3 16,3 4-16,0-16 16,-3 12-16,5-14 15,-2-12-15,5-8 0,3-44 16,-4 37-16,1 0 15,7-48-15,-4 52 16,4-1-16,-4 12 16,-3 3-16,-1 5 15,5 7-15,-1 3 0,7 16 16,4 10-16,-6 1 16,6 48-16,-15-37 15,1 3-15,-4 4 16,0 1-16,-12 3 15,5-7-15,-24 33 16,12-41-16,1-4 0,2 1 16,4 3-16,-14 22 15</inkml:trace>
  <inkml:trace contextRef="#ctx0" brushRef="#br1" timeOffset="-158558.386">25716 14000 0,'0'0'16,"0"-4"-16,0 4 16,0 0-16,0 0 15,0 0-15,0 0 16,0 0-16,0 0 0,0 0 15,0 15-15,0 11 16,15 38-16,-4 10 16,4 16-16,4-1 15,7 4-15,-4-11 16,-11-37-16,8 34 16,-11-39-16,3 2 0,-4-5 15,4-4-15,-3-3 16,-8-8-16,4-3 15,-4 3-15,-4-15 16,4-7-16,-11-7 16,-19-19-16</inkml:trace>
  <inkml:trace contextRef="#ctx0" brushRef="#br1" timeOffset="-157808.532">25488 14328 0,'0'0'0,"3"-8"16,5-3-16,-8 11 16,0 0-16,4-11 15,3 0-15,1 0 16,-1-4-16,4 0 16,1-8-16,2 5 15,2-9-15,2 5 0,23-30 16,-18 26-16,-4 4 15,7 0-15,-4-1 16,4 1-16,0 4 16,1 2-16,-1 1 15,-7 4-15,7 8 0,-4-1 16,1 0-16,-9 12 16,-2 3-16,-5 7 15,1 1-15,-4 7 16,-8 11-16,-11 38 15,-8-4-15,16-31 16,-8-9-16,3 6 0,-6 0 16,3-11-16,3 4 15,1-8-15,0-7 16,4 0-16,3-4 16,0-3-16,8-5 15,4-6-15,3-1 0,-3-3 16,6-5-16,17-2 15,-17-2-15,20-2 16,-12 7-16,8-8 16,0 8-16,-4-1 15,12 12-15,-12-3 16,0 6-16,-7-3 0,7 19 16,-11 4-16,0-5 15,-4 9-15,-7 6 16,-8 38-16,0-30 15,-14 33-15,7-44 16,-1 11-16,-29 18 0,18-29 16,5-4-16,-1-3 15,-7-4-15,7-8 16,-7 0-16,0-7 16,0 3-16,7-18 15,-7 0-15,11-8 0,4 0 16,3-3-16,8-11 15,4-1-15,37-78 16,-26 86-16,-3-11 16,-5 0-16</inkml:trace>
  <inkml:trace contextRef="#ctx0" brushRef="#br1" timeOffset="-157255.994">26277 14130 0,'0'0'16,"0"0"-16,0 0 16,0 0-16,3 5 0,-3-5 15,0 3-15,5 5 16,-2 2-16,5 6 16,-1 10-16,-3-8 15,19 46-15,-12-31 16,15 41-16,0-3 0,-15-45 15,4 8-15,-8-8 16,5-4-16,2-6 16,-2-5-16,-5-8 15,4-3-15,4-3 16,-4-5-16,-3 0 16,0-10-16,-1-4 0,1-4 15,-5-1-15,-3-2 16,8-8-16,-23-50 15,15 54-15,0-4 16,-4-1-16,-3-7 16,7 8-16,-4 8 15,4-1-15,0 12 0,-4-5 16,4 16-16,0-1 16,4 12-16,0 7 15,-1 7-15,5 5 16,18 41-16,-18-32 15,-1 2-15,4 0 0,-3 3 16,0-3-16,-2-1 16,-1-3-16,2 0 15,-3-11-15,0-4 16,-4-8-16,0-7 16,0 4-16,0-1 15</inkml:trace>
  <inkml:trace contextRef="#ctx0" brushRef="#br1" timeOffset="-155773.337">26826 14272 0,'0'0'16,"0"4"-16,0 3 16,8 1-16,0 6 15,-1 1-15,1 1 16,-5-2-16,-3-14 15,0 23-15,0-23 0,0 0 16,0 0-16,0 0 16,0 0-16,-3 11 15,-5-4-15,1-3 16,-1-4-16,-3-11 16,-4-11-16,4-1 15,0-3-15,0-7 0,-1-1 16,8-3-16,1 0 15,-1 0-15,8 6 16,-1-2-16,8-1 16,0 8-16,5-3 15,-1 2-15,-1 9 16,5-5-16,-4 9 0,11-2 16,-10 1-16,2 8 15,1 3-15,-5 1 16,5-1-16,-7 4 15,-12 0-15,0 0 16,0 0-16,11 0 0,-11 0 16,15 11-16,-4 4 15,0 0-15,0 0 16,-3-4-16,-8-11 16,8 19-16,-1-1 15,1 1-15,-5 3 16,1 1-16,3 3 15,-3 0-15,3-1 0,-3 2 16,4-4-16,0-5 16,-1 8-16,-3-7 15,3-5-15,-7-14 16,0 0-16,0 8 0,4-4 16,-1-4-16,-3-4 15,0-4-15,0-6 16,0-1-16,0-12 15,-3 1-15,3 1 16,0-13-16,0 5 16,-4 3-16,11-3 15,-3 2-15,0 2 0,0 7 16,-4-1-16,11 8 16,-3 11-16,10 4 15,-3 8-15,0 3 16,22 30-16,-21-26 15,6 7-15,-4 5 0,1 2 16,0-6-16,-4-4 16,3-1-16,1-7 15,0 3-15,-4-2 16,4-4-16,-4-5 16,-1 1-16,5-8 15,-4-3-15,0-9 0,0 2 16,-7-9-16,7-6 15,-4-5-15,-4 1 16,1-4-16,-8 3 16,0-7-16,0 3 15,3 9-15,-6-5 0,-1 12 16,0-1-16,-3 12 16,-4 0-16,0 4 15,-1 7-15,4 4 16,-3 7-16,4 0 15,3 7-15,1 5 0,3 7 16,-4-4-16,8 11 16,3-7-16,0 4 15,8-5-15,-3-3 16,3-4-16,3-3 16,1-4-16,7-7 0,-7-1 15,7-11-15,-4-3 16,1-8-16,3 0 15,-3-7-15,-1 3 16,4 1-16,-11-1 16,7 1-16,-2-2 15,-6 13-15,1-4 0,-4 7 16,-3 1-16,0-1 16,-1 4-16,-3 4 15,-4-1-15,0-3 16,3 11-16,-6-3 15,3-8-15,0 0 16,-11 0-16,3 0 16,8 0-16,-15 0 0,0-15 15,0-7-15,7-8 16,-3 0-16,-4-52 16,12 37-16,3 4 15,-5 4-15,28-37 0,-15 37 16,3 10-16,4 5 15,0 3-15,0 0 16,11 12-16,-4 0 16,-3-5-16,-4 5 15,-4 0-15,0 3 16,1-4-16,-12 8 0</inkml:trace>
  <inkml:trace contextRef="#ctx0" brushRef="#br1" timeOffset="-154873.51">26711 7479 0,'3'0'0,"1"-5"0,8 2 16,-1 0-16,0-13 15,7 13-15,1-9 16,-4 5-16,1 0 16,2-1-16,-18 8 15,0 0-15,15-7 16,11-4-16,-15-5 0,4 2 16,11-20-16</inkml:trace>
  <inkml:trace contextRef="#ctx0" brushRef="#br1" timeOffset="-154456.699">26961 6786 0,'0'3'0,"0"5"16,0-8-16,4 11 15,3 0-15,8 11 16,-4-3-16,1 7 15,-1 0-15,-3 12 16,-5-1-16,8-4 16,1-3-16,7 56 0,-12-60 15,-3 0-15,3-4 16,-3 1-16,3-9 16,-3 1-16,0-7 15,-1 0-15,5-8 16,0 3-16,-8-18 15,0-4-15</inkml:trace>
  <inkml:trace contextRef="#ctx0" brushRef="#br1" timeOffset="-154190.026">26781 6815 0,'0'0'0,"0"0"16,12-7-16,-5 3 15,13-3-15,2-4 16,4 3-16,-4-3 15,12-4-15,-8 0 0,4 4 16,38-19-16</inkml:trace>
  <inkml:trace contextRef="#ctx0" brushRef="#br1" timeOffset="-153706.447">27287 6950 0,'0'0'16,"0"6"-16,0-6 15,0 0-15,0 0 0,0 16 16,0-16-16,0 18 16,3 5-16,9-9 15,2 5-15,-6-4 16,3-4-16,-3 0 16,-4 1-16,-8-1 15,-4-11-15,1-8 0,3 5 16,-4-12-16,5 4 15,-5-8-15,5 1 16,-1-5-16,4 1 16,-4 3-16,4-4 15,-4-10-15,4 11 0,0-5 16,0 27-16,8-22 16,3 0-16,-4 3 15,1 0-15,15-21 16,-23 36-16,3-7 15,1-19-15</inkml:trace>
  <inkml:trace contextRef="#ctx0" brushRef="#br1" timeOffset="-153534.054">27586 6741 0,'3'3'16,"1"13"-16,-4-16 15,4 10-15,0 1 0,-4 5 16,3 2-16,5-3 15,0 4-15,3-5 16,-4 5-16,1-4 16,-8-4-16,3 19 15</inkml:trace>
  <inkml:trace contextRef="#ctx0" brushRef="#br1" timeOffset="-153368.152">27586 6401 0,'0'0'0,"0"4"15,0-4-15,0 0 16,0 0-16,0 0 16,0 0-16,0 0 15,0 0-15</inkml:trace>
  <inkml:trace contextRef="#ctx0" brushRef="#br1" timeOffset="-152739.308">27843 6614 0,'0'4'0,"5"11"0,-5-1 15,7-2-15,12 10 16,11 23-16,-15-19 15,-4 0-15,-8 7 16,5-3-16,22 37 16,-23-33-16,31 22 0,-31-27 15,4-2-15,-3-1 16,-1 3-16,-7-10 16,4 4-16,0-9 15,-4 1-15,0 1 16,0-16-16,0 0 15,0 0-15,0 0 0,-8-12 16,1-7-16,-23-32 16,7-20-16,16 33 15,3-3-15,-3-11 16,0-49-16,-38-18 16,33 86-16,9-1 15,-1 8-15,0 0 0,4 0 16,-3 0-16,6 3 15,1 5-15,7-8 16,-3 10-16,6-2 16,5-1-16,0 8 15,-8 8-15,4-1 0,0 0 16,-4 8-16,0 14 16,-3-10-16,3 10 15,-7-2-15,4 6 16,-5-4-16,-3 8 15,0-10-15,-11 10 16,0-4-16,-1-4 0,1 1 16,0-4-16,0 0 15,-8-4-15,4-3 16,0-1-16,1-3 16,6-4-16,-7-4 15,4-3-15</inkml:trace>
  <inkml:trace contextRef="#ctx0" brushRef="#br1" timeOffset="-152268.343">28293 6252 0,'0'0'0,"0"0"16,0 0-16,0 0 15,0 0-15,0 0 16,0 4-16,-16 3 0,2 1 16,2 3-16,1 4 15,-4 4-15,4 3 16,8 1-16,-5 3 16,0 0-16,5 4 15,-1-12-15,0 4 16,8-3-16,3-4 0,12-4 15,-11 1-15,-8-12 16,15 3-16,-4 1 16,4-8-16,-1-3 15,13-4-15,-9-5 16,1-2-16,-4-1 0,-7-3 16,-5-1-16,1 1 15,-15-7-15,3 9 16,1-2-16,-5 4 15,1 3-15,-15 4 16,4 0-16,7 3 16,-4 5-16,4 6 0,4-6 15,8 3-15,-2 0 16,2 0-16,-1 0 16</inkml:trace>
  <inkml:trace contextRef="#ctx0" brushRef="#br1" timeOffset="-151638.932">28517 6110 0,'0'0'0,"0"0"0,0 0 0,0 8 0,0-8 0,-12 4 0,12-4 0,-11 7 0,-4 5 0,1-4 0,-1 10 0,7 1 0,-3-8 0,3 15 0,1-8 0,3 4 0,1-6 0,3 2 0,3-3 0,5-8 0,6 5 0,2-9 0,-16-3 0,11-3 0,0-5 0,-11 8 0,11-7 0,-3-12 0,-1-4 0,-3 1 0,-1-4 0,-3-11 0,5 0 0,-5 3 0,0-6 0,0-5 0,-16-48 0,9 59 0,3-3 0,-29-34 0,25 41 0,0 4 15,-3 7-15,8 4 16,-1 1-16,0 2 16,1 5-16,3 3 15,7 1-15,-3 6 0,4 5 16,6 10-16,-2-3 16,2 4-16,-3 7 15,-3 0-15,-1 0 16,23 41-16,-18-41 15,-5 8-15,11-8 16,-2 3-16,-5 2 0,-7-2 16,4-2-16,-2-1 15,2-1-15,-4-5 16,-4-6-16</inkml:trace>
  <inkml:trace contextRef="#ctx0" brushRef="#br1" timeOffset="-151055.369">26890 5179 0,'0'0'0,"0"0"0,0 0 16,0 0-16,8 0 16,7 0-16,3-3 15,-2-5-15,6 1 16,1-4-16,2 3 15,1 4-15,1-11 0,25-14 16,-44 21-16,14-18 16</inkml:trace>
  <inkml:trace contextRef="#ctx0" brushRef="#br1" timeOffset="-150305.02">27608 4859 0,'-7'0'0,"7"0"16,-8 0-16,-3 0 15,0 0-15,11 0 16,0 0-16,-15 0 15,0 0-15,-11 0 0,4 8 16,-1 6-16,4 1 16,-7 0-16,4 4 15,-23 32-15,30-24 16,0-9-16,3 1 16,9-1-16,-1 5 15,0-4-15,4-5 0,4 5 16,3-12-16,-3 9 15,4-9-15,7-7 16,-15 0-16,11-4 16,0-3-16,4-8 15,0 4-15,0-8 16,0 1-16,0-5 0,-4 4 16,-3 1-16,-1-4 15,1 7-15,-5-1 16,-3 5-16,8 0 15,-5 7-15,-3 1 16,0 3-16,5 7 0,2 4 16,12 8-16,-5 4 15,1 2-15,1-2 16,21 36-16,-18-28 16,18 35-16,-23-36 15,6-4-15,-13 5 16,0-9-16,-2 15 0,-5-8 15,-12 5-15,8-4 16,-30 30-16,1-5 16,10-28-16,5-12 15,-1 3-15,-4-7 16,1 0-16,-4-3 0,0-5 16,7-3-16,0-7 15,1-4-15,7 0 16,0-15-16,-1 7 15,8-11-15,1 1 16,-1-2-16,4 5 16</inkml:trace>
  <inkml:trace contextRef="#ctx0" brushRef="#br1" timeOffset="-149771.579">27792 4803 0,'0'0'16,"0"0"-16,-4 4 15,0-4-15,-3 0 16,-1 3-16,4-3 16,-3 8-16,-1-1 0,8 12 15,0-19-15,-7 15 16,7 11-16,0-4 15,0 1-15,0 6 16,-4-2-16,4-1 16,0-8-16,0 1 0,0-8 15,0 0-15,4-7 16,0-4-16,7-4 16,-4-7-16,5 7 15,-1-11-15,0-7 16,-4 7-16,5-8 15,-1 1-15,-3-4 0,-8 8 16,0-1-16,0 8 16,0 11-16,0 0 15,0 0-15,0 0 16,0-7-16,0 7 16,0 0-16,0 7 0,3 0 15,8 8-15,-7 4 16,7-4-16,0 3 15,0 1-15,1-8 16,-12-11-16,11 8 16,0-5-16,-3-6 15,-5-5-15,5-3 0,-8-8 16,4-22-16</inkml:trace>
  <inkml:trace contextRef="#ctx0" brushRef="#br1" timeOffset="-149321.348">27967 4736 0,'0'0'0,"0"11"0,0-11 16,0 0-16,0 0 16,0 11-16,0 0 15,11 0-15,-11 5 16,8 2-16,0 1 16,7-4-16,-4 4 15,-4-1-15,0-7 0,-7-11 16,0 0-16,0 0 15,15 11-15,1 0 16,-5-7-16,0-8 16,-4 1-16,1-8 15,-5-1-15,2-2 16,-5-9-16,0 4 0,3-7 16,-3 4-16,0 0 15,0 7-15,0 15 16,0 0-16,0-11 15,8 3-15,-5 4 16,9 8-16,-1 0 0,-3 11 16,-2-4-16,-1 7 15,-5 5-15,3-1 16,8 1-16,1-4 16,-5-5-16,8-6 15,-4-8-15,1 0 16,-1 0-16,0-11 0,-7 3 15,15-18-15</inkml:trace>
  <inkml:trace contextRef="#ctx0" brushRef="#br1" timeOffset="-148954.381">28293 4557 0,'0'0'16,"7"0"-16,-7 0 15,0 0-15,0 0 16,11-4-16,5 1 16,-2-2-16,-14 5 0,0 0 15,11 0-15,-11 0 16,8 0-16,3 8 16,-4-4-16,1 7 15,-4 8-15,0-4 16,-4 7-16,0-3 0,0 3 15,0-3-15,0 3 16,0-22-16,0 0 16,0 19-16,7-1 15,1 1-15,6-8 16,2 4-16,-5-7 16,15-1-16,-4-7 0,4-7 15,-7-4-15,-1-1 16,-2-7-16,-1-3 15,-7 4-15,14-31 16</inkml:trace>
  <inkml:trace contextRef="#ctx0" brushRef="#br1" timeOffset="-148526.998">28629 4468 0,'0'0'0,"0"0"0,0 0 0,0 0 0,0-8 0,0 8 0,0-11 0,0-8 0,0 19 0,0 0 0,0 0 0,0-11 0,0 11 0,0-15 0,0 15 0,0 0 0,-11-15 0,11 15 0,-15-8 0,4 5 0,11 3 0,-15 0 0,4 8 0,0-1 0,-1 4 0,8 11 0,-3-7 0,11 12 0,-1-5 0,5-4 0,3 1 0,0-1 0,1-2 0,7-5 0,14 0 0,-7-7 0,0-8 0,-7-3 0,-1-1 16,-6 1-16,21-12 0</inkml:trace>
  <inkml:trace contextRef="#ctx0" brushRef="#br1" timeOffset="-147654.005">25742 4397 0,'0'0'0,"-3"0"16,3 0-16,0 0 16,-12 0-16,4 0 15,8 0-15,0 0 0,0 0 16,0 0-16,-3 0 15,3 0-15,0 0 16,8 0-16,7-8 16,3 5-16,-3-2 15,11-1-15,0-6 16,4 1-16,4 0 0,3 3 16,-7-3-16,49-12 15,-53 12-15,4-4 16,-4 1-16,0 6 15,1-3-15,-5 0 16,4 0-16,0 0 0,-3 0 16,-12 0-16,8-1 15,-4 5-15,4-8 16</inkml:trace>
  <inkml:trace contextRef="#ctx0" brushRef="#br1" timeOffset="-146453.683">26505 3849 0,'0'0'16,"0"3"-16,0 5 15,0-8-15,-3 11 16,3 0-16,0-11 0,0 8 16,-5 10-16,10-3 15,-2 4-15,5 0 16,-8-4-16,7 7 16,0-7-16,1 4 15,-1-5-15,9-2 16,-16-12-16,0 0 0,3 11 15,-3-11-15,11 3 16,-11-3-16,8 0 16,3-3-16,1-8 15,-12 11-15,3-8 16,-3 8-16,0 0 0,0 0 16,11-7-16,1-1 15,-12 8-15,0 0 16,14-11-16,-3 8 15,-11 3-15,12-5 16,3 5-16,-15 0 16,0 0-16,15-3 0,-15 3 15,15-4-15,4 0 16,-19 4-16,14-7 16,-2-4-16,-1 0 15,-8-1-15,2-10 16,-2 3-16,-6-10 0,-2 6 15,2-7-15,-5 4 16,-3 0-16,4 4 16,-4 3-16,-5-3 15,5 11-15,0 0 16,-4 3-16,4 8 16,-1 3-16,9 9 15,-5-5-15,8-7 0,-7 15 16,7-15-16,7 15 15,4-8-15,1 1 16,3-4-16,11-1 16,0 2-16,-7-5 15,7-5-15,4-2 0,4-1 16,-8-3-16,0-3 16,0-1-16,-7 7 15,3-3-15,-7 3 16,-4 1-16,-3-4 15,-5 11-15,2-3 16,-10-2-16,-1 5 0,6 0 16,-8 5-16,-4-2 15,-2 8-15,3 4 16,3 4-16,-4-1 16,5 4-16,0 1 15,3-4-15,8 3 0,-1-3 16,5 0-16,3-8 15,4 3-15,7-14 16,-7 0-16,1 0 16,6-11-16,-7 0 15,4-8-15,-4 8 0,-4-7 16,0-1-16,0-4 16,-4 5-16,-2-4 15,-5 7-15,3 4 16,-3 11-16,0 0 15,0 0-15,0 0 0,4-8 16,0 8-16,-1 3 16,5 5-16,-1 3 15,4 12-15,8-9 16,4-2-16,-4-1 16,-8 0-16,7-3 15,-2-8-15,-5-11 16,0 0-16,0 3 0,-4-26 15,1 12-15,-5-1 16</inkml:trace>
  <inkml:trace contextRef="#ctx0" brushRef="#br1" timeOffset="-146203.604">27208 3376 0,'0'0'0,"0"0"15,0 3-15,0-3 16,0 0-16,0 8 15,7-1-15,1 1 16,3 6-16,1 2 16,7 2-16,14 35 0,-15-31 15,1 0-15,15 42 16,-16-42-16,-2 4 16,-5-4-16,4 1 15,-7-9-15,-5 1 16,-3-4-16,-3-11 0,-2-3 15,-2-5-15,-8-3 16</inkml:trace>
  <inkml:trace contextRef="#ctx0" brushRef="#br1" timeOffset="-146024.928">27204 3599 0,'0'0'16,"0"0"-16,0 4 15,0-4-15,0 0 16,0 0-16,4 0 15,8 0-15,2-12 16,5 6-16,-1-2 16,9-3-16,-5-8 0,5 4 15,-5 0-15,1 1 16,25-20-16</inkml:trace>
  <inkml:trace contextRef="#ctx0" brushRef="#br1" timeOffset="-145269.72">27567 3517 0,'0'0'0,"0"0"16,0 0-16,4 0 0,-4 0 16,11-8-16,0 5 15,-3-5-15,3 1 16,0-8-16,0 4 15,-11 11-15,12-11 16,-12-8-16,0 19 16,0-14-16,0-2 0,-4 1 15,0 4-15,-7 0 16,-1 4-16,12 7 16,-14-4-16,14 4 15,-15 4-15,0 3 16,0 4-16,7 8 15,-3-1-15,7 1 0,1 7 16,-1-3-16,8 2 16,3 2-16,4-1 15,1-3-15,6-9 16,5 1-16,-1-4 16,1-7-16,2-4 15,-2 0-15,7-15 0,-7-3 16,-1 2-16,-3-10 15,3 4-15,0-1 16,-6 1-16,-5 0 16,4 7-16,-4-3 15,0 7-15,4 11 0,-7-8 16,3 11-16,-11 2 16,11-5-16,-11 0 15,8 11-15,-1 3 16,-7-14-16,0 0 15,0 0-15,0 0 16,0 0-16,0 12 0,0-12 16,4 3-16,-4 1 15,-8-4-15,1-4 16,0 4-16,-1-15 16,4 1-16,4-5 15,-4-7-15,1 0 16,6-1-16,5 1 0,-5 4 15,13-4-15,2 7 16,-7-3-16,12 3 16,-8 5-16,0-2 15,-4 9-15,-7-8 16,-1 8-16</inkml:trace>
  <inkml:trace contextRef="#ctx0" brushRef="#br1" timeOffset="-144769.586">25996 3357 0,'0'0'15,"0"0"-15,0 0 16,0 0-16,0-7 16,4 2-16,3 2 15,-7 3-15,16-8 16,-2 5-16,6-5 0,5-3 15,1 4-15,5-4 16,2 7-16,35-26 16,-42 22-16,-7-6 15,7-5-15,-12 4 16,5 4-16,7-15 16</inkml:trace>
  <inkml:trace contextRef="#ctx0" brushRef="#br1" timeOffset="-144486.085">26614 2821 0,'0'6'15,"0"-6"-15,0 0 16,0 0-16,0 5 15,0 10-15,3 3 0,12-7 16,0 16-16,-4-9 16,23 41-16,-1 5 15,-14-38-15,-7 3 16,-5-2-16,-3-5 16,-1-7-16,-3-3 15,-3-6-15,-12 2 0</inkml:trace>
  <inkml:trace contextRef="#ctx0" brushRef="#br1" timeOffset="-143935.888">26486 2940 0,'0'0'16,"0"-8"-16,8 5 15,-8 3-15,0-8 16,11 4-16,-11 4 15,11-11-15,4 0 0,7-8 16,-3-7-16,0 8 16,4 2-1,-1 2-15,-4 2 0,9-2 16,-5 10-16,-3 0 16,0 4-16,-4 4 15,-8 3-15,0 4 0,-2 4 16,-13 4-16,4 0 15,0 3-15,-3-3 16,3 0-16,0-5 16,1 1-16,-2 0 15,5-8-15,0 1 16,8-4-16,4-4 0,2 3 16,5-3-16,4-3 15,3 3-15,4 0 16,-4-4-16,7 4 15,-10-4-15,3 4 16,-7 11-16,0-3 16,-4 0-16,-8 3 0,-7-4 15,-4 4-15,-7 19 16,0-12-16,-12 1 16,-25 26-16,33-30 15,-4 3-15,0-7 16,1 5-16,-1-13 0,4-3 15,-4-3-15,4-2 16,8-9-16,0-1 16</inkml:trace>
  <inkml:trace contextRef="#ctx0" brushRef="#br1" timeOffset="-143485.544">26961 2936 0,'4'0'16,"11"0"-16,-15 0 15,0 0-15,18 0 16,9-15-16,25-11 16,-37 7-16,4 8 0,-4-4 15,7 8-15,-3-9 16,-8 2-16,8-1 16,-8 4-16,-7-8 15,-4 4-15,3 7 16,-6 2-16,3 6 0,0 0 15,0 0-15,-8-8 16,8 8-16,0 0 16,-11-4-16,-4-3 15,7 7-15,-3 7 16,-11 5-16,11-1 16,-4 4-16,7 3 0,-3 4 15,7 0-15,8-2 16,7 2-16,-3 4 15,7-7-15,3-4 16,5-4-16,7-8 16,4-3-16,0 0 15,-12-11-15,45-23 0,-4 1 16,-40 11-16,-1 0 16,1-9-16,-4 13 15,-8 3-15,15-15 16</inkml:trace>
  <inkml:trace contextRef="#ctx0" brushRef="#br1" timeOffset="-142985.759">27627 2541 0,'0'0'0,"0"0"0,-4 0 16,4 0-16,-8-4 15,1 4-15,0 0 16,7 0-16,-15 0 16,15 0-16,-22 0 15,10 4-15,-7-4 0,-3 11 16,-1 4-16,9-1 15,-1 5-15,4 0 16,-5 3-16,9 5 16,3 2-16,4-14 15,11 7-15,0-6 16,1-1-16,3-4 0,11-8 16,-3 1-16,-1-8 15,-3-3-15,7-4 16,-11 0-16,4-8 15,-5 0-15,-2 8 16,-5-11-16,0 3 0,-2 0 16,-2 1-16,-3 7 15,0 11-15,0 0 16,0 0-16,0 0 16,0 0-16,0-4 15,0 4-15,0 0 16,11 7-16,-3 1 0,-1 3 15,4 4-15,5 4 16,2-16-16,1 12 16,0-4-16,-8-3 15,7-5-15,1-10 16,-7 3-16,-9-11 0,0 1 16,2-9-16,-5 4 15,0 5-15</inkml:trace>
  <inkml:trace contextRef="#ctx0" brushRef="#br1" timeOffset="-142685.395">27724 2205 0,'0'0'0,"0"8"16,0-8-16,0 0 16,0 0-16,11 11 15,-3 0-15,3 1 16,4 2-16,4 5 0,-1 4 15,35 28-15,-30-28 16,-5 7-16,4-4 16,-6 0-16,-2 3 15,1 5-15,-4-12 16,-3 4-16,0-7 16,-5-4-16,1-4 0,-4-3 15,0-8-15,0-8 16,0-3-16,0-4 15,0-4-15,0-7 16,-4-33-16</inkml:trace>
  <inkml:trace contextRef="#ctx0" brushRef="#br1" timeOffset="-141852.239">27945 2213 0,'0'-8'0,"0"8"16,0 0-16,0 0 15,0 0-15,0 0 16,0 0-16,0 0 0,0 0 15,4 4-15,-4 0 16,0 7-16,0 4 16,0 0-16,0 3 15,0-3-15,-8 8 16,5 3-16,-5 0 16,8-3-16,-4-1 0,4-4 15,-4-3-15,12 1 16,0-2-16,6-10 15,1 3-15,4-3 16,7-1-16,-4-3 16,4 0-16,1 0 15,-1-7-15,-7-4 0,10 3 16,-13 2-16,-1-10 16,-1 1-16,-2-3 15,3-4-15,-11 3 16,-1-7-16,-3 3 15,0-3-15,4 11 16,-11-3-16,3-1 0,-4 4 16,5 0-16,-5 4 15,-3 7-15,-4 4 16,15 0-16,-11 8 16,3-5-16,5 5 15,-2 7-15,5 0 0,5 7 16,2-3-16,8-8 15,3 8-15,-2-1 16,6-7-16,-3 0 16,6-3-16,-6-8 15,7 0-15,1-19 16,-4 8-16,-5-4 0,-3 1 16,-3-2-16,-1 1 15,0 1-15,-11 3 16,11 3-16,-4 4 15,1 4-15,-1 0 16,1 8-16,-5 3 0,-3-11 16,0 0-16,0 0 15,4 7-15,-8 4 16,4-11-16,-7 0 16,-4 4-16,0-4 15,-4-4-15,4-3 16,-8-4-16,8 0 0,-1-8 15,5-3-15,3-4 16,1 0-16,-2-4 16,2 4-16,14 7 15,23-41-15,-20 42 16,2-1-16,-1 8 0,-4-4 16,0 11-16,-4-7 15,-3 4-15,0 3 16,-4 4-16</inkml:trace>
  <inkml:trace contextRef="#ctx0" brushRef="#br1" timeOffset="-141084.846">26191 2563 0,'0'0'0,"0"0"0,0 0 15,7 0-15,-7 0 16,0 0-16,0 0 16,0 0-16,0 0 15,0 0-15,0 0 0,11 0 16,-3-4-16,3 4 16,4-11-16,0 0 15,4-8-15,-5 0 16,36-29-16,-10-7 15,-21 32-15,0-3 16,3 4-16,1-8 0,-5 11 16,2-3-16,-6 0 15,5 3-15,-1 4 16,-10 0-16,7 0 16,-4 12-16,0-20 15,-3 15-15,-5-6 16,2 6-16,-5 8 0,-5-18 15,2-1-15</inkml:trace>
  <inkml:trace contextRef="#ctx0" brushRef="#br1" timeOffset="-140284.233">26513 629 0,'0'0'0,"0"0"0,0 8 15,0-8-15,0 0 16,0 0-16,0 0 15,0 7-15,0 4 16,0 0-16,0 16 16,0-5-16,0 15 15,0-3-15,11 44 0,-4-37 16,23 33-16,-22-43 16,7-2-16,4 1 15,-8-12-15,7 5 16,1-16-16,-4 5 15,4-12-15,-1 0 16,-3-8-16,0-3 0,-12-1 16,2 1-16,-2-7 15,-11 7-15,-14-26 16</inkml:trace>
  <inkml:trace contextRef="#ctx0" brushRef="#br1" timeOffset="-140092.919">26475 950 0,'4'0'15,"3"0"-15,1 0 16,0 3-16,3-3 16,0 0-16,4-3 15,7-5-15,-7 8 16,7-11-16,-6 0 0,2-4 16,-7 0-16,-7-4 15,-4 8-15,-4-4 16,-7-15-16</inkml:trace>
  <inkml:trace contextRef="#ctx0" brushRef="#br1" timeOffset="-139896.821">26393 707 0,'0'-3'0,"0"3"15,4-8-15,7 5 16,0 3-16,8-8 0,11-3 15,-1 3-15,39-21 16,-35 17-16,-6 1 16,2 3-16,-6-3 15,-1 1-15,-10-6 16,2 13-16,13-16 0</inkml:trace>
  <inkml:trace contextRef="#ctx0" brushRef="#br1" timeOffset="-137600.246">26793 733 0,'0'0'15,"4"0"-15,-1 4 16,-3-4-16,8 15 0,4-11 15,2 15-15,-3-12 16,4 15-16,4-11 16,-8 15-16,8-7 15,-4-4-15,-4 4 16,-4-1-16,1-10 16,-8-8-16,0 0 15,0 0-15,0 0 0,8 3 16,-8 5-16,3-16 15,-3-3-15,0-7 16,0-5-16,0 4 16,0-10-16,0-1 0,4 0 15,0 0-15,-4 1 16,0 10-16,3 0 16,5 8-16,-4 4 15,-1 7-15,2 0 16,9 0-16,-3 7 15,-3 4-15,-8-11 0,0 0 16,26 0-16,-3 8 16,-9-8-16,9 3 15,-8-3-15,-4-3 16,4-5-16,-4-3 16,-7 0-16,-1 11 0,-3 0 15,-3-7-15,-1 7 16,-3 0-16,-5 0 15,12 0-15,0 0 16,0 0-16,-18 0 16,-1 11-16,0-4 15,5 12-15,-1 0 16,-1-8-16,9 18 0,3-18 16,1 12-16,3-4 15,3 7-15,-3-15 16,11 7-16,5-14 15,-1 11-15,-4-23 16,3 8-16,1-7 0,-3 3 16,-5-11-16,1 4 15,-1 0-15,-3-11 16,-4 15-16,-4-12 16,0 0-16,4 4 15,0 15-15,0 0 16,0 0-16,0 0 0,0 0 15,-3-7-15,-1-1 16,0 5-16,4 3 16,0 0-16,0 3 15,8 5-15,-8-8 0,0 0 16,7 0-16,8 7 16,-3-7-16,-1 0 15,0-7-15,0 7 16,-4-8-16,1-3 15,-5 8-15,-3 3 16,0 0-16,0 0 16,0 0-16,0 0 0,0 0 15,12-8-15,-1 8 16,0 8-16,-3-8 16,-5 11-16,5 18 15,18 24-15,-18-16 0,-1-15 16,8 16-16,8 32 15,-16-40-15,4 8 16,-3-20-16,0 12 16,-2-7-16,-6-5 15,5 1-15,-5-8 16,0 0-16,0-11 16,0 7-16,-5-14 0,-1 3 15,-2-3-15,0-16 16,-3-2-16,-4-9 15,4 4-15,0 0 16,-8-45-16,15 35 16,1 9-16,-1-6 0,0 15 15,4-8-15,8 0 16,3 1-16,-4 10 16,8-4-16,4 5 15,-4-8-15,3 14 16,5 1-16,-4 1 15,0 2-15,-5 8 0,1 0 16,1 0-16,-5 11 16,0 0-16,-7 4 15,-4 8-15,3-5 16,-3 1-16,-7 3 16,-12 15-16,4-18 15,0 4-15,0-1 0,-4-4 16,4-7-16,1 4 15,3-11-15,-5 3 16,5-7-16,11 0 16,0-11-16,0 4 15,0-4-15,4-8 0,3 1 16,9 7-16,2-12 16,1 4-16,0 1 15,-8 7-15,7 0 16,-2-8-16,13 7 15,-7-2-15,-2 10 16,-2-15-16,-3 8 0,-4 3 16,4 1-16,-4 3 15,-11 4-15,0 0 16,4-10-16,0 10 16,0-8-16,-4 8 15,0 0-15,-8 0 0,1 8 16,-4-5-16,3 8 15,0-4-15,5 12 16,-5 0-16,1-1 16,3-3-16,8 4 15,-4 0-15,7-1 16,1-7-16,-1 8 0,8-15 16,4 4-16,-4-8 15,-1 0-15,2-8 16,-16 8-16,7-11 15,4-1-15,0 1 16,-6-7-16,-2-4 0,-6 14 16,-2-11-16,2-3 15,-8 7-15,3 0 16,8 15-16,0 0 16,0 0-16,0 0 15,-7-8-15,-1-3 16,8 11-16,0 0 0,0 0 15,0 0-15,-3-10 16,-2 2-16,10 0 16,2 5-16,4 3 15,-11 0-15,0 0 16,8 0-16,11 0 0,-5 3 16,1 5-16,-15-8 15,11 11-15,5-4 16,-1 4-16,-4 8 15,0 0-15,4-8 16,-7 0-16,-8-11 16,0 0-16,0 0 0,0 0 15,0 0-15,0 11 16,0 5-16,0-16 16,0 0-16,0 3 15,-5-6-15,2-5 16,3-3-16,-4-1 0,8-6 15,-1-1-15,2 0 16,-5-2-16,3 5 16,5 2-16,3-1 15,-4 0-15,4 7 16,0-3-16,-11 11 16,12-11-16,-12 11 0,15-8 15,0 1-15,0 3 16,-15 4-16</inkml:trace>
  <inkml:trace contextRef="#ctx0" brushRef="#br1" timeOffset="-137100.309">28098 469 0,'0'0'0,"0"0"16,0 0-16,0 0 15,0 0-15,0 0 16,0 0-16,-7 0 15,-5 0-15,5 7 0,-8-3 16,0 3-16,-4 4 16,5 1-16,-6 3 15,9-5-15,-3 13 16,2-4-16,1-1 16,11-7-16,0 8 0,8 0 15,3-1-15,4-6 16,-1-12-16,2 0 15,2 0-15,-10-8 16,10 4-16,-7-10 16,1 10-16,-5-15 15,5 0-15,-5 8 0,-3-7 16,-4 18-16,0 0 16,0 0-16,0 0 15,0 0-15,0 0 16,3-11-16,-3 3 15,0 5-15,0 3 0,0 11 16,0-11-16,8 11 16,-8 7-16,3-7 15,2 8-15,2 0 16,8-15-16,-3 3 16,-6-7-16,2-7 15,0 7-15,-1-11 0,8-20 16</inkml:trace>
  <inkml:trace contextRef="#ctx0" brushRef="#br1" timeOffset="-136866.482">28263 260 0,'0'8'0,"0"-5"16,0-3-16,0 0 16,0 0-16,0 12 15,0 6-15,0 1 16,0 11-16,0-1 15,0 2-15,0 6 16,0 45-16,0-45 0,0-4 16,-4-3-16,4-4 15,0-7-15,-8-16 16,1 5-16,0-8 16,-1 0-16,1-8 15,-4-14-15</inkml:trace>
  <inkml:trace contextRef="#ctx0" brushRef="#br1" timeOffset="-136532.973">28116 540 0,'0'0'16,"5"0"-16,-5 0 16,0 0-16,0 0 15,0 0-15,11 0 16,-11 0-16,18 7 0,-2-7 16,6 0-16,1-7 15,-5 2-15,4-1 16,-3 2-16,-1-4 15,-2-3-15,-1 0 16,-4-4-16,4 11 0,-4-3 16,-3-4-16,-8 11 15,0 0-15,7 0 16,0 0-16,1 7 16,0 4-16,-8-7 15,3 11-15,-3 7 16,0-22-16,0 18 0,4 13 15,-4-20-15,0 11 16,0-15-16,4 1 16,0-4-16,-4-8 15,0-4-15</inkml:trace>
  <inkml:trace contextRef="#ctx0" brushRef="#br1" timeOffset="-135459.828">28401 350 0,'0'0'15,"0"0"-15,0-11 16,0 11-16,0 0 16,0 0-16,0 0 0,0 0 15,4 3-15,0 5 16,3-1-16,-3-7 16,4 11-16,-5 8 15,5-8-15,-5 7 16,5 5-16,-4-4 15,7 3-15,-4-4 0,-3 9 16,-4-5-16,3-3 16,-3 0-16,0-9 15,0-10-15,0 0 16,0 0-16,0 0 16,0 11-16,0-11 15,0 0-15,0 0 0,4 0 16,4-11-16,-1 1 15,0-9-15,9 0 16,-5-3-16,0 7 16,4 0-16,-4 0 15,8 4-15,-7 0 0,-1 3 16,0 8-16,-4 8 16,4-1-16,-3-3 15,-8-4-15,11 11 16,-11-11-16,0 0 15,0 0-15,0 0 16,0 0-16,0 0 0,8 0 16,-8 0-16,11 0 15,-11 0-15,0-4 16,0 4-16,0 0 16,0-7-16,-4 3 15,4-3-15,-7-4 0,-4 11 16,-5-8-16,5 8 15,0 0-15,-4 0 16,4 11-16,0 4 16,-1-4-16,4-7 15,5 14-15,3-6 16,0 3-16,0-15 0,3 10 16,-3-10-16,0 20 15,8-9-15,4 0 16,-1-11-16,-3 0 15,-8 0-15,0 0 16,0 0-16,0 0 0,0 0 16,0 0-16,0 0 15,0 0-15,0 0 16,0 0-16,0 0 16,0 0-16,0 0 15,6 8-15,2-5 0,-4 15 16,0-10-16,-4 7 15,15 0-15,-7 7 16,3 5-16,0-5 16,-4 7-16,1 2 15,-5-2-15,-10 8 16,-8-7-16,3 0 0,-47 59 16,40-69-16,-4-2 15,9-3-15,-5 0 16,0-4-16,0-8 15,1 5-15,3-8 16,-3-11-16,2 3 16,5-3-16,0-11 0,-1 15 15,1-16-15,0 8 16,7-3-16,-3 3 16,0 7-16,2 8 15,2-8-15,0 5 16,3 3-16,-5 0 15,2 0-15,3 0 0</inkml:trace>
  <inkml:trace contextRef="#ctx0" brushRef="#br1" timeOffset="-134949.216">26781 1572 0,'0'0'15,"5"0"-15,-5 0 0,0 0 16,0 0-16,0 0 15,7 0-15,0 0 16,1 15-16,10 3 16,-6 9-16,25 25 15,-22-26-15,0 4 0,0 4 16,0-2-16,-3-2 16,-1 0-16,-4 0 15,0-4-15,-3 0 16,0-7-16,-12-8 15,1-3-15,0-8 0,-12-5 16</inkml:trace>
  <inkml:trace contextRef="#ctx0" brushRef="#br1" timeOffset="-134565.51">26654 1692 0,'4'0'0,"-4"0"0,0 0 15,8-12-15,3 4 16,8-3-16,52-48 16,-41 40-16,30-22 15,-27 30-15,-3 3 16,3 1-16,6 7 0,31 11 16,-36-4-16,-4 12 15,0-7-15,-11 10 16,3 4-16,-7-4 15,-12 12-15,-3-8 16,-18 37-16,-23 1 16,15-35-16,-23 27 0,23-41 15,0 11-15,0-7 16,3-5-16,-4 2 16,9-9-16,-1-3 15,1-8-15,6-3 16,1-9-16,4-6 0,-1 0 15,38-34-15,4-8 16</inkml:trace>
  <inkml:trace contextRef="#ctx0" brushRef="#br1" timeOffset="-134383.444">27335 1572 0,'0'0'15,"0"0"-15,0 0 0,4 0 16,-4 0-16,8 0 15,-1 4-15,0 7 16,-3 4-16,4 4 16,-1 10-16,-3-10 0,-4 7 15,3-11-15,-3 0 16,0 14-16</inkml:trace>
  <inkml:trace contextRef="#ctx0" brushRef="#br1" timeOffset="-133815.193">27242 1359 0,'0'0'0,"0"4"15,0-4-15,0 0 16,0 0-16,0 0 16,7 12-16,4-9 0,0 8 15,5 4-15,2-15 16,-3 11-16,4-7 15,7 0-15,-4-1 16,1-3-16,4-7 16,32-15-16,-29 11 15,-4 0-15,-7 3 0,-1 4 16,-3 0-16,-4 1 16,1 3-16,-8 0 15,-1 0-15,-3 0 16,0 0-16,-11 0 15,0 0-15,-4 3 16,0 1-16,-3 8 0,6-1 16,12-11-16,-11 7 15,7 4-15,4-11 16,0 11-16,4-3 16,7 7-16,4-8 15,7 12-15,1-8 0,-1-3 16,1-5-16,3 8 15,-7-3-15,3-1 16,-7 4-16,-7-3 16,-5 3-16,1 0 15,-8 8-15,-11-4 16,1 3-16,-36 27 0,28-34 16,-4 12-16,4-9 15,-8 2-15,3 2 16,-2-10-16,2 3 15,5-11-15,7 0 16,4 0-16</inkml:trace>
  <inkml:trace contextRef="#ctx0" brushRef="#br1" timeOffset="-132964.589">27814 1028 0,'0'0'0,"4"0"15,-4 0-15,7 0 16,-7 0-16,0 0 15,0 0-15,7 4 16,-7-4-16,8 11 16,7-4-16,0 12 0,-3-1 15,17 35-15,-14-24 16,-11 8-16,15 45 16,-16-44-16,1-1 15,0 4-15,-4 0 16,0-11-16,0 7 15,0-18-15,0 7 16,0-7-16,0-1 0,0-7 16,0-11-16,0 0 15,0 0-15,0 0 16,-4 8-16,4-16 16,0-3-16,0-7 15,8-5-15,37-66 0,-31 51 16,5 16-16,30-45 15,-27 45-15,-3 3 16,7 0-16,-7 8 16,3 4-16,-7 7 15,4 7-15,-1 4 0,-3 0 16,-4 8-16,0 0 16,-3-1-16,-4 5 15,-11 14-15,-1-22 16,-3 11-16,0-3 15,-15 32-15</inkml:trace>
  <inkml:trace contextRef="#ctx0" brushRef="#br1" timeOffset="-132231.327">24568 3067 0,'4'0'16,"-4"0"-16,0 0 0,0 0 15,0 0-15,0-5 16,0 5-16,0 0 15,0 0-15,0 0 16,0 0-16,-8 0 16,-3-7-16,-8 3 0,-4 8 15,-10 3-15,-42 8 16,8 4-16,22-8 16,4 4-16,-38 7 15,42-10-15,-4-1 16,-37 19-16,40-15 15,-29 14-15,26-18 16,7 5-16,0 2 0,-33 12 16,44-15-16,-3-7 15,0-2-15,7 2 16,0 0-16,1-1 16,3-7-16,3 4 15,1-4-15,11 0 0,-18 0 16</inkml:trace>
  <inkml:trace contextRef="#ctx0" brushRef="#br1" timeOffset="-131581.124">21917 3591 0,'0'0'0,"0"0"0,0-3 16,-5 0-16,-2-9 15,7 12-15,-7-11 16,-1-4-16,1 8 16,-1-4-16,-7-1 15,4 4-15,-4 2 16,-4 1-16,0 2 0,1 6 16,-9 2-16,5 9 15,-7 1-15,6 0 16,-3 7-16,7-3 15,-3 4-15,11-5 16,-4 4-16,7-3 16,5-4-16,10-1 0,4 2 15,0-5-15,8-4 16,4 4-16,2 0 16,6 1-16,-5-4 15,7 3-15,-7 0 0,1 4 16,-5 3-16,-10-3 15,2 3-15,-10 1 16,-8 11-16,-7-3 16,0-5-16,-23 30 15,12-30-15,-1 1 16,-3-1-16,0-4 16,7-2-16,-7-5 0,8-4 15,3-3-15,-1 0 16,5-12-16,8 1 15,3-9-15,3-17 16</inkml:trace>
  <inkml:trace contextRef="#ctx0" brushRef="#br1" timeOffset="-130997.794">22182 3622 0,'0'0'16,"0"0"-16,0 0 16,-4 0-16,4 0 15,0 0-15,-7 0 16,7 0-16,-8 0 16,-7 0-16,0 7 0,-4-3 15,1 7-15,-1 4 16,0-4-16,1 7 15,-1-2-15,11-2 16,-3 9-16,4-9 16,3 6-16,0-2 15,12 1-15,3-5 0,4-2 16,0-1-16,0-8 16,0 2-16,0-5 15,4-8-15,-5-3 16,-2-1-16,-1-6 15,0-1-15,0 0 16,-7-3-16,0-4 0,-4 8 16,0 18-16,0 0 15,0 0-15,0 0 16,0 0-16,0 0 16,4-16-16,-1 1 15,1 12-15,3 3 0,-2 0 16,1 8-16,-1 10 15,2 1-15,-3-4 16,11 10-16,-4-5 16,8-2-16,-4-11 15,-1 1-15,-2-4 16,-1-8-16,0-7 0,4 0 16,-4-12-16,-3 8 15</inkml:trace>
  <inkml:trace contextRef="#ctx0" brushRef="#br1" timeOffset="-130730.682">22429 3334 0,'3'0'16,"-3"0"-16,0 0 15,0 0-15,0 0 16,0 0-16,0 0 16,0 0-16,4 0 15,0 8-15,3 11 16,-3-1-16,0 8 0,4 1 15,-5 2-15,5 8 16,-5 1-16,1 3 16,4-7-16,-1-9 15,-3 6-15,-1-17 16,5 1-16,-5-12 16,2-6-16,-5-5 0,0-7 15,3-3-15,9-30 16</inkml:trace>
  <inkml:trace contextRef="#ctx0" brushRef="#br1" timeOffset="-130497.92">22548 3189 0,'0'0'15,"0"0"-15,0 0 16,0 0-16,0 0 16,0 0-16,0 0 15,8 0-15,-1 8 16,4 7-16,1-1 0,-5 12 15,19 34-15,-15-30 16,-3 0-16,3 7 16,1-11-16,-5 0 15,-3-3-15,-4-4 16,3-1-16,-3-3 16,0-11-16,0 3 0</inkml:trace>
  <inkml:trace contextRef="#ctx0" brushRef="#br1" timeOffset="-130302.034">22556 3435 0,'0'-3'16,"0"3"-16,0-8 0,0 8 15,0 0-15,0 0 16,0 0-16,0-3 16,7-5-16,4 0 15,12-10-15,29-16 16,16 1-16,-42 14 15,0 8-15,-7-4 0,29-19 16</inkml:trace>
  <inkml:trace contextRef="#ctx0" brushRef="#br1" timeOffset="-128830.409">21737 4262 0,'0'0'0,"0"0"16,0 0-16,0 11 15,0 4-15,8-4 16,-2 12-16,6 7 16,-4-4-16,3-4 15,-3 4-15,3 5 0,-4-9 16,0-4-16,5-7 15,-5-3-15,-3-8 16,4-4-16,-5-3 16,1-8-16,-4-4 15,0 8-15,7-12 0,-3 12 16,-4 11-16,8-14 16,3-1-16,0 7 15,7 5-15,-2 3 16,6 3-16,-4 5 15,1-1-15,4 4 16,-4-3-16,-1-5 0,1 1 16,-4-4-16,-4 4 15,0-4-15,-3-4 16,-5 0-16,-3-10 16,0-1-16,0-4 15,0-7-15,-3-4 0,-19-37 16,10 30-16,1 7 15,0 0-15,3 4 16,-3 0-16,4 4 16,3 3-16,4 12 15,-4 3-15,4 4 16,0 0-16,8 7 0,-1 1 16,4-5-16,5 5 15,-2-1-15,5-3 16,-1-4-16,5 4 15,3-4-15,-4 0 16,5-4-16,-4 0 0,-1-7 16,4 0-16,-4 4 15,-7-1-15,0 4 16,-15 4-16,11-7 16,-7-5-16,0 1 15,-4 4-15,-8 3 16,1 4-16,-8-3 0,-4 6 15,5 5-15,-5 6 16,4 2-16,-4 2 16,0 5-16,4-1 15,4 4-15,8-7 16,-2 3-16,2 1 16,6-1-16,8-7 15,1 0-15,3-4 0,3-11 16,-2 0-16,7 0 15,-5-15-15,-3 0 16,3-4-16,-3 0 16,-4-3-16,-3-4 0,3 4 15,-7-1-15,-4-3 16,4 4-16,-4 11 16,0-4-16,0 15 15,0 0-15,0 0 16,0-8-16,0 8 15,0 5-15,3 1 0,9 10 16,-9-5-16,8 11 16,1-3-16,3 3 15,3-7-15,1 4 16,0-4-16,4-8 16,-1 0-16,-4-7 0,1-7 15,-7-4-15,2-8 16,-2 1-16,2-12 15,-3 4-15,-3-4 16,0-4-16,-1 5 16,-10-8-16,-1 3 15,-4 0-15,5 4 0,-2 4 16,-1 4-16,6 4 16,0-2-16,0 13 15,-5 0-15,10 7 16,-10 0-16,10 7 15,1 0-15,2 13 0,4-2 16,21 27-16,-18-20 16,7-2-16,-10 11 15,3-12-15,3 0 16,-6 4-16,-1-7 16,0 4-16,4-5 15,-11 1-15,3-4 16,-7-8-16,4-3 0,-4-4 15,0-11-15,0-1 16</inkml:trace>
  <inkml:trace contextRef="#ctx0" brushRef="#br1" timeOffset="-128643.272">22635 3987 0,'0'3'15,"0"-3"-15,0 0 16,0 0-16,3 0 15,-3 0-15,19-3 16,7-8-16,30-8 0,0-15 16,-26 19-16,-11-3 15,33-15-15</inkml:trace>
  <inkml:trace contextRef="#ctx0" brushRef="#br1" timeOffset="-127978.304">23016 3890 0,'0'0'0,"0"0"16,0 0-16,0 0 16,0-8-16,8 1 0,6-5 15,-3-2-15,1-1 16,-5-4-16,5 1 15,-9-4-15,1 2 16,-4 6-16,-4-9 16,-4 12-16,-3 0 0,4 8 15,-4-5-15,-8 11 16,4 5-16,-4 7 16,1 0-16,7 11 15,0 0-15,3 4 0,8-4 16,3 3-1,9-6-15,-5 11 0,5-15 16,2 3-16,5-11 16,-4 0-16,11-4 15,-7-3-15,0-8 16,-4-3-16,7-4 0,1 0 16,-9 0-1,2-5-15,-2 5 0,-2-4 16,-5 4-16,4 0 15,-7 4-15,0-4 16,0 3-16,-1 8 16,-3-3-16,0 3 0,0 0 15,0 0-15,0 0 16,0 0-16,0 0 16,0 0-16,0-8 15,0 8-15,-3-4 16,3-3-16,-16 3 0,5-7 15,4 0-15,-4-4 16,3-4-16,5-4 16,3 1-16,0 0 15,7-4-15,0 0 16,8 0-16,4 4 0,0 2 16,-4 2-1,3-1-15,-2 8 0,-5 4 16,-4 0-16</inkml:trace>
  <inkml:trace contextRef="#ctx0" brushRef="#br1" timeOffset="-126894.672">22018 4825 0,'0'0'0,"0"0"16,0 0-16,0 0 16,0 0-16,-5 0 15,-6 0-15,0 3 16,-4 9-16,4-4 0,-4 6 16,4 2-16,0-5 15,0-1-15,-5 9 16,1 0-16,8-1 15,-4-3-15,7 4 0,8-4 16,0-4 0,3-3-16,12 3 0,0-4 15,-1-3-15,9 0 16,-2-1-16,6 1 16,-9 0-16,4 4 15,0-5-15,-7 8 16,-4 1-16,-4 2 0,-7 5 15,-4 4-15,-4 6 16,-22 24-16,11-24 16,-4-10-16,-3 7 15,3 0-15,1-7 16,-9-5-16,9 1 16,-5-4-16,4-11 0,8 5 15,-4-5-15,8-8 16,3-7-16,4 0 15,4-3-15,22-42 16,4 1-16,-8 32 0,-11 1 16,4-4-16,-7 4 15,3 0-15,127-60 16,-119 64-16,-1 7 16,-2-4-16,2 5 15,1 6-15,-11 1 16,3-4-16,1 6 0,-17 2 15,-2-1-15,7 4 16,-4 4-16,-3-1 16,3 5-16,-14 7 15,2 0-15,5 3 16,-1-3-16,1 15 16,0-11-16,8-1 0,3 1 15,3 0-15,5 0 16,3-5-16,8-6 15,-4 3-15,15-11 16,-7 0-16,6-11 16,1-4-16,-7 4 0,-1-4 15,1-4-15,-9 0 16,-3 5-16,1-1 16,-9-4-16,-3 0 15,0 4-15,-18 1 16,7 3-16,-5-1 15,5 1-15,-7 3 16,-1 5-16,0 3 0,-3-4 16,7 4-16,0-3 15,0 3-15,15 0 16,-11-4-16,7 0 16</inkml:trace>
  <inkml:trace contextRef="#ctx0" brushRef="#br1" timeOffset="-126212.245">22362 4587 0,'0'0'15,"0"3"-15,0-3 0,0 0 16,7 4-16,0 4 16,4 6-16,1 5 15,2 11-15,-2-4 16,21 37-16,-2 5 15,-12-35-15,-8-3 16,-4 0-16,1-4 0,-1 0 16,-7 0-16,0-11 15,4-4-15,-4-7 16,0-4-16,3-8 16,1 5-16,0-12 15,-4-12-15,0 6 0,0-36 16,0 27-16,0-41 15,3 46-15,-3 6 16,0 4-16,4 4 16,-4 7-16,0 1 15,0-2-15,0 10 0,0 2 16,0 0-16,0 8 16,0 4-16,0 4 15,11 2-15,1-2 16,-1-5-16,4 1 15,0 0-15,-7-16 16,10 1-16,4-4 0,-6-7 16,2-1-16,1-6 15,-8-5-15,0 4 16,1-8-16,-5 4 16,0-3-16,-3 4 15,0-1-15,-4 4 16,4 4-16,-4 11 0,0 0 15,0 0-15,0 0 16,0 0-16,3-8 16,1 13-16,4 1 15,3 6-15,0-1 16,0 4-16,5 0 0,-5 3 16,0-7-16,0 5 15,0-13-15,1-3 16,-9-14-16,5 3 15,-5-1-15</inkml:trace>
  <inkml:trace contextRef="#ctx0" brushRef="#br1" timeOffset="-125878.735">22836 4218 0,'0'0'16,"0"0"-16,0 0 0,4 4 15,-4-4-15,7 11 16,1 4-16,11 7 16,-8 0-16,49 72 15,-45-68-15,0 3 16,3 5-16,16 30 16,-8-35-16,-15 1 15,8 4-15,-4-12 0,-4 0 16,-3 5-16,0-9 15,-2-3-15,-1 0 16,-5-4-16,3-11 16,-6 4-16,-5-8 15,0-4-15,-3-6 0,-7-1 16,2-4-16,-21-33 16</inkml:trace>
  <inkml:trace contextRef="#ctx0" brushRef="#br1" timeOffset="-125404.162">22892 4545 0,'0'0'0,"0"0"0,0 0 16,0 0-16,0 0 16,8 0-16,-8 0 15,8 0-15,3-6 16,11-6-16,27-18 16,-27 12-16,4 2 15,-3-10-15,-9 8 16,5-1-16,-4 5 0,1-2 15,-5 5-15,0 0 16,-4 7-16,-3 1 16,-4 3-16,7 3 15,1 5-15,3 7 0,-3 4 16,3 3-16,0 0 16,0 8-16,1-4 15,-1 0-15,-4-4 16,4-3-16,1 0 15,-9-4-15,5-12 16,-8-3-16,3-3 0,-6-5 16,3-7-16,-8 4 15,5-11-15,-9-8 16,1 0-16,-11-44 16,14 47-16,-3-6 15,4 3-15,3 4 0,4 0 16,-4 4-16,4 7 15,0 0-15,-4 8 16,4-1-16,0 8 16,0 0-16,0 0 15,0 0-15,4 8 16,-4-8-16</inkml:trace>
  <inkml:trace contextRef="#ctx0" brushRef="#br1" timeOffset="-124545.347">23416 4233 0,'0'0'16,"0"3"-16,0-3 0,0 0 16,0 0-16,0 0 15,0 0-15,0 0 16,0 4-16,0-4 16,-7 8-16,-1 3 15,0 8-15,8-1 16,-3 1-16,3 7 15,0 0-15,0-4 0,3 1 16,5-1-16,0 12 16,7-16-16,-4 4 15,0-11-15,4 1 16,4-16-16,-5 4 0,1-4 16,4-11-16,-11 4 15,3-7-15,0-1 16,-4-11-16,-2 4 15,-5 0-15,3 0 16,-11 0-16,5-4 16,-5-4-16,-3 12 0,0 0 15,-4 11-15,0-8 16,0 8-16,-7 3 16,3 1-16,0 3 15,-3 0-15,3 4 16,-3-3-16,0 3 15,22 0-15,-20 3 16,9 1-16,8 0 0,3 0 16,3-1-16,5 1 15,3 3-15,38 23 16,-35-26-16,-2 0 16,7 0-16,-8 3 15,8 0-15,-1 1 0,1-4 16,-1-1-16,-2-3 15,-9 8-15,4 6 16,0-6-16,-3-1 16,-5 1-16,-3-5 0,0-3 15,0 0-15,0 5 16,-7-2-16,0-11 16,-1 8-16,8 0 15,-11-3-15,-1-20 16,1 5-16,4-4 15,-1-1-15,1-7 0,7 1 16,-4 3-16,8-15 16,0 7-16,7 11 15,0 1-15,1 0 16,-5 7-16,4 4 16,4 4-16,-3-1 15,-1 5-15,11 9 0,-7 6 16,0-5-16,0 8 15,3 11-15,1 1 16,-7-9-16,-1 8 16,-4-7-16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7680" units="cm"/>
          <inkml:channel name="Y" type="integer" max="4320" units="cm"/>
          <inkml:channel name="T" type="integer" max="2.14748E9" units="dev"/>
        </inkml:traceFormat>
        <inkml:channelProperties>
          <inkml:channelProperty channel="X" name="resolution" value="150.91374" units="1/cm"/>
          <inkml:channelProperty channel="Y" name="resolution" value="150.99615" units="1/cm"/>
          <inkml:channelProperty channel="T" name="resolution" value="1" units="1/dev"/>
        </inkml:channelProperties>
      </inkml:inkSource>
      <inkml:timestamp xml:id="ts0" timeString="2020-10-12T11:13:50.224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16381 904 0,'0'0'0,"0"0"0,0 13 16,-9 9-16,9 9 16,-8 57-16,-10 14 15,5 4-15,8 13 16,5-53-16,-4 119 16,4-57-16,0 0 0,0-5 15,0 76-15,0-54 16,0 58-16,0-5 15,-9 5-15,9 0 16,-18 9-16,14-5 16,4 0-16,9 14 15,-9 13-15,13 48 0,-13-75 16,0 9-16,0 80 16,13-14-16,-8-75 15,-5 14-15,0 74 16,-13-70-16,-1 75 15,10-75-15,-14 79 16,-8-22-16,4-61 0,13 70 16,-22-9-16,-9-4 15,5-9-15,17-53 16,1 84-16,-14-18 16,26-62-16,-17 63 15,-17-6-15,25-61 0,10 9 16,-14 66-16,1-83 15,-14 74-15,0-75 16,9 0-16,13 80 16,-22-89-16,-9 10 15,-12 56-15,34-74 0,5 0 16,-23 8-16,32 0 16,-18 5-16,-9-4 15,18-71-15,-14 70 16,5-4-16,9-71 15,9 76-15,-1-71 0,18 61 16,-52-12-16,43-67 16,-4 5-16,-4 8 15,8-4-15,-4 5 16,5-1-16,-19 5 16,10-9-16,-9-9 15,4-43-15,-9 47 0,-4-8 16,0-9-16,13-53 15,0 9-15,1-4 16,-1-5-16,4 4 16,-8-8-16,4 8 15,9-12-15,-4 3 16,4-3-16,-5 3 0,5-3 16,0-10-16,0 0 15,-4-8-15,0-9 16</inkml:trace>
  <inkml:trace contextRef="#ctx0" brushRef="#br0" timeOffset="8420.624">1385 1923 0,'0'0'16,"0"-5"-16,9 5 15,-9 0-15,5-9 0,3 5 16,6-5-16,-6-4 16,-3-5-16,8 1 15,5-5-15,-5 0 16,9-5-16,-9 5 16,9-13-16,-8 0 15,-1-1-15,0 1 0,9 4 16,-13 5-16,9-5 15,-10 13-15,1-4 16,-4 9-16,3-5 16,-8 14-16,0-5 15,0 9-15,0 0 0,5 9 16,-5-9-16,9 13 16,-9 9-16,0 0 15,0 5-15,22 52 16,-18-31-16,14 45 15,-5-53-15,-9-1 16,-4 1-16,9 9 0,5 4 16,-6-18-16,-8 13 15,0-4-15,0-8 16,0 3-16,0-3 16,0 8-16,0-5 15,0 1-15,0-9 0,0 9 16,0-14-16,-8 1 15,8-5-15,-14 0 16,1-13-16,0-9 16</inkml:trace>
  <inkml:trace contextRef="#ctx0" brushRef="#br0" timeOffset="8654.05">1434 2646 0,'9'4'0,"-9"-4"16,0 0-16,0 0 0,13 5 16,0-5-16,9 0 15,14-5-15,8 1 16,39-18-16,15 4 16,-28-17-16,-21 22 15,-5-5-15,-5-4 16,6 9-16,-10-9 0,-9 0 15,5 4-15,31-17 16</inkml:trace>
  <inkml:trace contextRef="#ctx0" brushRef="#br0" timeOffset="9120.949">3040 1711 0,'0'0'16,"0"0"-16,9-4 16,-9 4-16,0 0 15,8-18-15,6 5 16,-14-1-16,0-8 0,0 0 15,0 22-15,0-17 16,-14-1-16,6 0 16,-1 10-16,-9-6 15,-4 6-15,0 8 16,-13 13-16,-23 31 16,5 13-16,9 5 0,18-18 15,8-4-15,-22 48 16,32-44-16,3 5 15,5-1-15,5 9 16,3-17-16,15 53 16,-10-58-16,9 0 15,4 1-15,1-6 0,-5-12 16,13 0-16,-8-14 16,3-8-16,6-5 15,-1-4-15,36-45 16</inkml:trace>
  <inkml:trace contextRef="#ctx0" brushRef="#br0" timeOffset="9537.433">3212 2059 0,'0'0'0,"0"22"0,0-22 16,0 0-16,0 0 15,0 14-15,0 8 16,0 0-16,4 0 16,5-5-16,-5 5 15,5-8-15,-9-14 0,0 0 16,0 0-16,0 0 16,0 0-16,0 0 15,9 13-15,-9-4 16,5-9-16,-5-9 15,0-9-15,0-4 16,8-13-16,-3-58 0,12 58 16,-12-9-16,8 9 15,5-1-15,-5 10 16,0-9-16,14 4 16,-10 18-16,10-1 15,-1 1-15,5 0 0,-9 4 16,9 9-16,-9-13 15,9 0-15,18-5 16</inkml:trace>
  <inkml:trace contextRef="#ctx0" brushRef="#br0" timeOffset="10354.73">3772 1685 0,'0'0'15,"0"0"-15,0 0 16,0 0-16,18 4 0,-18-4 16,4 9-16,-4-9 15,0 0-15,9 9 16,-9 4-16,0 13 15,4 10-15,-4-6 16,0 6-16,9 12 16,-4-13-16,17 49 15,-13-53-15,-1 4 0,6-8 16,-6-1-16,6-8 16,-1-9-16,5-5 15,-1 5-15,1-18 16,0 5-16,-5-14 15,0-8-15,0-1 0,18-52 16,-18 35-16,1 0 16,-6 4-16,6 5 15,-14-1-15,0 14 16,4-4-16,-4 8 0,4 5 16,10 9-16,-14 4 15,0 13-15,0 4 16,4 14-16,5 5 15,0 8-15,4-5 16,-9 6-16,5-10 16,13-9-16,-4 5 15,0-4-15,8-10 0,-4-8 16,13-13-16,-8-1 16,4-26-16,26-17 15,-30 26-15,26-49 16,-23 40-16,-8-4 15,-8 0-15,8 8 16,-9-8-16,-4-9 0,4 31 16,-9-14-16,5 18 15,-9-17-15,-9 22 16,5-1-16,-14 5 16,5 0-16,-4 9 15,-6 9-15,10-10 0,-4 15 16,-1-10-16,14 9 15,-1-9-15,1 9 16,8 0-16,5-4 16,4-1-16,5 5 15,-1 5-15,41 21 16,-32-30-16,-12 9 0,-1-14 16,0 9-16,0 0 15,-8-9-15,-5 0 16,-14 9-16,6 0 15,-10-4-15,-9 0 16,1-5-16,4 0 0,-5 0 16,5-8-16,9-1 15,-9-4-15,9-9 16,13-4-16,9-9 16,4-9-16,0 0 15</inkml:trace>
  <inkml:trace contextRef="#ctx0" brushRef="#br0" timeOffset="10821.79">5034 1332 0,'0'4'0,"0"-4"16,0 0-16,0 0 15,0 0-15,0 13 16,0 9-16,0 9 15,0 18-15,0 57 16,-13 8-16,8-65 16,-4 8-16,5-4 0,4-9 15,-4 0-15,4 0 16,0-17-16,-5-1 16,5-4-16,0 0 15,0-13-15,0 4 16,0-13-16,0 0 0,0-8 15,9-6-15,0-17 16,22-30-16,-18 25 16,0 10-16,0-9 15,1 4-15,-1 9 16,-4 4-16,4 1 16,0 12-16,0 5 0,-8 13 15,8 9-15,0 5 16,9 52-16,-13-43 15,-4-1-15,3 4 16,1-8-16,-4 5 16,12-14-16,-3-18 0,25 9 15</inkml:trace>
  <inkml:trace contextRef="#ctx0" brushRef="#br0" timeOffset="11922.326">6027 1698 0,'0'0'0,"0"0"0,0 0 15,0 0-15,0 0 16,0 9-16,0 4 15,0 13-15,0 10 16,0 8-16,0 4 16,0-4-16,0 0 15,4-8-15,0-1 0,10 0 16,-5-8-16,8-5 16,1-14-16,-1-8 15,6-4-15,3-14 16,-4-4-16,22-35 15,-22 22-15,0 0 0,-8-10 16,3 6-16,-4-1 16,-8 9-16,4 9 15,-9 0-15,4 9 16,-4-9-16,0 22 16,0-9-16,0 18 15,0 0-15,-4 17 0,4-4 16,0 13-16,-5-8 15,5 8-15,0 0 16,9-4-16,0-4 16,0-1-16,8-8 15,5-18-15,9 0 0,-4 0 16,-1-18-16,27-21 16,-26 12-16,-10 5 15,1-9-15,0 5 16,-5 4-16,-4 8 15,-1-3-15,-3 4 16,-5 8-16,9 5 0,-5 0 16,1 18-16,3-1 15,-3 23-15,-1-5 16,9 58-16,-8-49 16,8 62-16,-9-62 15,10 62-15,-10-62 0,-4 0 16,0-4-16,9-1 15,-5-3-15,1 8 16,-1-9-16,5 5 16,-5-14-16,1 1 15,-5-5-15,0-5 16,0-17-16,0 0 0,0 0 16,0 9-16,-5-9 15,-8-17-15,9-10 16,-9-57-16,8 36 15,1-67-15,4 58 16,-5-67-16,5 67 0,-4 4 16,8 0-16,-4 0 15,5 14-15,-1 3 16,5 1-16,4-9 16,9 9-16,-9-1 15,5 10-15,4 4 16,-4 0-16,4 13 0,0 5 15,-4 4-15,-1 4 16,1 5-16,-9 0 16,0 4-16,-5 9 15,0 4-15,-8-4 16,-9 0-16,-1 5 16,-3-1-16,-36 32 0,26-41 15,5 1-15,-4 0 16,4-5-16,-13 4 15,12-8-15,-7 0 16,12-9-16,0 0 16,9 0-16</inkml:trace>
  <inkml:trace contextRef="#ctx0" brushRef="#br0" timeOffset="12271.695">7685 1464 0,'0'9'0,"0"-9"15,-4 13-15,-5 9 16,9 5-16,0 17 16,0 62-16,0-62 15,0 9-15,9-5 0,9 5 16,-9-18-16,4 1 16,0-1-16,5-22 15,-5-4-15,-4-5 16,-5-8-16,1-5 15,-5-31-15</inkml:trace>
  <inkml:trace contextRef="#ctx0" brushRef="#br0" timeOffset="12422.006">7412 1777 0,'0'0'0,"0"0"16,0 0-16,0 0 15,0 0-15,9 0 16,13 0-16,44-22 0,53-26 15,-44 3-15,-4-3 16,-40 30-16,-1 1 16,23-19-16</inkml:trace>
  <inkml:trace contextRef="#ctx0" brushRef="#br0" timeOffset="13055.826">8047 1301 0,'0'0'0,"0"9"16,0-9-16,0 0 15,0 0-15,0 0 16,0 13-16,9 0 0,-9 14 16,0 3-16,0 19 15,0-1-15,0 76 16,0-76-16,0 10 16,0-10-16,0-4 15,0 5-15,0-5 16,4-9-16,-4-8 0,5-5 15,-1 0-15,-4-9 16,0-9-16,0 1 16,0-10-16,9-8 15,4-4-15,1-19 16,21-30-16,-4-18 16,-14 62-16,10-4 0,-5 4 15,9 9-15,-9 4 16,9 0-16,0 18 15,35 17-15,-31-8 16,-8 8-16,34 32 16,-34-36-16,8 4 0,-13-4 15,14 0-15,-10-8 16,5-10-16,-9-4 16,9 0-16,-9-4 15,0-19-15,-4 1 16,-5 5-16,-9-10 0,1 1 15,-1-1-15,-8 5 16,-1-4-16,-4 17 16,-4-4-16,0 0 15,-9 13-15,9 13 16,-5 0-16,5 14 16,4 3-16,5 10 0,30 35 15,-13-40-15,40 27 16,-26-35-16,12-10 15,-3-4-15,8-13 16,53 0-16,-62-8 16,-8-6-16</inkml:trace>
  <inkml:trace contextRef="#ctx0" brushRef="#br0" timeOffset="13322.692">9861 1662 0,'0'0'0,"0"0"0,0 0 16,0 0-16,0 14 15,8 8-15,-3 0 16,-1 13-16,-4 5 16,0-5-16,0 18 15,0-13-15,5 4 0,-5 0 16,0-9-16,0 0 15,0-8-15,0-5 16,4 0-16,5-13 16,-5-9-16,1-5 15,-5-8-15,4-13 0</inkml:trace>
  <inkml:trace contextRef="#ctx0" brushRef="#br0" timeOffset="13605.912">9697 1812 0,'0'0'15,"0"0"-15,0 0 16,0 0-16,-4-8 16,4 8-16,-5-14 15,14 1-15,0-5 0,9-8 16,-1 13-16,45-36 15,-22 32-15,-14-5 16,10 4-16,-1 5 16,0 4-16,1-4 15,-1 4-15,-4 4 16,4 5-16,-9 0 0,5 0 16,18 0-16</inkml:trace>
  <inkml:trace contextRef="#ctx0" brushRef="#br0" timeOffset="14189.589">10681 1707 0,'0'0'0,"0"0"0,0 0 15,0 0-15,0 0 16,0 0-16,0-9 16,-13 9-16,13 0 15,-18-9-15,-4 9 16,0 0-16,-9 0 16,0 9-16,-39 35 0,43-31 15,1 9-15,8 13 16,1-13-16,-1 9 15,9 9-15,13-5 16,1-8-16,4 4 16,13-14-16,-5 5 0,19 0 15,-5-13-15,-1 4 16,19-8-16,-9-10 16,-1-8-16,1 4 15,-9-13-15,44-22 16,-48 27-16,-5-5 15,-9-14-15,4 14 0,-12-13 16,-1 0-16,-8 8 16,-5-4-16,-4 9 15,-9-4-15,-9 13 16,4-9-16,-8 22 16,4-14-16,5 14 0,-1 0 15,1 14-15,13-10 16,-5 14-16,14-5 15,-1 0-15,14 0 16,4-4-16,5-5 16,8 1-16,5-5 0,-4 0 15</inkml:trace>
  <inkml:trace contextRef="#ctx0" brushRef="#br0" timeOffset="14523.035">11347 1557 0,'0'0'16,"0"0"-16,-8 0 15,-1 0-15,0 0 16,-9 0-16,9 0 16,-17 4-16,8 5 15,1 4-15,-5 9 0,4 5 16,-4 3-16,-9 50 15,18-45-15,13 0 16,-5 14-16,14-5 16,0-18-16,31 45 15,-14-49-15,1 0 16,-1-9-16,18-13 0,44 0 16,-48-8-16,-5-10 15,40-22-15,-44 14 16,-4-1-16,-1 5 15,32-35-15</inkml:trace>
  <inkml:trace contextRef="#ctx0" brushRef="#br0" timeOffset="14785.533">11758 1367 0,'0'0'15,"0"0"-15,0 0 0,0 0 16,4 0-16,0 13 15,1 5-15,-1 4 16,1 13-16,-1 9 16,9 40-16,-13-40 15,9 14-15,-4-23 16,-1 9-16,0 4 0,5-12 16,-4 3-16,-1-8 15,0 5-15,1-14 16,-5-5-16,0 1 15,0-18-15,0 0 16,0 0-16,0 0 0</inkml:trace>
  <inkml:trace contextRef="#ctx0" brushRef="#br0" timeOffset="15106.588">12036 1513 0,'0'0'16,"0"0"-16,-9 0 16,0 0-16,-4 13 15,-1 4-15,-8 5 16,5 5-16,-5-5 16,0 4-16,8 5 0,-3-4 15,4-1-15,8 5 16,1-9-16,4 5 15,9-5-15,8 0 16,1-5-16,-1 1 16,14-5-16,0-4 0,9-5 15,0 5-15,-1-9 16,5 0-16,58 0 16</inkml:trace>
  <inkml:trace contextRef="#ctx0" brushRef="#br0" timeOffset="15574.675">13112 1543 0,'0'0'0,"0"0"16,-4 0-16,-5-8 15,0-1-15,0 9 16,-13 0-16,-9 4 16,0 1-16,5 3 15,-9 6-15,4-6 0,4 10 16,5 4-16,9-9 16,4 18-16,14-9 15,30 27-15,-4-23 16,35 10-16,-22-23 15,-4 4-15,44 10 16,-40-14-16,-13 0 0,-5-4 16,-4 4-16,-4-4 15,-5 0-15,-4-5 16,-5 10-16,-8 3 16,-9-3-16,-5-6 15,-4 6-15,-13 3 0,-45 5 16,40-9-16,10-4 15,-6 5-15,14-6 16,-4-8-16,13 0 16,-5 0-16,13-13 15,14-5-15,5 5 16,21-13-16</inkml:trace>
  <inkml:trace contextRef="#ctx0" brushRef="#br0" timeOffset="16157.135">13783 1521 0,'-5'-8'16,"-4"8"-16,1-5 15,-10 5-15,-4-9 0,-5 9 16,-8 0-16,9 0 15,-14 9-15,9-4 16,-44 39-16,53-31 16,-4 9-16,4 4 15,13 10-15,0-1 16,9-4-16,9 8 0,4-8 16,9-4-16,4 4 15,-3-14-15,12 1 16,0-18-16,-8 9 15,8-18-15,-9-4 16,1-5-16,-5-4 16,0 4-16,-4-17 0,-5 0 15,-9 0-15,1-1 16,-1-3-16,-8 12 16,-1 1-16,1 4 15,4-5-15,-9 18 16,5 1-16,-5 8 0,4 8 15,1 6-15,4 8 16,-4 4-16,8 5 16,0 17-16,5-12 15,0-5-15,0 4 16,8 0-16,1-4 16,0 0-16,-5-18 0,9 0 15,0-4-15,-9-13 16,9 4-16,-4-9 15,0 9-15,-5-13 16</inkml:trace>
  <inkml:trace contextRef="#ctx0" brushRef="#br0" timeOffset="16423.808">14127 1230 0,'0'0'0,"0"0"16,0 0-16,0 14 15,9-1-15,-5 4 0,0 10 16,5-1-16,9 63 16,-14-41-16,1-4 15,-5-4-15,4 4 16,-4 0-16,0 5 16,0-5-16,0 4 0,0-13 15,5 14-15,3-14 16,-3-4-16,4 0 15,-1-13-15,6-14 16,3 5-16,1-9 16,31-13-16</inkml:trace>
  <inkml:trace contextRef="#ctx0" brushRef="#br0" timeOffset="16707.108">14568 1301 0,'0'0'0,"0"0"0,0 0 15,0 0-15,4 13 16,1 5-16,-1-1 16,14 50-16,-14-32 15,18 44-15,-13-44 0,0 1 16,-9 12-16,9-12 15,8 69-15,-12-69 16,4-1-16,-5-4 16,1 4-16,-5-8 15,4-19-15,-4-3 0,0 4 16,-22-5-16</inkml:trace>
  <inkml:trace contextRef="#ctx0" brushRef="#br0" timeOffset="16874.038">14511 1685 0,'0'0'16,"0"0"-16,0 0 0,0 0 16,8-9-16,6 4 15,17-4-15,8 9 16,58-8-16,-44 16 16,40-8-16,-45 9 15,-8-9-15,44 0 0</inkml:trace>
  <inkml:trace contextRef="#ctx0" brushRef="#br0" timeOffset="18023.965">2215 3457 0,'0'5'15,"0"-5"-15,0 0 16,-5 13-16,-3 4 0,3 1 16,5 22-16,0-9 15,-9 13-15,9 9 16,14 39-16,-6-48 16,-3-8-16,4-1 15,4-13-15,-4 4 0,-1-8 16,-3-5-16,-5 1 15,9-10-15,-9-4 16,0 0-16,0-4 16,4-14-16,5-4 15,-5-5-15,1-8 16,-1-9-16,18-44 0,-22 48 16,5 5-16,-5 0 15,8 4-15,-8 4 16,0 5-16,0 13 15,9-4-15,5 9 16,-1 8-16,-4 14 16,-5-1-16,9 6 0,-4 3 15,4 5-15,1 4 16,-6 5-16,36 44 16,-39-45-16,8-12 15,5 4-15,8-5 16,-17-8-16,9-5 0,4-4 15,22 0-15</inkml:trace>
  <inkml:trace contextRef="#ctx0" brushRef="#br0" timeOffset="18474.618">3018 3444 0,'0'0'0,"-5"0"15,5 0-15,-13 0 16,-9-4-16,9 4 16,-9 0-16,-5 8 0,-4-3 15,5 8-15,-5 0 16,13 9-16,-4-8 16,9 12-16,4-4 15,9 5-15,13-14 16,5 9-16,9-9 15,-5 0-15,4-8 0,9 8 16,-8-4-16,8 4 16,-4-4-16,-9 8 15,5 5-15,-14 0 16,-4 5-16,-5-5 16,-8 13-16,-27 31 0,9-35 15,-5 0-15,1-4 16,-40 21-16,39-26 15,1-9-15,-5-8 16,4-1-16,14-8 16,0-9-16,4-5 15,0-4-15,18-13 0,13-45 16,-9 49-16,9-52 16</inkml:trace>
  <inkml:trace contextRef="#ctx0" brushRef="#br0" timeOffset="18641.732">3322 3484 0,'0'8'0,"0"6"16,0-14-16,0 13 15,9 13-15,-5-4 16,5 14-16,0-5 16,4 4-16,-4 0 15,-9 0-15,0-4 16,0-4-16,0-14 0,0-4 15,0 4-15</inkml:trace>
  <inkml:trace contextRef="#ctx0" brushRef="#br0" timeOffset="18822.26">3485 3232 0,'0'0'16,"0"0"-16,0 0 15,0 0-15,0 0 16,0 0-16,0 0 0,0 9 16,5 4-16,-1-4 15,-4 18-15,5 30 16</inkml:trace>
  <inkml:trace contextRef="#ctx0" brushRef="#br0" timeOffset="19224.891">3543 3735 0,'0'4'16,"0"-4"-16,0 0 15,0 0-15,0 0 16,0 0-16,0 0 16,0 0-16,0 0 0,0 0 15,0 0-15,0-8 16,0-1-16,0-13 15,4 0-15,14-5 16,-1-4-16,19-35 16,12 4-16,-26 40 0,0 0 15,14-4-15,-14 8 16,13 5-16,-17 0 16,4 13-16,9 0 15,-18 4-15,9 9 16,-9 10-16,-4 12 0,-5 9 15,5-9-15,-9 18 16,0-13-16,0-1 16,0-3-16,0-5 15,5-9-15,-1 0 16,5-5-16,9-12 16,8-1-16</inkml:trace>
  <inkml:trace contextRef="#ctx0" brushRef="#br0" timeOffset="19875.035">4452 3272 0,'0'0'0,"0"0"16,0 0-16,0 0 16,0 0-16,-9 0 15,4 0-15,-12 0 16,17 0-16,-31 0 15,13 9-15,-17 0 0,13 4 16,-9 5-16,9 8 16,0-4-16,0 9 15,13-5-15,5 5 16,-5 4-16,18-4 16,-9 0-16,13 0 15,0-13-15,9 4 0,0-9 16,5-9-16,-1-4 15,5-8-15,-5-6 16,5-3-16,-9-1 16,-8-13-16,3 5 15,1-1-15,-9-8 0,0 9 16,-5-5-16,0 9 16,-4 0-16,0 4 15,0 18-15,0 0 16,0 0-16,0-13 15,0 0-15,0 13 0,0 13 16,9 9-16,-9 4 16,18 49-16,4 22 15,-13-53-15,4 5 16,-4 4-16,-5-9 16,-4 4-16,9-4 15,-18 1-15,-17 43 0,12-53 16,-16 44-16,-10-12 15,9-28-15,9-12 16,-5-5-16,1-5 16,0 5-16,-1-8 15,9-10-15,-4-8 16,9-10-16,13-12 0,5 0 16,43-85-16,-26 85 15,35-40-15,14 8 16,-40 36-16</inkml:trace>
  <inkml:trace contextRef="#ctx0" brushRef="#br0" timeOffset="20491.621">6168 3237 0,'0'0'0,"0"0"15,-9 0-15,9 0 16,0 0-16,-13 0 16,-5 0-16,18 0 0,-18 4 15,1 5-15,-14 4 16,-18 36-16,23-10 15,-18 28-15,22-37 16,9-3-16,-1 4 16,5 8-16,9-8 0,-4-9 15,8-4-15,1 0 16,8-5-16,-4-9 16,9 5-16,-5-9 15,9 4-15,0-8 16,4-14-16,1 5 15,-5-13-15,26-32 0,-30 28 16,0 3-16,21-48 16,-25 44-16,-5-4 15,-1-5-15,-3 9 16,-5 9-16,0-4 16,0 8-16,0 5 0,0 13 15,0 0-15,0-9 16,-9 9-16,5 9 15,-5 9-15,9 17 16,0 0-16,9 58 16,-1-58-16,6 5 15,30 39-15,-31-52 0,13-5 16,1-5-16,-5-12 16,9-1-16,0-8 15,-5 4-15</inkml:trace>
  <inkml:trace contextRef="#ctx0" brushRef="#br0" timeOffset="21209.067">7143 3193 0,'0'8'0,"0"-8"16,4 9-16,5 5 15,0 8-15,-5 4 16,1 14-16,8 52 16,-9-48-16,-4-4 15,9 0-15,-9-5 16,0-4-16,0-9 0,0 0 16,0-9-16,0-4 15,0-5-15,0-4 16,0-4-16,0-9 15,0-9-15,5 0 16,3-18-16,19-44 0,13 5 16,-5-9-16,-17 48 15,-1 9-15,5 0 16,0 9-16,-4 5 16,0 3-16,-1 14 15,-4 0-15,10 14 16,-6 8-16,-4 0 0,5 13 15,-9 0-15,0-4 16,0 9-16,-9-5 16,0-8-16,4-1 15,-4-8-15,0-1 16,0-4-16,0-4 0,0-9 16,0-4-16,4-5 15,1-9-15,4-4 16,-1-8-16,6-1 15,17-53-15,-18 49 16,9-5-16,-9 13 16,5-8-16,-1 13 0,-3 4 15,3 1-15,5 17 16,-8 4-16,8 9 16,-5 18-16,-4-4 15,-4 4-15,0 8 16,0 5-16,0 5 0,0-9 15,4-1-15,-4-3 16,4-6-16,0-12 16,9 0-16,-9-5 15,9-13-15,36-40 16,-36 23-16</inkml:trace>
  <inkml:trace contextRef="#ctx0" brushRef="#br0" timeOffset="21659.188">8290 3087 0,'0'0'0,"-4"0"15,-1 0-15,-4 0 16,9 0-16,-22 4 16,5 5-16,3 0 15,-12 8-15,4 14 16,-22 22-16,8 22 15,23-48-15,0 12 0,8-8 16,10 0-16,-1 0 16,10-9-16,8-4 15,-5-1-15,14-8 16,-4-4-16,3-1 16,6-13-16,4 0 0,-14-4 15,0-13-15,36-32 16,-40 32-16,-4-9 15,-5-5-15,-4 0 16,-5 1-16,1 3 16,-14-3-16,0-1 15,5 5-15,-14 4 0,-4 4 16,0 10-16,-4 3 16,3 10-16,1 4 15,-4 13-15,13-4 16,-1 4-16,1 5 15,13 0-15,13 21 0</inkml:trace>
  <inkml:trace contextRef="#ctx0" brushRef="#br0" timeOffset="22009.291">8687 3206 0,'0'4'0,"0"5"16,0-9-16,0 0 0,0 0 15,0 18-15,0-18 16,0 17-16,0-17 16,0 0-16,0 0 15,0 0-15,0 0 16,0 0-16,0 0 0,0 0 16,0 9-16,0-4 15,0-1-15,0-8 16,13-5-16,0-9 15,5-8-15,17-32 16,-17 27-16,0-4 0,4 4 16,-5 5-16,5-1 15,-4 1-15,0 8 16,-5 5-16,0 0 16,5 8-16,-9 1 15,8 0-15,1 4 0,-18 0 16,35-5-16</inkml:trace>
  <inkml:trace contextRef="#ctx0" brushRef="#br0" timeOffset="22275.672">9366 2663 0,'0'0'0,"0"0"16,0 0-16,5 0 0,-5 0 15,0 0-15,9 14 16,-1 3-16,6 5 15,-5 14-15,-1 3 16,6 50-16,-6-37 16,-8 1-16,5 5 0,-5-5 15,0 4-15,0-13 16,-5-4-16,-3-1 16,-1-12-16,-4 4 15,4-14-15,-5-8 16,6 0-16,-14 0 15</inkml:trace>
  <inkml:trace contextRef="#ctx0" brushRef="#br0" timeOffset="22409.497">9190 3126 0,'0'0'15,"0"0"-15,0 0 16,0 0-16,0 0 16,18 0-16,-1-13 0,14 9 15,44-14-15,9-8 16,-44 17-16,8-4 15,-17-1-15,4 1 16,36-9-16</inkml:trace>
  <inkml:trace contextRef="#ctx0" brushRef="#br0" timeOffset="23076.423">9640 3144 0,'0'0'0,"0"0"15,0 0-15,4 0 0,10 0 16,3 0-16,-4-9 16,14 0-16,-1-8 15,14 4-15,22-27 16,-36 27-16,1-9 16,-5 4-16,-4-4 15,-5 0-15,-9 9 0,1-5 16,-10 0-16,-8 10 15,-5 3-15,-4 5 16,-9 13 0,5 5-16,-31 35 0,26-27 15,9 19-15,8-10 0,1 13 16,4-4-16,9-4 16,5 0-16,-1-1 15,14-3-15,-5-10 16,13-8-16,1-9 15,4-9-15,44-22 16,-53 13-16,13-4 0,-4-23 16,-4 14-16,-1 0 15,5 5-15,-9 3 16,4 6-16,-4 8 16,9 4-16,-13 0 15,0 5-15,-1 4 16,-3 1-16,-6 8 0,1-5 15,-9-17-15,0 0 16,0 0-16,0 0 16,0 0-16,0 0 15,5 9-15,-1 0 16,-8-13-16,-1-5 0,1-9 16,4-4-16,-5-4 15,5-14-15,0 13 16,9-21-16,22-40 15,-13 52-15,-1 10 16,10 0-16,-1 3 16,5 10-16,4 4 0,-4 1 15,9 3-15,-5 1 16</inkml:trace>
  <inkml:trace contextRef="#ctx0" brushRef="#br0" timeOffset="23644.766">11656 2928 0,'0'0'16,"0"-4"-16,0 4 15,0 0-15,0-5 16,0 5-16,0-9 16,-13-4-16,4 4 0,5 1 15,-18 3-15,-9 5 16,4 0-16,-48 18 16,5 13-16,-1 8 15,40-17-15,-4 9 16,13 0-16,4-4 0,5 8 15,9 0-15,-1-17 16,10 13-16,3-14 16,6 5-16,-1-8 15,9-10-15,9-4 16,-5-4-16,-4-10 16,0 1-16,5-5 0,-14-4 15,9 0-15,-4 0 16,-5-4-16,-4 4 15,0 4-15,0 5 16,-9 4-16,0 9 16,0 0-16,4 0 15,-4 5-15,0 3 0,0 14 16,0 5-16,0-5 16,4 0-16,1-4 15,4 4-15,-1-9 16,6-13-16,-14 0 15,13 0-15,13-5 0</inkml:trace>
  <inkml:trace contextRef="#ctx0" brushRef="#br0" timeOffset="23993.444">11705 3109 0,'0'0'0,"0"0"16,0 0-16,0 0 16,0 0-16,0 0 15,0 0-15,0 0 0,0 0 16,0 0-16,0 0 15,0 0-15,0 0 16,0 0-16,0-9 16,0 0-16,0-4 15,0 0-15,9-5 0,4-13 16,0 9-16,0-4 16,5 8-16,0-8 15,-1-1-15,10 10 16,-10 3-16,5 10 15,0 0-15,-4 4 16,0 8-16,-1 1 16,-3 9-16,-6 4 0,6 9 15,-1-14-15,5 5 16,-5 0-16,4-4 16,10 0-16,-9-5 15,12 0-15,37 14 0</inkml:trace>
  <inkml:trace contextRef="#ctx0" brushRef="#br0" timeOffset="24526.893">12556 2756 0,'0'0'0,"0"0"16,-4 0-16,4 0 15,-9 0-15,-4 0 16,-1 0-16,-8 0 15,-8 0-15,3 0 16,-13 4-16,-4 5 16,-31 22-16,36-13 0,8 8 15,4-4-15,1 9 16,4 0-16,13 0 16,0 0-16,9-5 15,4 1-15,5-10 16,9 5-16,8-8 0,-4-1 15,9-13-15,0 0 16,4-13-16,-4-1 16,0-3-16,31-41 15,-36 32-15,-3-9 16,-1-1-16,-9-12 0,0 4 16,-4 9-16,-5-14 15,-4 9-15,0 1 16,-4 3-16,-5 6 15,5 3-15,-5 14 16,0 4-16,-13 18 16,13 4-16,-9 22 0,-8 45 15,22-41-15,-1 63 16,10-54-16,-1-4 16,31 31-16,9-4 15,-17-45-15,-9 1 16,4-23-16,0 14 15,4-5-15,1-13 0,-5 0 16</inkml:trace>
  <inkml:trace contextRef="#ctx0" brushRef="#br0" timeOffset="25827.218">13019 2835 0,'0'0'0,"0"0"0,0 0 15,5 5-15,-1 8 16,1 0-16,4 9 15,-1 22-15,23 84 16,-18-31-16,-4-48 16,-4 61-16,-5-48 15,4-18-15,-4 4 0,0-8 16,0 4-16,0-8 16,0-6-16,0-3 15,0-14-15,-9-4 16,0 0-16,1-14 15,-6-4-15,-3-4 0,-19-44 16,10 26-16,-18-31 16,-44-48-16,70 75 15,0-9-15,5 8 16,4 6-16,5-1 16,-1 0-16,1 4 0,8-4 15,5 1-15,4-6 16,40-17-16,5 5 15,-23 26-15,-8 4 16,17 1-16,0 8 16,0 4-16,4 1 15,-3 4-15,-10 9 16,0 8-16,-8-3 0,-5 8 16,-5-5-16,-17 19 15,-4-6-15,-36 32 16,23-31-16,-45 26 15,27-35-15,-1-4 16,5 0-16,-8-5 0,3-9 16,10 1-16,4-10 15,0 5-15,9-13 16,8 0-16,1-5 16,13 5-16,-1 0 15,19-5-15,-1 5 0,10 4 16,180-61-1,-181 61-15,18 0 16,-4 5-16,3-10 16,-3 5-16,-9 1 15,-1 3-15,1-4 16,-13-4-16,3 0 16,-3 0-16,-1 0 0,-12-10 15,-10 6-15,5-5 16,-18-5-16,0 10 15,-4-5-15,-13 4 16,-1 9-16,-13-4 16,9 9-16,-4 4 0,-5 0 15,5 13-15,4 0 16,-13 53-16,27-31 16,12 1-16,5 3 15,5 5-15,21 36 16,-4-45-16,5-13 15,8 5-15,9-10 0,0-8 16,0-13-16,49-5 16,-14-31-16,-4-13 15,-39 36-15,-6-14 16,-3 9-16,4 0 0,-14 8 16,5 1-16,-8 0 15,25-216-15,-34 193 16,-18 6-16,4 12 15,0 5-15,-4-1 16,-1 6-16,-3 8 16,-5 13-16,13 0 15,-9 14-15,9 3 0,1 1 16,3-9-16,14 9 16,0-9-16,9 0 15,-5-4-15,9 0 16,4 4-16,-4-5 15,5 1-15,-5 0 0,0-5 16,-4 4-16,-10 1 16,1 0-16,-9 4 15,-9-5-15,1 10 16,-14-5-16,-36 26 16,32-34-16,-5 3 15,0-4-15,0-8 0,5-5 16,-1 0-16,9-9 15,1-4-15,17-14 16,0-8-16,9 0 16,22-45-16,4-3 15,-13 43-15,0 9 0,-4 5 16</inkml:trace>
  <inkml:trace contextRef="#ctx0" brushRef="#br0" timeOffset="26227.685">14467 2478 0,'0'0'16,"0"0"-16,0 0 0,0 0 16,0 0-16,4 9 15,0 18-15,1-10 16,12 58-16,-12-35 16,4 4-16,-5 13 15,0-4-15,-4-4 16,0 12-16,0-12 0,-4-9 15,-5-1-15,-4-8 16,0-4-16,0-10 16,-1 1-16,-3-5 15,-1-13-15,5-18 0,-9 1 16,0 4-16,8-5 16,-8 5-16,-4-58 15,8 36-15,9 4 16,5 5-16,0-1 15,-1 10-15,5-1 16,9 5-16,9 4 16,8-9-16,14 1 0,75-32 15,-80 27-15,0 0 16,-4 9-16,0-5 16,44-13-16</inkml:trace>
  <inkml:trace contextRef="#ctx0" brushRef="#br0" timeOffset="26677.778">14775 2222 0,'0'0'0,"0"0"15,0 0-15,0 0 16,0 0-16,0 23 0,0-10 16,0 31-16,0 48 15,0-43-15,0 70 16,0-75-16,0 75 15,0-84-15,5 40 16,4-48-16,4 13 16,-4 4-16,30 17 0,-21-25 15,4-19-15,9 5 16,-5-13-16,14 0 16,-5-9-16,40-26 15,-35 8-15,22-31 16,-40 27-16,0-8 15,-9-1-15,1-5 0,-10 6 16,-4-6-16,-4 10 16,-1-1-16,-4 10 15,5-1-15,-9 0 16,-1 14-16,1 4 16,13 0-16,-13 0 0,8 0 15,-8 18-15,13-1 16,5 10-16,26 39 15,17-13-15,18 0 16,-26-36-16,0 1 16,8 0-16,49 17 0</inkml:trace>
  <inkml:trace contextRef="#ctx0" brushRef="#br0" timeOffset="48069.706">1010 6059 0,'0'0'16,"0"0"-16,-4 0 16,-9 0-16,4-4 0,-4-10 15,-1 10-15,6-5 16,8 9-16,-14-13 15,1-5-15,13 1 16,0-5-16,0-1 16,13-3-16,1 0 15,-6-10-15,10 5 0,39-21 16,-35 25-16,0 9 16,14-4-16,-1 9 15,-8 9-15,8-1 16,9 14-16,-18-4 15,10 17-15,21 35 0,-17 18 16,-23-35-16,-12 8 16,4 5-16,-31 106 15,-5-71-15,-17 0 16,-4-8-16,-50 25 16,32-43-16,4 0 15,-17-9-15,53-22 0,-10-5 16,-34 18-16,34-26 15,23-1-15,-9-8 16,0 0-16,9 0 16,13-5-16,0-4 15,-9 5-15,9-5 0,0 0 16,18 0-16,-18 0 16,39 0-16,-3 0 15,61-5-15,-53 5 16,71 9-16,-67 0 15,62 0-15,-65-9 0,-6 0 16,5 0 0,-8 0-16,-14 0 0,0-5 15</inkml:trace>
  <inkml:trace contextRef="#ctx0" brushRef="#br0" timeOffset="48215.189">1893 6729 0,'0'5'0,"0"-5"16,0 0-16,0 0 16,0 0-16,9 4 15,-9-4-15,17 0 16,1-4-16,-5-1 0,22-21 16</inkml:trace>
  <inkml:trace contextRef="#ctx0" brushRef="#br0" timeOffset="48687.054">2727 5728 0,'0'0'16,"0"0"-16,0 0 15,0 5-15,0-5 16,0 17-16,0 14 16,13 4-16,0 49 15,-13-40-15,4 67 0,-4-50 16,18 50-16,-18-59 16,4 6-16,-4-5 15,0-9-15,0 0 16,9 9-16,-4-14 15,4-3-15,-1-10 16,-8-4-16,5-8 0,-5-10 16,0-8-16,0-10 15,0-21-15</inkml:trace>
  <inkml:trace contextRef="#ctx0" brushRef="#br0" timeOffset="49153.354">2338 5790 0,'27'0'0,"-18"-4"16,4-10-16,9 6 16,-4-6-16,12 1 15,41-18-15,-36 22 16,71-8-16,-57 12 15,57 10-15,-67-1 16,116 27-16,-124-13 0,48 21 16,-13 14-16,-44-22 15,9 0-15,-13 9 16,-1-1-16,-3 1 16,-10 0-16,0 4 15,-12 48-15,-6-43 0,-21 39 16,-9-22-16,18-30 15,-32 30-15,23-35 16,0-9-16,-36 26 16,36-30-16,-1-1 15,-8 1-15,9-5 16,-5-4-16,5 0 0,0-5 16,4-4-16,-4-4 15,17-5-15,-13 0 16,18-8-16,0 3 15,-10-30-15</inkml:trace>
  <inkml:trace contextRef="#ctx0" brushRef="#br0" timeOffset="49386.132">3379 6134 0,'9'4'16,"-9"-4"-16,0 0 16,0 18-16,14 0 15,-10 4-15,5 13 16,13 44-16,-9-39 0,9 48 16,-9-48-16,-13-9 15,5-9-15,4-18 16,-1-4-16,-8-4 15</inkml:trace>
  <inkml:trace contextRef="#ctx0" brushRef="#br0" timeOffset="49569.651">3530 5843 0,'-5'0'0,"1"13"16,4-4-16,0-9 0,0 0 15,0 0-15,0 13 16,0 0-16,9 5 16,4-5-16,0 0 15,0-4-15,14 5 16</inkml:trace>
  <inkml:trace contextRef="#ctx0" brushRef="#br0" timeOffset="58493.219">4227 5935 0,'0'0'15,"0"0"-15,-9 0 16,9-8-16,0 8 15,0-5-15,0 5 16,-5-13-16,-12 4 16,-5 5-16,-5 4 15,-13 0-15,5 9 0,-40 21 16,44-25-16,0 4 16,9 4-16,5 5 15,-1-10-15,14 10 16,8-9-16,0 4 15,10-4-15,8 0 16,4 8-16,10-8 0,-10-4 16,18 3-16,5 1 15,-10 4-15,1 1 16,0-1-16,-14-4 16,5 8-16,-18 1 15,1-5-15,-6 9 0,-8-4 16,-17 13-16,-1-9 15,-44 26-15,27-30 16,-5 4-16,1-9 16,3 1-16,1 3 15,-5-8-15,1-5 16,12 1-16,-4-5 0,14-5 16,-1-3-16,9-10 15,0 5-15,1-23 16</inkml:trace>
  <inkml:trace contextRef="#ctx0" brushRef="#br0" timeOffset="58973.689">4840 5984 0,'0'0'0,"0"0"16,0 0-16,0 0 0,0-9 15,-9 5-15,5-1 16,-14 5-16,-4-4 16,-13 8-16,-5 5 15,-4 0-15,8-5 16,1 10-16,0-1 16,13 0-16,4-4 0,5 13 15,9-9-15,8-4 16,14 4-16,12-4 15,6 9-15,-10-9 16,10-5-16,-6 9 16,6 0-16,-1 5 0,-9-5 15,10 0-15,-23 10 16,9-10-16,-13 9 16,-5-5-16,-13 1 15,-8 9-15,-36 12 16,18-21-16,-40 22 15,-5-5-15,40-18 0,-4-12 16,9 4-16,0 0 16,13-9-16,0 4 15,8-8-15,14-5 16,0 0-16,5-9 16,4 1-16,8-23 0</inkml:trace>
  <inkml:trace contextRef="#ctx0" brushRef="#br0" timeOffset="59461.003">5546 5984 0,'0'0'0,"0"0"16,0 0-16,0-4 15,0 4-15,-5-5 16,-4-4-16,-4 1 15,-4 8-15,-5 0 0,-9 0 16,4 13-16,-8 0 16,-27 27-16,27-18 15,13 9-15,-5-9 16,10 13-16,12-4 16,-4 0-16,9 4 15,14 0-15,-1-8 16,13 4-16,36 13 0,-35-31 15,3-4-15,10-5 16,4-8-16,-8-5 16,-1 0-16,-4-9 15,0-4-15,0 0 16,-9-9-16,-9-4 0,0 0 16,-9-5-16,-4 1 15,-4-6-15,-5 6 16,-39-23-16,26 31 15,-49-13-15,45 31 16,-10 4-16,1 5 16,0 4-16,4-5 0,4 5 15,5-4-15,-17 4 16</inkml:trace>
  <inkml:trace contextRef="#ctx0" brushRef="#br0" timeOffset="59757.083">6137 5415 0,'0'13'0,"0"-13"0,0 9 15,0 9-15,4 8 16,5 10-16,-4 3 15,3 63-15,-8-49 16,0 61-16,0-56 16,0 3-16,0-12 0,0-1 15,0 18-15,5-21 16,-5-1-16,9-5 16,4 5-16,0-17 15,-4-9-15,4-10 16,0-3-16,18 4 0</inkml:trace>
  <inkml:trace contextRef="#ctx0" brushRef="#br0" timeOffset="60190.619">6468 5922 0,'0'5'0,"0"3"16,0-8-16,0 0 15,0 9-15,0 9 16,0 4-16,9 4 16,-5 5-16,5 9 0,13 48 15,-9-48-15,18 39 16,-18-48-16,5-4 16,0-5-16,-1-5 15,1-3-15,0-6 16,-5-3-16,4-1 15,1-8-15,0-9 0,4-10 16,22-34-16,-4-13 16,-23 30-16,36-92 15,-40 87-15,5-3 16,-9 4-16,-5 13 16,1 5-16,-10-5 15,5 13-15,-9 0 0,-8 10 16,4 8-16,-1 0 15,6 4-15,-1 0 16,0 5-16,4 0 0,1 9 16,0 8-1</inkml:trace>
  <inkml:trace contextRef="#ctx0" brushRef="#br0" timeOffset="60490.717">7059 6019 0,'9'0'0,"8"5"15,1-1-15,0-4 16,8 0-16,-4 0 15,9 0-15,-4-9 16,8 0-16,-9-4 0,10 4 16,-10-4-16,5 0 15,-13-9-15,-5 13 16,-4-13-16,-14 0 16,-3 9-16,-6 0 15,-12-1-15,-1 1 0,-4 13 16,-4 0-16,0 18 15,0-9-15,-27 35 16,35-18-16,10 9 16,8 9-16,0 9 15,18 44-15,13-8 16,4-54-16,5 0 0,49 5 16,-36-31-16,4-1 15,67-3-15</inkml:trace>
  <inkml:trace contextRef="#ctx0" brushRef="#br0" timeOffset="60857.556">8488 5490 0,'0'0'16,"0"0"-16,0 0 15,0 0-15,0 0 16,0 5-16,9 12 16,-4 1-16,4 13 0,-1 8 15,6 54-15,-10-45 16,14 54-16,-10-54 15,1 5-15,0-4 16,26 39-16,-21-48 16,8-14-16,-5 1 0,-8-10 15,9 1-15,-5-5 16,-4-8-16,-5-1 16,-4-8-16,-9-10 15</inkml:trace>
  <inkml:trace contextRef="#ctx0" brushRef="#br0" timeOffset="61041.132">8131 6015 0,'0'-5'0,"4"5"16,-4 0-16,9 0 16,9-8-16,4-6 0,57-8 15,45-39-15,-49 21 16,57-39-16,-96 61 15,8-9-15,-13 5 16,30-35-16</inkml:trace>
  <inkml:trace contextRef="#ctx0" brushRef="#br0" timeOffset="61741.654">8969 5490 0,'0'0'0,"0"5"16,0-5-16,0 0 16,0 8-16,0 6 15,0 8-15,0 4 16,0 14-16,9 57 16,4 0-16,-13-40 15,0-8-15,5 8 0,-5-13 16,4 5-16,-4-14 15,5 0-15,-1-8 16,-4-1-16,0-13 16,0 0-16,0 1 15,0-10-15,13-8 0,-4-10 16,9-12-16,4-45 16,18-8-16,4 0 15,-27 39-15,-3 0 16,3 5-16,10 9 15,-10 4-15,5 4 16,-4 5-16,0 13 0,13 4 16,-9 18-16,35 22 15,-31-13-15,-4 0 16,27 40-16,-27-45 16,9 5-16,-5-5 15,5 1-15,0-14 0,0-4 16,13 0-16,0-14 15,0-4-15,36-13 16,-45-4-16,-4 8 16,4-8-16,-8-1 15,-5-4-15,-9 1 16,-4 3-16,-9-8 0,-5 8 16,-3 1-16,-10 8 15,-8 1-15,3 8 16,-7 9-16,-10 9 15,-26 22-15,39-9 16,1 4-16,13 5 0,-1 0 16,5 8-16,9 6 15,23-10-15,21 31 16,-13-44-16,44 13 16,-36-17-16,5-14 15,53-8-15,-57-5 0</inkml:trace>
  <inkml:trace contextRef="#ctx0" brushRef="#br0" timeOffset="62158.432">11003 5768 0,'0'4'16,"0"-4"-16,0 0 15,0 14-15,0-1 16,0 9-16,0 9 16,0 0-16,0 4 0,0 0 15,0 0-15,0 5 16,0-5-16,0-13 16,0 5-16,0-5 15,0-22-15,0 0 16,0 4-16,-4 1 15,4-5-15,-9-9 0,5-9 16,-1-8-16,1-5 16,8-62-16,1 49 15,17-48-15,-14 48 16,1-1-16,0 15 16,9-6-16,-5 5 0,0 5 15,9 8-15,-4 5 16,0 9-16,4-1 15,0 1-15,-5 4 16,23-5-16</inkml:trace>
  <inkml:trace contextRef="#ctx0" brushRef="#br0" timeOffset="62625.319">11656 5622 0,'0'0'15,"-13"0"-15,13 0 0,-9 5 16,0 4-16,-13-9 16,-4 8-16,4 6 15,-5-1-15,-43 31 16,43-22-16,1 9 16,4 4-16,4-4 15,9 18-15,9 3 0,0-16 16,5-1-16,8 0 15,4 5-15,1-18 16,13 0-16,-5-9 16,10 1-16,-10-6 15,10-12-15,-6-5 16,6-4-16,21-36 0,-35 23 16,0-14-16,-13 5 15,0-9-15,-5 4 16,-4 1-16,-4-1 15,-5 5-15,-13 4 16,0 4-16,0 5 0,-13 5 16,8 8-16,-4 4 15,5 5-15,4 5 16,4 4-16,9 8 16,14-4-16,-1 1 15,5-10-15,22 23 0</inkml:trace>
  <inkml:trace contextRef="#ctx0" brushRef="#br0" timeOffset="62975.417">12261 5675 0,'0'0'0,"4"0"15,-4 0-15,0 0 16,0 0-16,0 0 15,0 0-15,0 0 16,0-4-16,0 4 16,0 0-16,-4-5 0,-14 1 15,5 13-15,-5 0 16,-8 4-16,-32 35 16,27-21-16,9-1 15,5 10-15,-1-1 16,5 0-16,4 0 0,18 10 15,0-15-15,8-3 16,5 4-16,44 8 16,-21-25-16,3-14 15,36-14-15,-40 10 16,40-36-16,-9-13 0,-49 31 16,32-26-16</inkml:trace>
  <inkml:trace contextRef="#ctx0" brushRef="#br0" timeOffset="63291.863">12697 5270 0,'0'0'16,"0"0"-16,0 0 15,0 4-15,0 9 16,-4 0-16,4 14 15,-4 4-15,4 4 0,-9 62 16,9-48-16,0-1 16,-5 5-16,5 4 15,0-13-15,5 5 16,-5-5-16,0 5 16,0-10-16,0-8 15,0-4-15,4-10 0,1 5 16,-5-17-16,0-5 15,0-9-15,4-4 16,9-23-16</inkml:trace>
  <inkml:trace contextRef="#ctx0" brushRef="#br0" timeOffset="63608.789">12944 5472 0,'0'0'0,"-4"0"15,4 0-15,0 0 16,-13 5-16,0-1 0,-1 5 16,-8 4-16,0 9 15,-40 27-15,32-31 16,12 4-16,-4 4 16,0 5-16,13-9 15,-4 4-15,8-8 0,1 13 16,-1-9-16,10 9 15,8-9-15,0 0 16,9-4-16,5 4 16,4-5-16,8-4 15,1-4-15,9-9 0,52-9 16,-61 5-16,-5-9 16,31-22-16</inkml:trace>
  <inkml:trace contextRef="#ctx0" brushRef="#br0" timeOffset="64392.789">14228 5446 0,'0'0'0,"-9"0"16,9 0-16,-8-4 15,-6-1-15,1-4 16,-9 5-16,-4-9 16,-14 13-16,-4-5 15,-5 10-15,-43 12 0,43-8 16,5 0-16,4 4 15,9 0-15,1 1 16,12 3-16,9 5 16,0-8-16,14 8 15,8 4-15,13-4 0,-4 5 16,40 12-16,4 5 16,-39-30-16,4-1 15,-5 9-15,-4-4 16,0-10-16,-8 10 15,-6 0-15,-3-1 0,-14 1 16,-9 0-16,-8-5 16,-40 26-16,30-25 15,-47 17-15,43-18 16,-9 4-16,14-3 16,4-6-16,0-3 15,9-1-15,5-4 0,8-4 16,9-1-16,4-8 15,23-18-15</inkml:trace>
  <inkml:trace contextRef="#ctx0" brushRef="#br0" timeOffset="64976.337">14661 5530 0,'0'0'0,"0"0"16,-5 0-16,-8 0 15,9 0-15,-14 0 16,0-5-16,-4-3 16,-9 8-16,-8 4 15,-50 14-15,50-10 0,-1 6 16,-48 21-16,57-9 15,4-4-15,1 14 16,8-5-16,9-1 16,14 10-16,4-9 15,8 4-15,5-4 16,0-13-16,5-1 0,4-8 16,4 0-16,0-13 15,-4-1-15,0-8 16,-9-9-16,9 9 15,-9-18-15,0-4 16,-4 8-16,-9-13 0,0 5 16,-5 0-16,-4 4 15,4 0-15,-4 9 16,0 4-16,0 1 16,0 12-16,0 5 15,0 9-15,-4 9 16,-5 13-16,9 4 0,0 14 15,5-1-15,-1-13 16,5 5-16,0 0 16,4-5-16,-4-4 15,4-14-15,5-12 16,-5 4-16,0-9 16,40-49-16,-35 32 0</inkml:trace>
  <inkml:trace contextRef="#ctx0" brushRef="#br0" timeOffset="65293.368">15036 5181 0,'0'0'15,"0"0"-15,0 0 16,0 9-16,0 9 0,0 13 15,0 4-15,0 9 16,0 53-16,0-40 16,0-4-16,0 5 15,0-1-15,0-4 16,0-5-16,0 1 16,0-5-16,0 0 0,0-13 15,0-5-15,0-3 16,0-15-16,0-8 15,0-13 1,0-5-16,0-43 16</inkml:trace>
  <inkml:trace contextRef="#ctx0" brushRef="#br0" timeOffset="65576.474">15367 5080 0,'0'0'0,"0"0"16,0 0-16,0 0 15,4 9-15,5 8 16,0 6-16,13 43 16,-9-22-16,-4-5 15,-5 10-15,5 52 0,-5-52 16,-4-5-16,0 0 15,0 0-15,0 0 16,0-4-16,-4 0 16,-5-14-16,9 1 15,0-14-15,0-4 0,-4 4 16</inkml:trace>
  <inkml:trace contextRef="#ctx0" brushRef="#br0" timeOffset="65759.95">15309 5446 0,'0'0'15,"0"0"-15,0 0 16,5 0-16,12 0 16,19 0-16,3 4 15,5-4-15,-4 0 16,0 0-16,44 0 0</inkml:trace>
  <inkml:trace contextRef="#ctx0" brushRef="#br0" timeOffset="66628.015">2127 7779 0,'0'0'0,"0"0"16,0 0-16,0 4 16,0 14-16,13-1 15,-13 5-15,9 5 16,-5-1-16,5 5 16,-5 9-16,5-9 15,-9-5-15,4 1 0,-4-5 16,5 17-16</inkml:trace>
  <inkml:trace contextRef="#ctx0" brushRef="#br0" timeOffset="66829.595">2043 7448 0,'0'0'0,"0"0"0,0 0 16,0 0-16,4 0 16,9 4-16,5 10 15,-5-6-15,0 6 16,23 25-16</inkml:trace>
  <inkml:trace contextRef="#ctx0" brushRef="#br0" timeOffset="67293.874">2352 7845 0,'0'4'0,"0"-4"0,0 0 15,0 0-15,0 14 16,0-14-16,0 13 15,4 4-15,-4 1 16,0-18-16,0 13 0,0-13 16,0 0-16,0 0 15,0 0-15,0 0 16,0 0-16,0 18 16,0-14-16,9 1 15,0-10-15,-5-12 16,5-10-16,13-4 0,4-39 15,-4 39-15,-8-4 16,8 4-16,-9 4 16,9 5-16,-4 5 15,4 8-15,0 4 16,0 10-16,0 8 16,0 9-16,4 5 0,-4-1 15,14 45-15,-23-41 16,-4 1-16,4-4 15,-9-5-15,5-5 16,-9-8-16,0 18 16</inkml:trace>
  <inkml:trace contextRef="#ctx0" brushRef="#br0" timeOffset="67894.188">4147 7430 0,'0'0'0,"0"0"16,0 0-16,0 0 0,0 0 15,0 0-15,0 0 16,0 0-16,0 0 15,-13 0-15,0 0 16,-9 0-16,-9 5 16,-40 26-16,5 8 15,-9 19-15,40-36 0,8 9 16,1-1-16,13-3 16,-1 4-16,5-5 15,9 5-15,9-9 16,5 0-16,-1-4 15,-4-1-15,17-8 16,-8-4-16,-1-10 0,10-4 16,-10 1-16,10-6 15,-5-16-15,-4 3 16,4-8-16,-5-5 16,-3 5-16,-1-5 15,0 0-15,0 5 0,-4 4 16,-4 0-16,-5 14 15,8-1-15,-8 5 16,0 13-16,0-4 16,0 8-16,0 14 15,0 4-15,0 0 16,5 13-16,-1 0 0,9 1 16,-8-1-16,4 0 15,13-13-15,-22 0 16,0-9-16,4-4 15</inkml:trace>
  <inkml:trace contextRef="#ctx0" brushRef="#br0" timeOffset="68879.06">4774 6994 0,'0'4'16,"0"-4"-16,0 9 16,0 9-16,0-5 15,0 9-15,8 9 16,-3 13-16,4 44 16,-9-39-16,0-1 0,0 5 15,-5-4-15,1-5 16,-1-9-16,-3 5 15,-1-5-15,0-13 16,0 0-16,0-13 16,1-5-16,8-4 0,-14 0 15,10-9-15,4-21 16,9-41-16,17-17 16,9 13-16,10-5 15,-19 54-15,9 0 16,-8 3-16,8 6 15,-4 8-15,0 5 0,4 4 16,-4 4-16,0 5 16,-5 13-16,1 0 15,-5 9-15,-4-5 16,-1 10-16,-17-1 16,-9 5-16,-17 34 0,-23-3 15,23-40-15,-36 26 16,22-35-16,10-4 15,-10 0-15,0-5 16,0-4-16,10-5 16,-6-4-16,10-4 0,-1-10 15,5-3-15,18-1 16,-9-8-16,13 4 16,4-5-16,5 5 15,-5-4-15,5 8 16,-4-4-16,3 4 15,1 9-15,229-26 0,-193 35 16,-1-4-16,0 4 16,9 0-16,-5 0 15,-8 0-15,-5-5 16,1 5-16,-6 0 16,-3-4-16,-1-5 15,1-4-15,-1 0 0,1-1 16,-10-3-16,5-10 15,-4 10-15,-9-14 16,0 9-16,-5 0 16,-4 4-16,-4 0 15,-5 1-15,-4 8 0,-5 5 16,-4-1-16,0 10 16,-9 8-16,9 9 15,-35 31-15,30-27 16,10 14-16,-23 39 15,27-48-15,8 9 16,1 4-16,4-9 16,22 40-16,-9-39 0,9-6 15,0-3-15,5-5 16,4-9-16,8-4 16,49-13-16,-48-10 15,40-21-15,-54 17 0,1-8 16,-10 8-16</inkml:trace>
  <inkml:trace contextRef="#ctx0" brushRef="#br0" timeOffset="69461.261">6168 7148 0,'-9'5'0,"9"-5"15,-9 4-15,0 0 16,-4 1-16,-5-1 16,5-4-16,-9 0 0,0 9 15,0 4-15,-9 0 16,-26 36-16,35-27 16,-9 4-16,-9 49 15,22-48-15,5-1 16,0 5-16,9 0 0,-1 0 15,10-9-15,-1 0 16,5-9-16,8 5 16,-3-9-16,8-5 15,0-4-15,9-13 16,-5 0-16,40-31 16,-39 13-16,-9 0 0,8 0 15,-4-9-15,-9 9 16,5-8-16,-9 3 15,0 10-15,-5 4 16,0 0-16,-4 9 16,0 4-16,0 0 0,0 9 15,5 4-15,-5 1 16,0 13-16,0 4 16,0 4-16,0 18 15,0-13-15,4 4 16,9 53-16,-8-52 15,4 3-15,0-8 0,-1 0 16,1-18-16,4-4 16,5-4-16,0-19 15,-5 1-15,0-13 16,0-5-16,-4 0 0</inkml:trace>
  <inkml:trace contextRef="#ctx0" brushRef="#br0" timeOffset="69761.458">6680 6826 0,'0'0'15,"0"9"-15,0-9 0,0 13 16,0 5-16,0 4 16,0 4-16,8 14 15,10 44-15,0 9 16,-14-49-16,5 0 15,0 4-15,-5 1 16,-4-14-16,9 5 0,-9-1 16,0-3-16,0-10 15,0 5-15,-9-13 16,9-10-16,0 1 16,-4-13-16,4-9 15,0-5-15,4-13 0,-8-4 16,4-5-16,0-75 15</inkml:trace>
  <inkml:trace contextRef="#ctx0" brushRef="#br0" timeOffset="70094.961">6971 6967 0,'0'0'0,"0"0"0,0 0 16,0 0-16,0 9 15,-5-4-15,-12 12 16,3 1-16,-8 4 15,0-4-15,-35 30 16,26-21-16,5-5 0,-10 4 16,14-4-16,0 5 15,5-5-15,3 4 16,10-8-16,4 13 16,4-14-16,10 5 15,30 27-15,-18-32 16,9 5-16,1-4 0,-1-5 15,0 1-15,9-6 16,-4 1-16,-5 0 16,5-9-16,-13 4 15,4-4-15,-14-4 16,5-5-16,-9-4 0,5-14 16</inkml:trace>
  <inkml:trace contextRef="#ctx0" brushRef="#br0" timeOffset="70495.159">7403 7470 0,'9'0'0,"9"0"15,-18 0-15,17-9 16,1 0-16,8 1 16,-4-6-16,9 1 15,-4-9-15,4 4 16,-9-8-16,4 4 15,-4-13-15,-9 13 0,-4-9 16,0 4-16,-13 1 16,-5 4-16,0 4 15,0 1-15,-8 8 16,-5 4-16,4 5 16,-9 9-16,5 0 0,0 13 15,0 0-15,5 9 16,-1 0-16,9 4 15,5 14-15,-1-19 16,5 6-16,9-1 16,9-4-16,4-9 0,4 0 15,1-9-15,8 0 16,-4-13-16,0-13 16,-5 0-16,98-49 15,-40 18-15</inkml:trace>
  <inkml:trace contextRef="#ctx0" brushRef="#br0" timeOffset="70911.991">8025 7122 0,'0'0'0,"0"0"16,0 0-16,0 0 16,0 9-16,-9-1 15,5 10-15,-5 0 0,5 4 16,-1 9-16,1-1 15,-5-3-15,9 13 16,-9-10-16,9-3 16,-4 4-16,-1-9 15,5-5-15,0 1 0,-4-9 16,4 4-16,0-8 16,0-5-16,0 0 15,0 0-15,-4 0 16,-1-9-16,5-5 15,0-12-15,-4 0 16,4-14-16,-5 9 0,5-4 16,0-5-16,9 0 15,4 5-15,-4 0 16,13 0-16,36-27 16,-36 40-16,17 4 15,-8 5-15,0 0 0,4 8 16,5 1-16,-4-1 15,-1 5-15,-13-4 16,31 4-16</inkml:trace>
  <inkml:trace contextRef="#ctx0" brushRef="#br0" timeOffset="71487.295">9022 7016 0,'0'0'0,"0"0"16,0 0-16,0 13 15,-4 5-15,-5 8 16,9 9-16,0-4 0,0 9 15,0 0-15,0-5 16,9-4-16,0 4 16,4-17-16,5-5 15,-10-4-15,14-5 16,-4-8-16,-5-1 16,5-3-16,4-1 0,-4 0 15,-5 9-15,5-4 16,4 8-16,-9-4 15,5 13-15,4 5 16,-9-1-16,4 1 16,1 4-16,-5-9 0,9 9 15,-4-4-15,-5-9 16,1 4-16,-1-8 16,0-1-16,0-4 15,-8-9-15,8-9 16,0-4-16,0-8 0,5-63 15,-18 49-15,0-5 16,0 5-16,0 0 16,-4 9-16,4 0 15,0 8-15,-5 5 16,1 18-16,-1-5 16,5 0-16,-4 9 0,4 9 15,0 4-15</inkml:trace>
  <inkml:trace contextRef="#ctx0" brushRef="#br0" timeOffset="71728.935">9741 7003 0,'0'0'16,"0"13"-16,0-13 0,0 0 16,0 0-16,0 13 15,0 14-15,0-1 16,0 14-16,0-5 15,0 0-15,0 5 0,5 0 16,-1-14-16,5 5 16,-5-18-16,5-4 15,0-5-15,-9-12 16,0-6-16,5 1 16,-5-49-16</inkml:trace>
  <inkml:trace contextRef="#ctx0" brushRef="#br0" timeOffset="72029.036">9953 6663 0,'0'5'0,"0"-5"0,0 0 16,0 13-16,0-13 16,0 17-16,0 5 15,0-4-15,-4 13 16,4 4-16,0 0 15,0 5-15,4 13 0,-4-9 16,0 9 0,9 49-16,0-58 0,4-14 15,-4 1-15,4 0 16,-4-9-16,4-4 16,5-5-16,-9-8 15,-5-10-15,0 1 0,-4-10 16,-4 1-16,-9 0 15,-22-31-15</inkml:trace>
  <inkml:trace contextRef="#ctx0" brushRef="#br0" timeOffset="72179.111">9741 7042 0,'0'0'0,"0"0"0,0 0 15,0 0-15,14 0 16,12-8-16,40-19 15,0-4-15,14-13 16,-10 0-16,-39 22 0,40-31 16</inkml:trace>
  <inkml:trace contextRef="#ctx0" brushRef="#br0" timeOffset="72628.862">10293 6588 0,'0'0'16,"0"0"-16,0 5 15,0 17-15,0-5 16,0 23-16,-5 53 16,5-49-16,0 66 0,0-70 15,0 79-15,-4-75 16,4-9-16,0 9 15,0-9-15,0 1 16,0-14-16,0 4 16,0-13-16,0 5 0,4-9 15,-4-9-15,5 9 16,4-5-16,13-8 16,0-18-16,35-18 15,-4-13-15,-22 27 16,4 8-16,-4 0 15,-4 5-15,4 4 0,-5 5 16,1 4-16,-5 4 16,4 5-16,-4 0 15,0 13-15,0-4 16,-9 4-16,1 4 16,-10-8-16,1 4 15,-10-9-15,-8-13 0,-18 9 16</inkml:trace>
  <inkml:trace contextRef="#ctx0" brushRef="#br0" timeOffset="72813.825">9530 6720 0,'0'0'16,"0"0"-16,-9 0 15,9 0-15,0 0 0,0 0 16,0 9-16,0 0 16,4 0-16,1 0 15,12 8-15</inkml:trace>
  <inkml:trace contextRef="#ctx0" brushRef="#br0" timeOffset="73446.431">11449 6526 0,'0'0'15,"0"0"-15,0 0 16,9 0-16,-9 0 0,4 5 16,5 8-16,0 9 15,0 0-15,-1 13 16,-8 10-16,-4 60 16,-5-3-16,9-45 15,-9 0-15,0-4 16,5-9-16,-5 1 0,0-6 15,1-8-15,8-4 16,-5-5-16,5-5 16,-4-8-16,4 4 15,0-13-15,0 5 16,4-10-16,5-4 16,0-4-16,4-13 0,36-36 15,-36 27-15,35-40 16,1-5-16,-27 50 15,4 3-15,-8 9 16,4 1-16,5 8 16,-5 0-16,0 18 0,-9 9 15,5 4-15,-5 0 16,0 9-16,14 57 16,-14-53-16,-9 0 15,1 5-15,-5-5 16,4-4-16,-4 0 0,0-13 15,0 8-15,4-17 16,1-9-16,-1 0 16,1-9-16,-1-13 15,0 9-15</inkml:trace>
  <inkml:trace contextRef="#ctx0" brushRef="#br0" timeOffset="73879.802">12256 6844 0,'-9'0'0,"1"4"16,-1 1-16,-9 4 0,0-5 15,1-4-15,-14 9 16,9-9-16,-9 17 16,0 1-16,-40 22 15,45-18-15,8 0 16,10 13-16,-1 0 15,9-4-15,4 5 0,14-1 16,-1-9-16,5 1 16,5-10-16,8 1 15,-8-14-15,8 5 16,-4-13-16,4-5 16,-4-9-16,-4 5 15,3-9-15,15-44 0,-28 39 16,-8-3-16,-13-10 15,-1 5-15,-4 8 16,-4 1-16,-5 4 16,-8 4-16,0 5 15,-1-5-15,1 14 0,4 4 16,-1-9-16,10 0 16,0 0-16,9-4 15,4 4-15,13-17 16</inkml:trace>
  <inkml:trace contextRef="#ctx0" brushRef="#br0" timeOffset="74096.581">12371 6584 0,'0'0'16,"13"0"-16,-13 0 15,0 0-15,0 0 16,0 0-16,0 0 16,13 13-16,-4 5 15,4 12-15,23 45 0,-5 14 16,-18-54-16,4 75 15,-8-75-15,-9 14 16,9-1-16,-9-3 16,-4-19-16,-1-4 15,1-4-15,-9-1 0,4-3 16,-18 3-16</inkml:trace>
  <inkml:trace contextRef="#ctx0" brushRef="#br0" timeOffset="74279.884">12269 6844 0,'0'0'0,"0"0"16,5 0-16,4 0 16,4 0-16,13 0 15,18 0-15,54 0 16,3-18-16,-52 14 0,43-18 15,-57 17-15,36 1 16</inkml:trace>
  <inkml:trace contextRef="#ctx0" brushRef="#br0" timeOffset="74912.939">13478 6747 0,'0'9'0,"0"-9"16,0 0-16,0 17 16,-4 5-16,-1 9 15,5 0-15,-4 57 16,0-52-16,-1 8 15,1-9-15,4-4 0,0 4 16,-5-13-16,5 0 16,5-4-16,-1-5 15,5-4-15,-5-5 16,-4-4-16,14 0 16,3-4-16,1-5 0,-5 5 15,9-5-15,0 4 16,-4 1-16,-18 4 15,26 4-15,-8 5 16,4 4-16,0 5 16,-9-5-16,10 5 15,-6 0-15,-4-5 0,1 0 16,-14-13-16,13 4 16,0 1-16,5-10 15,-9-8-15,-1 0 16,1-18-16,-4-9 15,-1 5-15,18-66 0,-17 52 16,-1-4-16,5 14 16,-9-10-16,0 14 15,0 8-15,0 10 16,0 4-16,0 8 16,0 10-16,0-1 15,9 5-15,-1 4 0,6 0 16,3-8-16,10 8 15,-5 0-15,0-4 16</inkml:trace>
  <inkml:trace contextRef="#ctx0" brushRef="#br0" timeOffset="75397.005">14409 6866 0,'0'0'16,"0"0"-16,9-4 16,-5 4-16,-4 0 15,0 0-15,0-9 16,-4 4-16,0 1 15,-14 4-15,-9 4 0,-3 10 16,-54 12-16,26 27 16,-17-9-16,45-4 15,3-14-15,1 1 16,12 12-16,6-12 16,3 4-16,5-9 15,9 4-15,9-8 0,4-5 16,9 0-16,13-13 15,39-17-15,6-5 16,-50-1-16,32-21 16,-45 14-16,-3 3 15,-10-8-15,9-5 16,-9 0-16,-4 14 16,-5-5-16,1 9 0,-5 0 15,0 4-15,0 1 16,0 12-16,0 5 15,0 0-15,-5 18 16,5 4-16,0 9 0,0 0 16,0 4-16,9 58 15,-4-54-15,3-3 16,1-1-16,9 5 16,-5-14-16,9-4 15,-4-18-15,-5 1 0,0-5 16,9-22-16,-4 0 15,0 4-15</inkml:trace>
  <inkml:trace contextRef="#ctx0" brushRef="#br0" timeOffset="75663.259">14864 6456 0,'0'9'15,"0"4"-15,0-13 16,0 0-16,0 18 15,0 12-15,0 6 16,0 61-16,0-40 16,0-4-16,4 128 15,-4-133-15,0 10 0,9-6 16,-5-16-16,5-1 16,0-4-16,-5-9 15,5-4-15,0-14 16,-9 5-16,0-14 0,4-12 15,-8 4-15,0-36 16</inkml:trace>
  <inkml:trace contextRef="#ctx0" brushRef="#br0" timeOffset="75814.072">14753 6848 0,'0'0'0,"0"0"15,0 0-15,9 0 16,4 0-16,23 0 15,3-9-15,50-4 16,-50 9-16,14-5 16,-17 0-16,34-8 0</inkml:trace>
  <inkml:trace contextRef="#ctx0" brushRef="#br0" timeOffset="76546.899">15106 6928 0,'5'0'0,"3"0"16,-8 0-16,0 0 15,0 0-15,18 4 16,9-4-16,-1 0 16,9-4-16,5-1 15,-5-8-15,-4 0 0,0-9 16,-9 13-16,0-9 15,-4-4-15,-5 5 16,-8-1-16,-5 0 16,-5 1-16,-4 3 15,-8 1-15,-1 4 16,-4 5-16,-4 4 0,-5 9 16,-5 0-16,-30 26 15,0 9-15,44-18 16,0 5-16,4 5 15,5-1-15,4 0 16,14 14-16,-1-10 0,22 41 16,-4-45-16,1 0 15,7-13-15,6-4 16,3-5-16,6-4 16,-6-9-16,1 0 15,48-26-15,-61 12 16,4-3-16,-9-5 0,4 4 15,-8 5-15,-9 0 16,-1-1-16,1 6 16,-4 8-16,-10-5 15,10 10-15,-10-5 16,-4 8-16,1 6 0,8-14 16,0 0-16,0 0 15,0 0-15,0 0 16,0 0-16,-5 8 15,5-8-15,-13 9 16,4-9-16,-4 0 16,4-9-16,0-4 0,9-13 15,5-18-15,26-75 16,-14 79-16,27-53 16,-26 58-16,8-5 15,1 14-15,4-1 16,-9 5-16,4 5 15,5 12-15,-9 1 0,-4 4 16,0 4-16,-5 5 16</inkml:trace>
  <inkml:trace contextRef="#ctx0" brushRef="#br0" timeOffset="76654.783">15971 6897 0,'0'4'16,"0"5"-16,0-9 0,0 0 15,0 0-15,0 0 16,0 0-16,0 0 15,0 13-15,0-13 16,0 0-16</inkml:trace>
  <inkml:trace contextRef="#ctx0" brushRef="#br0" timeOffset="78130.929">887 9534 0,'-22'4'0,"0"-4"15,22 0-15,-14-9 16,1 5-16,0-9 16,-5 0-16,14-5 15,-5-4-15,5 4 16,-5-8-16,18-1 0,4 1 15,9-9-15,-9 8 16,49-21-16,-36 26 16,5 4-16,5 5 15,-1-5-15,0 9 16,0 5-16,1 8 16,-1 1-16,-8 8 0,3 9 15,-16 0-15,-1 4 16,0 14-16,-48 70 15,22-70-15,-1-5 16,-78 71-16,65-75 16,-52 22-16,52-27 0,-8 1 15,0-5-15,13-4 16,-5-1-16,5-4 16,0 1-16,9 3 15,4-4-15,22 1 16,-4-1-16,18 0 0,3 0 15,41 5-15,-22-14 16,43 19-16,-4 3 16,-35-13-16,-4 0 15,35 18-15,-44-4 16,30 12-16,-4 14 16,-44-35-16,-8 8 15,-10-3-15,5 12 0,-18-4 16,-9 0-16,-26 21 15,-35-3-15,-5-9 16,44-23-16,-52 19 16,47-32-16,-7 5 15,7 0-15,10-5 0,-22-4 16,17 4-16,-4-12 16,17-6-16,-3 6 15,16-14-15,-8-5 16,9 5-16</inkml:trace>
  <inkml:trace contextRef="#ctx0" brushRef="#br0" timeOffset="78310.768">1716 10156 0,'0'0'0,"0"0"15,0 0-15,0 0 16,0 0-16,0 0 16,0 0-16,0 0 15,0 0-15</inkml:trace>
  <inkml:trace contextRef="#ctx0" brushRef="#br0" timeOffset="79932.065">2149 9313 0,'0'0'0,"0"0"16,0 0-16,0 0 15,0 0-15,0 0 16,0 0-16,0 9 16,0-9-16,0 0 0,0 13 15,0 5-15,4-5 16,5 9-16,-5 0 15,-4-22-15,9 18 16,-9-18-16,0 0 16,0 0-16,4 18 15,-4-5-15,0-13 0,0 0 16,0 0-16,0 0 16,0 0-16,0 0 15,0 0-15,0 0 16,0 0-16,0 0 15,0 0-15,0 0 16,0 0-16,0 0 0,0 0 16,0 0-16,0 0 15,0 0-15,0 0 16,0 0-16,0 0 16,0 0-16,0 0 15,0 0-15,0 0 0,0 0 16,0 0-16,0 22 15,0-22-15,0 22 16,5-9-16,-10 9 16,1 0-16,-9-8 15,13 3-15,-13 1 16,8 4-16,5 4 16,-4-8-16,4 4 0,0 0 15,0 9-15,0-5 16,0 1-16,0 4 15,0 0-15,0-1 16,4-3-16,1 4 0,-1-5 16,9 1-16,0-5 15,5 4-15,0-8 16,13-1-16,-9 1 16,-5-18-16,14 4 15,-9-4-15,5 0 16,-5-4-16,0-9 15,4-9-15,-4 0 0,27-44 16,-27 35-16,-4-13 16,21-31-16,-21 31 15,13 8-15,4-52 16,-17 48-16,-9-8 0,-1 8 16,-8 1-16,5-10 15,-5 9-15,9-8 16,-9 13-16,0 4 15,0 0-15,0 13 16,-9 1-16,9 17 16,0 0-16,0-9 0,0 9 15,0 13-15,0 9 16,0 9-16,-5 13 16,5 4-16,0 5 15,0 5-15,0-10 16,0 5-16,0 62 15,14-67-15,-5-8 0,4 0 16,-9-14-16,9-4 16,-8-4-16,8-9 15</inkml:trace>
  <inkml:trace contextRef="#ctx0" brushRef="#br0" timeOffset="80415.708">3525 9454 0,'-13'0'0,"0"5"0,-1-5 16,14 0-16,-31 0 15,5 4-15,0 5 16,-19 0-16,-38 13 15,56-13-15,-8 8 16,13-3-16,9 3 0,-10 1 16,15 0-16,3 4 15,5-5-15,13 1 16,10 0-16,-1 4 16,4-5-16,45 18 15,-36-17-15,5 4 0,-1 0 16,-8-4-16,0 4 15,-4-4-15,-5 4 16,0-5-16,-18 1 16,5 0-16,-18-1 15,5-4-15,-18 5 16,-9 0-16,0-5 0,-49 22 16,41-26-16,3 0 15,-3 0-15,3-1 16,1 1-16,0-9 15,8 5-15,1-14 16,8 0-16,-21-17 0</inkml:trace>
  <inkml:trace contextRef="#ctx0" brushRef="#br0" timeOffset="80915.951">3891 9895 0,'0'0'0,"0"14"15,0-14-15,0 0 16,0 0-16,0 0 0,0 0 16,5 0-16,8 0 15,0 0-15,9 0 16,5-5-16,-5-4 15,13 1-15,0-6 16,1-3-16,-1 3 16,5-3-16,-5-1 0,-4 1 15,-9-5-15,-4 4 16,-5-4-16,-4 4 16,-1 5-16,-21-9 15,-4 9-15,-6 4 16,-7 4-16,-1 1 15,-62 13-15,58-5 0,4 1 16,-9-1-16,-22 45 16,40-27-16,0 0 15,5-9-15,-1 13 16,9 5-16,5-4 16,4-5-16,17 9 0,32 22 15,-27-27-15,53 9 16,-31-17-16,-9-9 15,23-5-15,-10-4 16,36 5-16</inkml:trace>
  <inkml:trace contextRef="#ctx0" brushRef="#br0" timeOffset="82199.769">5819 9737 0,'0'0'0,"0"0"16,0 0-16,0 0 15,0 0-15,0 0 16,0-9-16,0 9 0,0-13 16,0 13-16,5-9 15,-5-9-15,0 18 16,-5-22-16,1 4 15,-1-4-15,-3 5 16,-10-1-16,-4 5 16,4 0-16,-4 8 0,-4 5 15,-5 5-15,4 8 16,-43 31-16,43-18 16,1 5-16,13 0 15,-18 0-15,13 0 16,5 4-16,13 0 0,0-8 15,0 4-15,4-9 16,9 0-16,5-9 16,0 5-16,-1-9 15,5-5-15,1 0 16,-1-8-16,4-5 16,9-4-16,-8 0 0,4-9 15,-5 0-15,-4 0 16,0-9-16,-4 9 15,4-14-15,-4 6 16,-10 7-16,6-7 16,-5 12-16,4-4 15,-13 9-15,0 13 0,0 0 16,0 0-16,0-5 16,0 5-16,-9 9 15,0 4-15,5 9 16,-1 5-16,5 4 15,0 0-15,5 8 16,4 1-16,4-5 0,0-8 16,0-1-16,5-13 15,0 5-15</inkml:trace>
  <inkml:trace contextRef="#ctx0" brushRef="#br0" timeOffset="82682.905">7394 9062 0,'0'0'0,"0"0"15,0-13-15,-4-5 16,-9 0-16,-1 5 0,-3-13 16,4 13-16,-10-5 15,1 5-15,0-1 16,-4 14-16,-1 0 16,-34 40-16,3 17 15,10 1-15,21-19 16,-8 54-16,22-44 0,-5 52 15,9-44-15,0 45 16,9-49-16,5 57 16,-1-57-16,5 48 15,0-52-15,0 4 16,0-5-16,13 54 0,-22-54 16,4 1-16,-4-1 15,4 1-15,-8-5 16,0-9-16,-1 0 15,-8-13-15,4-13 16,-4-4-16,4-5 16,-13-22-16</inkml:trace>
  <inkml:trace contextRef="#ctx0" brushRef="#br0" timeOffset="82883.097">6675 9829 0,'9'0'0,"-9"0"16,0 0-16,18 0 15,8-13-15,58 4 16,4-8-16,9-10 16,-4 1-16,-45 12 0,-3 1 15,-1 0-15,-13-5 16,-5 1-16,27-14 15</inkml:trace>
  <inkml:trace contextRef="#ctx0" brushRef="#br0" timeOffset="83366.89">7372 9631 0,'5'4'16,"-1"5"-16,-4-9 15,0 0-15,9 13 16,-5 5-16,1 8 15,4-4-15,4 9 0,-4-4 16,4 4-16,-4 13 16,4-13-16,5-1 15,-1 1-15,1-9 16,4 5-16,-4-14 16,-1 5-16,5-5 15,-4-9-15,4-8 0,0-14 16,0-4-16,22-35 15,-17 22-15,8-40 16,-17 31-16,-1-1 16,1 6-16,-9-5 15,0 13-15,-1 0 0,1 5 16,-9 12-16,5-3 16,-5 8-16,0 4 15,0 10-15,0 4 16,0 8-16,0 1 15,8 8-15,-3 5 0,-1 0 16,5 9-16,-5-5 16,5 5-16,0 8 15,-4-8-15,-5 0 16,4-1-16,0-12 16,5-5-16,-9-13 0,13 8 15</inkml:trace>
  <inkml:trace contextRef="#ctx0" brushRef="#br0" timeOffset="83836.333">8206 9631 0,'0'22'16,"0"-9"-16,0-13 15,0 0-15,0 0 16,0 27-16,0 3 15,0 1-15,0-9 16,0 9-16,0 0 0,0-9 16,0 5-16,0-5 15,0 0-15,0-9 16,0 0-16,0-13 16,0 0-16,0 0 15,0 0-15,0-17 16,4-14-16,1 13 0,26-114 15,-22 101-15,26-44 16,13 0-16,-25 44 16,-10 5-16,4 4 15,-3 4-15,12 0 16,-4 14-16,-4 4 0,4 4 16,-9 14-16,31 35 15,-31-22-15,1 8 16,12 45-16,-13-44 15,-8 4-15,4-9 16,-9 9-16,4-13 16,5-4-16,-5-5 0,5-9 15,-9-4-15,0-9 16,0-5-16,0-21 16</inkml:trace>
  <inkml:trace contextRef="#ctx0" brushRef="#br0" timeOffset="84266.56">8903 9737 0,'0'4'15,"0"-4"-15,0 0 16,0 0-16,0 13 16,0 5-16,0-18 0,0 0 15,0 22-15,0-22 16,0 0-16,0 0 15,0 0-15,0 13 16,0-13-16,0 5 16,0-10-16,9-4 0,0-13 15,0 0-15,22-39 16,17-14-16,-30 35 16,8 5-16,-4-1 15,9 5-15,-9 9 16,5 5-16,4 8 15,4 0-15,-13 18 0,4 4 16,-8 5-16,31 39 16,-36-17-16,0-5 15,-4 9-15,-5 5 16,1 4-16,-19 48 16,10-61-16,-5-5 0,0 5 15,5-14-15,0-8 16,4-9-16,-5-5 15,1 5-15</inkml:trace>
  <inkml:trace contextRef="#ctx0" brushRef="#br0" timeOffset="84700.327">9490 9851 0,'4'0'16,"10"0"-16,-14 0 15,0 0-15,8 5 16,10-5-16,4 0 15,0 0-15,9 0 0,0-5 16,4-4 0,1-4-16,43-26 0,-39 17 15,-14 4-15,5-13 16,-13 9-16,-10-9 16,-3 9-16,-5-4 15,-5 4-15,1 0 0,-14 8 16,-8 5-16,4 1 15,0 3-15,-13 18 16,-1-4-16,10 13 16,-36 36-16,40-32 15,4 5-15,1 0 16,8 9-16,0 8 16,9 1-16,22 34 0,-9-52 15,5 0-15,8 0 16,1-13-16,13-5 15,8-9-15,32-21 16,-10-23-16,-39 18 0,-5-13 16,23-36-16,-9-13 15,-18 45-15,13-54 16</inkml:trace>
  <inkml:trace contextRef="#ctx0" brushRef="#br0" timeOffset="84933.701">10196 9102 0,'0'13'16,"0"-13"-16,0 13 16,-9 9-16,5 5 15,-1 8-15,-8 58 16,13-54-16,-9 10 16,5 4-16,-14 57 0,18-57 15,4 53-15,5-62 16,-4 9-16,21 39 15,-13-56-15,5-1 16,0-4-16,-5-9 16,5-5-16,21-8 0</inkml:trace>
  <inkml:trace contextRef="#ctx0" brushRef="#br0" timeOffset="85617.971">11731 9485 0,'0'0'16,"0"0"-16,0 0 16,-13 0-16,-9-4 15,9 4-15,-5-5 0,-17 1 16,8 4-16,1 4 16,-1 1-16,-8 13 15,-27 21-15,9 19 16,27-23-16,4 0 15,9 9-15,-1-4 16,1 0-16,9-1 0,-1-3 16,5-1-16,9-4 15,0-5-15,4-4 16,0 0-16,1-9 16,3 1-16,5-1 15,-4-13-15,4-4 0,4-19 16,23-25-16,4-9 15,-35 17-15,26-39 16,-18 39-16,5-48 16,-18 52-16,-4-3 15,-4 8-15,-5-4 16,4 13-16,-4-1 0,0 6 16,0 4-16,0 13 15,0-5-15,0 5 16,0 13-16,-9 9 15,0 14-15,5 3 16,-5 1-16,9 13 0,0 0 16,-4-5-16,17 54 15,-9-62-15,5-5 16,0-4-16,4-18 16,-4 0-16,0-13 15,8-4-15,-3-5 0</inkml:trace>
  <inkml:trace contextRef="#ctx0" brushRef="#br0" timeOffset="86100.73">11991 9613 0,'0'5'0,"0"3"0,0 10 16,0-18-16,0 13 15,0 5-15,-8 4 16,3 4-16,1-4 15,-1 5-15,-3-1 16,8 1-16,0-27 16,0 0-16,0 22 0,0-22 15,-9 13-15,9 5 16,0-18-16,-5 4 16,5-8-16,0-5 15,0-4-15,5-18 16,4-4-16,35-36 0,4 5 15,-35 35-15,40-35 16,-26 39-16,-1 10 16,-4-1-16,9 5 15,0 4-15,-4 9 16,-10 0-16,10 9 0,30 31 16,-30-18-16,-5 4 15,-5 14-15,-3-9 16,8 0-16,4 57 15,-17-57-15,0-5 16,4 9-16,5-13 16,-1 0-16,1-13 15,4-4-15,0-5 0,9 0 16,-5-9-16,41-26 16</inkml:trace>
  <inkml:trace contextRef="#ctx0" brushRef="#br0" timeOffset="86701.068">13192 9424 0,'0'0'15,"0"0"-15,0 0 16,-9 0-16,-9 0 16,-4-5-16,9-4 0,-9 9 15,-5 0-15,-4 0 16,5-8-16,-1 16 15,-52 19-15,52-10 16,-3 14-16,-19 35 16,31-26-16,1 0 15,8 8-15,0-8 0,5 0 16,8 8-16,9 1 16,18 30-16,-18-52 15,5 3-15,4-12 16,-4 0-16,8 4 15,-4-18-15,9-4 16,-4-13-16,8-9 0,53-53 16,-57 40-16,18-49 15,-18-4-15,4-1 16,-22 37-16,-4 3 16,-5-4-16,-4 0 15,5 0-15,-5 0 0,-5 9 16,1 5-16,-5-1 15,0 0-15,5 14 16,-5-1-16,0 10 16,9 3-16,-4 1 15,4 9-15,0 4 16,-9 0-16,9 17 0,0 10 16,0 8-16,-4 0 15,-1 62-15,10-48 16,21 110-16,-17-115 15,13 48-15,-9-47 16,18 43-16,-18-44 0,18 44 16,-18-48-16,-4-14 15,0 5-15,0-9 16</inkml:trace>
  <inkml:trace contextRef="#ctx0" brushRef="#br0" timeOffset="87768.133">2506 11064 0,'0'0'16,"-9"0"-16,5-9 15,-5 0-15,-4-8 16,-1-1-16,1 5 15,-9-5-15,9 1 0,-18 3 16,5 1-16,-10 9 16,5-1-16,0 10 15,-13 4-15,-17 35 16,8 9-16,26-18 16,-17 44-16,31-35 15,-14 62-15,14-57 0,4 52 16,0-39-16,5-5 15,4 71-15,0-18 16,0-57-16,0 9 16,0-5-16,0 1 15,4 52-15,-4-62 16,0-4-16,0-4 0,0 0 16,-4-5-16,4-4 15,-13-18-15,4-4 16,-4 0-16,4-31 15,-18-40-15</inkml:trace>
  <inkml:trace contextRef="#ctx0" brushRef="#br0" timeOffset="87937.304">1668 11884 0,'0'0'0,"0"0"15,0 0-15,0 0 16,13 0-16,9-13 0,49-13 15,-1-5-15,14 0 16,-49 13-16,-8 1 16,4-6-16,-9-3 15,4-27-15</inkml:trace>
  <inkml:trace contextRef="#ctx0" brushRef="#br0" timeOffset="88151.654">2307 11633 0,'0'4'0,"0"9"15,0-13-15,0 14 16,0 8-16,0 9 16,9 0-16,-9 8 0,0-4 15,0 10-15,0-1 16,0 4-16,0-4 16,0-4-16,0 0 15,0-18-15,0-9 16,0-9-16,0-12 0,0-15 15</inkml:trace>
  <inkml:trace contextRef="#ctx0" brushRef="#br0" timeOffset="88481.186">2779 11046 0,'0'0'16,"0"0"-16,0 0 16,0 14-16,0 8 0,0 4 15,0 14-15,0 8 16,0 54-16,9-49 16,-9 57-16,0-48 15,0 52-15,0-52 16,0-9-16,0-9 15,0 0-15,0 5 0,0-10 16,0 1-16,0-5 16,0-4-16,0-4 15,5-10-15,-1-8 16,9-9-16,-8-13 16,4-14-16,13-39 0</inkml:trace>
  <inkml:trace contextRef="#ctx0" brushRef="#br0" timeOffset="88769.036">3154 10993 0,'0'0'0,"0"5"16,0-5-16,0 9 15,0 8-15,0 5 16,0 27-16,5 43 15,-5-43-15,0 13 0,18 48 16,-18-48-16,0 61 16,0-66-16,0 10 15,0-10-15,0-9 16,0-8-16,-9 4 16,4-4-16,-4-5 15,9-17-15,-8-9 16,8-14-16,0-4 0,-5-26 15</inkml:trace>
  <inkml:trace contextRef="#ctx0" brushRef="#br0" timeOffset="88935.985">2965 11624 0,'0'0'0,"4"0"0,9 0 15,5 0-15,4 0 16,5-4-16,56-18 15,1 0-15,-35 13 16,-5-5-16,0 1 16,-9-4-16,1 8 0,25-18 15</inkml:trace>
  <inkml:trace contextRef="#ctx0" brushRef="#br0" timeOffset="89656.985">3543 11699 0,'0'0'16,"13"0"-16,-9 4 15,5-4-15,13 0 16,-8 0-16,12-4 16,5 0-16,-9-14 0,13 5 15,-8-9-15,-5 0 16,0-5-16,-5 10 15,-3-6-15,-14-3 16,0 0-16,-9 8 16,0 0-16,-17 9 15,8 1-15,-9 12 0,1 0 16,4 14-16,-9 4 16,13 9-16,1 0 15,-1 9-15,9 4 16,9 13-16,5 31 15,-1-44-15,9-13 0,1 4 16,12-4-16,5-13 16,-5-14-16,54-17 15,-49 9-15,-5-14 16,5 0-16,0-8 16,4 4-16,-8 0 15,-5 0-15,4 9 0,-4-5 16,0 5-16,0 8 15,-8 5-15,8 9 16,-9 4-16,9 5 16,-18 0-16,10 8 15,-6 1-15,1-1 0,5-8 16,-10 8-16,-4-26 16,0 0-16,0 0 15,0 0-15,0 0 16,4 13-16,-4-4 15,0-13-15,5-5 16,-5-9-16,0-13 0,0 1 16,9-50-16,4 36 15,-4 0-15,17-49 16,-13 58-16,9 9 16,-8-1-16,-1 1 15,5 8-15,-5 0 0,0 5 16,-4 4-16,-5-4 15,-8 4-15,-5-4 16,9 13-16</inkml:trace>
  <inkml:trace contextRef="#ctx0" brushRef="#br0" timeOffset="89894.561">2268 11192 0,'0'4'0,"0"-4"16,0 0-16,0 0 15,0 0-15,0 0 0,0 5 16,13-1-16,-9-4 15,18 0-15</inkml:trace>
  <inkml:trace contextRef="#ctx0" brushRef="#br0" timeOffset="90386.279">5162 11426 0,'0'8'0,"0"6"16,0 8-16,0 4 0,0 18 15,-5 53-15,-3 14 16,8-54-16,-5 66 15,14-12-15,-9-63 16,0 9-16,4-17 16,1-5-16,-5-4 15,0 0-15,0-18 0,0-4 16,0-4-16,0-14 16,-5 0-16,-3-18 15,-1 5-15,0-13 16,0 4-16,-8-53 0</inkml:trace>
  <inkml:trace contextRef="#ctx0" brushRef="#br0" timeOffset="90769.809">4796 11725 0,'0'-8'0,"0"-6"15,0-3-15,0 17 16,0 0-16,0-18 16,4-8-16,14-1 15,52-74-15,-8 48 0,9 4 16,13 14-16,-40 17 15,9 5-15,48 4 16,-44 5-16,-12 13 16,52 8-16,-14 19 15,-52-19-15,0 10 0,-4-1 16,-10 1-16,1-1 16,-14 1-16,-4 4 15,-4-9-15,-18 8 16,0-3-16,-36 30 15,23-30-15,0-10 0,0-3 16,-54 21-16,54-22 16,-5-4-16,5 0 15,0-5-15,-1-4 16,14 5-16,5-14 16,8-5-16,0 1 15,9 0-15,13-9 0,9-4 16,-13 3-16,44-43 15</inkml:trace>
  <inkml:trace contextRef="#ctx0" brushRef="#br0" timeOffset="92036.981">6344 11359 0,'0'0'16,"-4"0"-16,4 0 15,0 0-15,-9 0 16,-9 0-16,1-4 0,-5 0 16,-9 4-16,0 0 15,-9 0-15,1 4 16,-1 5-16,-40 22 16,50-14-16,-6 1 15,14 4-15,0 5 16,4-1-16,10 0 15,8-4-15,0 5 0,8-5 16,10 4-16,0-8 16,4-5-16,9-4 15,0-4-15,-1-1 16,6-13-16,-1 0 0,-4-8 16,0 3-16,-5-12 15,-4 4-15,-4-9 16,0 5-16,-5-10 15,-9 5-15,1 5 16,-5 0-16,4 3 16,-4 6-16,0-1 0,-9 14 15,9 4-15,-4 4 16,-5 5-16,5 9 16,4 4-16,-5 9 15,10-5-15,3 5 16,1 0-16,0-5 15,4-8-15,5 4 0,4-9 16,-4-8-16,-1-1 16,10-4-16,-1-9 15,-4 0-15,0-8 16,0-5-16,-8-5 16,8-4-16,0-4 15,-9 9-15,0-5 0,1 4 16,-6 5-16,1 5 15,-4-1-15,-1 5 16,0 13-16,-4 0 16,5 9-16,-1 8 15,1 10-15,17 48 0,-13-31 16,4 53-16,4 0 16,-8-40-16,27 102 15,-23-106-15,13 44 16,-17-49-16,0 10 15,17 43-15,-17-53 16,0 1-16,-5-5 0,-4-9 16,5 1-16,-5-5 15,0-9-15,0-5 16,0 1-16,0-14 16,0-4-16,-9 0 15,5-13-15,-10-18 0,-17-31 16,18 18-16,-22-48 15,22 48-15,-23-53 16,23 44-16,-9-49 16,13 54-16,-8-58 15,8 57-15,4-3 16,-3-1-16,-1 0 0,4 4 16,1 1-16,4 4 15,-4-9-15,4 9 16,4 4-16,0 0 15,14 0-15,-5 10 16,9 3-16,5 5 0,8 4 16,5 10-16,8 8 15,41 4-15,-50 9 16,41 14-16,-41-5 16,-8-5-16,0 19 15,-9-14-15,5 9 16,-10-1-16,-8 6 0,4-1 15,-8 5-15,-5-1 16,-22 41-16,13-49 16,-13 0-16,-9 8 15,0-12-15,-40 17 16,36-31-16,4-9 0,-13 1 16,4-1-16,1-8 15,-1-5-15,0 5 16,9-14-16,1-4 15,3 0-15,9-9 16,10-4-16,-1 13 0</inkml:trace>
  <inkml:trace contextRef="#ctx0" brushRef="#br0" timeOffset="92454.065">7275 11381 0,'5'0'15,"3"9"-15,14-4 0,-4 8 16,0-4-16,8-5 16,-4 1-16,9-5 15,-9 4-15,9-8 16,0-1-16,-5-4 16,1 1-16,-5-1 0,-4-9 15,-5 0-15,0 1 16,0-1-16,-8-4 15,-1 0-15,-8 0 16,-1 9-16,-8 0 16,0-1-16,-9 10 15,-9 0-15,0 4 0,-57 30 16,48-16-16,-26 39 16,31-23-16,8 1 15,-4 5-15,14 3 16,12 14-16,-4 0 15,36 93-15,13-71 0,-18-45 16,53 19-16,-36-31 16,5-10-16,54-12 15,-50-5-15,54-13 16</inkml:trace>
  <inkml:trace contextRef="#ctx0" brushRef="#br0" timeOffset="92838.241">8056 11712 0,'0'5'0,"0"8"16,0-13-16,0 18 15,0-5-15,0-13 16,0 22-16,0-22 15,0 0-15,0 0 0,0 0 16,0 0-16,0 0 16,0 13-16,0-9 15,-4-8-15,-1-5 16,-4-8-16,5-5 16,0-14-16,-1-8 15,5 9-15,0-5 0,-4-4 16,4 4-16,4 1 15,5 8-15,4 0 16,0 13-16,10 1 16,12 8-16,5 4 15,4 1-15,53-5 16,-53 9-16,-9-4 0,45-14 16</inkml:trace>
  <inkml:trace contextRef="#ctx0" brushRef="#br0" timeOffset="93187.47">9583 10945 0,'0'0'0,"0"9"15,0-9-15,0 13 16,0 5-16,-9-1 16,9 14-16,-5 18 15,1 34-15,4-30 16,-4 0-16,8 57 0,0-61 16,5-5-16,18 49 15,-10-58-15,-3 5 16,3-9-16,5-5 15,-9-4-15,5-9 16,-9-4-16,-5-9 16,-4-9-16,-4-13 0</inkml:trace>
  <inkml:trace contextRef="#ctx0" brushRef="#br0" timeOffset="93354.885">9309 11311 0,'4'0'16,"-4"0"-16,9 9 16,9-9-16,13 0 15,17 0-15,49 0 16,9 0-16,-53 0 16,62-13-16,-62 8 0,62-13 15</inkml:trace>
  <inkml:trace contextRef="#ctx0" brushRef="#br0" timeOffset="93837.475">10390 11214 0,'-9'0'0,"0"4"15,9-4-15,-17 5 16,-1 4-16,0-1 15,-8 6-15,8 3 0,-8 5 16,8 5-16,-4-1 16,0 5-16,13 9 15,9-5-15,-4 0 16,8 9-16,23 27 16,17-5-16,-18-39 0,5-10 15,4-4-15,5-4 16,48-22-16,-4-13 15,-40 4-15,36-14 16,-54 19-16,5-5 16,-4 0-16,-5-5 15,-5 5-15,-3-13 0,-10-1 16,-4 1-16,-27-40 16,-17 13-16,13 36 15,-4 13-15,-62-14 16,53 19-16,-18 3 15,-39 14-15,8 13 16,5 9-16,57-14 0,-9 10 16,18-5-16,5-4 15,3-1-15,10-4 16,8 1-16,23 12 16</inkml:trace>
  <inkml:trace contextRef="#ctx0" brushRef="#br0" timeOffset="94688.014">12419 10817 0,'5'-9'0,"12"0"0,-3-4 15,-5-4-15,-1 3 16,6 1-16,-6-9 16,-8 22-16,0-18 15,5-12-15,-10 7 16,-3 1-16,-14 5 16,4 8-16,-22 0 15,-48 18-15,48-5 0,-48 27 16,4 13-16,53-22 15,-35 36-15,35-23 16,-4 44-16,17-39 16,5 9-16,9-1 15,-5 62-15,9-57 0,-5 0 16,19 62-16,-14-67 16,8 5-16,1-4 15,5 4-15,8 35 16,-14-44-16,1-4 15,0-5-15,-5-4 16,-4-9-16,0-9 0,-8-4 16,-19 0-16</inkml:trace>
  <inkml:trace contextRef="#ctx0" brushRef="#br0" timeOffset="94838.863">11740 11404 0,'4'0'15,"-4"0"-15,9-5 16,0 1-16,9-1 16,-1 5-16,23-13 15,39-9-15,10-4 16,-45 12-16,-4-3 0,57-23 16</inkml:trace>
  <inkml:trace contextRef="#ctx0" brushRef="#br0" timeOffset="95054.78">12419 11245 0,'0'9'15,"0"-9"-15,0 0 16,0 0-16,0 17 16,0 10-16,0-1 15,0 1-15,0-1 16,0 1-16,5 8 0,-1-13 15,9-4-15,1-10 16,-5 1-16,13-31 16,17-40-16</inkml:trace>
  <inkml:trace contextRef="#ctx0" brushRef="#br0" timeOffset="95371.505">12900 10539 0,'0'5'16,"0"-5"-16,0 0 0,0 8 15,0 1-15,5 13 16,-5 5-16,0 12 16,0 10-16,0-1 15,0 54-15,0-49 16,0 4-16,0 0 0,0 1 15,0 4-15,0-5 16,0-4-16,0-5 16,0-4-16,0-8 15,0-1-15,0-4 16,4-14-16,1-3 16,8-10-16,-4-17 0,4-9 15,0-13-15,5-58 16</inkml:trace>
  <inkml:trace contextRef="#ctx0" brushRef="#br0" timeOffset="95655.98">13297 10482 0,'0'4'16,"0"-4"-16,0 0 15,0 14-15,0-1 16,5 13-16,-5-4 15,0 18-15,13 53 0,-13-49 16,18 57-16,-18-48 16,4 0-16,5 48 15,-9-43-15,4-5 16,5-5-16,-9 1 16,0-1-16,0-8 15,9-5-15,-5-8 0,5-1 16,0-13-16,-5-4 15,1-13-15,-5-5 16,4-31-16</inkml:trace>
  <inkml:trace contextRef="#ctx0" brushRef="#br0" timeOffset="95837.833">13240 11007 0,'0'0'0,"9"0"15,4 0-15,9 0 16,0 0-16,14 0 0,-1 0 16,9 0-16,0 0 15,-4-5-15,-1 1 16,-3 4-16,30-22 16</inkml:trace>
  <inkml:trace contextRef="#ctx0" brushRef="#br0" timeOffset="96588.061">14061 11038 0,'0'0'0,"8"0"0,-8 0 16,0 0-16,14 0 15,-14 0-15,9-9 16,8 4-16,-17 5 15,13-13-15,-4 4 16,0-4-16,-9 13 0,-4-13 16,-5 0-16,-9-1 15,-4 14-15,0-4 16,-9 0-16,5 8 16,-10 9-16,10 5 15,-1 4-15,5 4 16,-4 5-16,17 13 0,0-4 15,14 4-15,8 35 16,0-39-16,14-5 16,8-13-16,0 0 15,14-8-15,-5-10 16,4 1-16,49-14 0,-4-13 16,-49 8-16,-13-3 15,0-1-15,-9-4 16,0 4-16,-9 5 15,-4 0-15,4 4 16,-4 5-16,-4 8 16,3 9-16,-8 5 0,9 9 15,-9 3-15,0-3 16,0-1-16,0 1 16,0-1-16,0-4 15,0 5-15,0-10 16,0 1-16,0-5 15,0-13-15,0 0 0,0 5 16,0-10-16,0-4 16,0-4-16,0-13 15,0-5-15,0-9 16,0 5-16,0-71 16,0 66-16,0-4 0,0 0 15,0 4-15,0 10 16,0-6-16,5 19 15,12-5-15,5 8 16,0 1-16,9 4 16,0 5-16,9 4 0,0 4 15,-5 1-15,5-1 16,-9-4-16,-5 0 16</inkml:trace>
  <inkml:trace contextRef="#ctx0" brushRef="#br0" timeOffset="96832.019">12450 10958 0,'0'9'0,"0"-9"16,0 0-16,0 0 15,0 0-15,0 13 0,0-4 16,0 4-16</inkml:trace>
  <inkml:trace contextRef="#ctx0" brushRef="#br0" timeOffset="97689.209">1879 12854 0,'0'0'0,"0"0"15,0 0-15,0 0 0,0 0 16,0 0-16,0 9 16,5 9-16,4-1 15,0 23-15,4 57 16,-9 5-16,-4 8 16,0-53-16,0 71 0,0-13 15,0-58-15,0-4 16,0-9-16,-4-4 15,4-1-15,0-8 16,0-13-16,-13-5 16,-5-13-16,-17-9 0</inkml:trace>
  <inkml:trace contextRef="#ctx0" brushRef="#br0" timeOffset="97907.077">1549 13309 0,'22'4'0,"-9"0"15,0-4-15,-13 0 16,22 0-16,5 0 16,52-17-16,5-1 15,-58 9-15,67-30 0,-58 21 16,36-44-16,-36 36 15,-8-1-15,-5-8 16,35-44-16</inkml:trace>
  <inkml:trace contextRef="#ctx0" brushRef="#br0" timeOffset="98672.931">2303 12837 0,'0'4'0,"0"14"16,0-1-16,0 14 16,4 9-16,5 61 15,-9 14-15,0-53 16,0 48-16,0-48 16,0-9-16,0-5 15,0-4-15,0-4 0,0 4 16,0-18-16,0 1 15,0-9-15,0-18 16,0 0-16,0 0 16,0 0-16,0 0 15,0 13-15,0-9 16,0-13-16,0-13 0,5-9 16,12-52-16,10-1 15,8 0-15,-13 40 16,-17 9-16,3-1 15,14 14-15,-8 0 16,-1 9-16,9 9 0,0 8 16,-9 5-16,9 13 15,5 4-15,17 32 16,-26-32-16,4 5 16,0 0-16,0-9 15,0 0-15,0-9 0,4 1 16,10-6-16,-14-3 15,4-1-15,18-17 16,-8 0-16,-6 0 16,1-10-16,31-38 15,-9-5-15,-35 30 16,-5 10-16,-4-9 0,0-5 16,-5 5-16,5 4 15,-18 4-15,5 5 16,-14 5-16,5 8 15,-14 13-15,5 14 16,9 4-16,-36 44 0,-8 9 16,44-31-16,0-9 15,-5 5-15,13 0 16,10-5-16,4 0 16,13-8-16,-5-1 15,14-13-15,5 1 16,8-10-16,40-13 0,-1-13 15,-8-13-15,-35 13 16,-9-9-16,0 13 16</inkml:trace>
  <inkml:trace contextRef="#ctx0" brushRef="#br0" timeOffset="99389.334">4182 12947 0,'0'4'16,"0"18"-16,0-8 16,0 12-16,0 5 15,0 62-15,0-41 0,0 6 16,0-14-16,0 4 16,0 1-16,0-5 15,0-13-15,0-5 16,0-4-16,0-4 15,0-9-15,0-9 16,0-5-16,0-12 0,0-14 16,0 0-16,9-62 15,9 1-15,4-10 16,-9 58-16,18-44 16,-18 40-16,9 8 15,-8 13-15,-6 1 0,15 8 16,-10 5-16,0 4 15,5 18-15,-1 4 16,-8 9-16,4 9 16,1 53-16,-10-49 15,0 5-15,5-5 16,-4 1-16,-5-1 0,0 0 16,4-13-16,5 0 15,-5-9-15,1 1 16,4-10-16,-1 1 15,6-10-15,-1-8 16,-4-5-16,-1-13 0,15-52 16,-10 43-16,4-53 15,-8 49-15,4 0 16,1 9-16,-5 4 16,-1 9-16,6 9 15,-6 4-15,6 9 16,3 13-16,-8 14 0,0 8 15,4 0-15,5 58 16,-14-49-16,1 0 16,-5-4-16,0 8 15,8-8-15,-8-1 16,0-8-16,0-4 0,5-5 16,-1-4-16,-4-10 15,0-8-15,5-8 16,4-6-16,4-12 15,-13 8-15</inkml:trace>
  <inkml:trace contextRef="#ctx0" brushRef="#br0" timeOffset="99591.183">5003 12837 0,'0'4'0,"0"18"15,0 0-15,0 5 16,-9 61-16,9-40 15,0 58-15,0-48 0,0-6 16,0-7-16,0-6 16,0 5-16,0-13 15,0-18-15,0 1 16,0-19-16,0-12 0,-17-54 16</inkml:trace>
  <inkml:trace contextRef="#ctx0" brushRef="#br0" timeOffset="99770.381">4941 12585 0,'0'0'0,"0"5"16,0-5-16,0 0 16,0 0-16,0 0 15,0 0-15,0 4 16,0-4-16,9 9 15,-9-9-15,18 9 0</inkml:trace>
  <inkml:trace contextRef="#ctx0" brushRef="#br0" timeOffset="100040.156">5162 12731 0,'0'4'16,"9"10"-16,4 3 15,-9 5-15,5-4 0,13 13 16,14 48-16,3-8 15,-8-36-15,13 35 16,18-3-16,-40-32 16,44 27-16,-4-5 15,0-4-15,-36-22 0,5 0 16,31 26-16,-40-31 16,4-4-16,-4-4 15,-4 0-15,4-5 16,-9-9-16,-4 5 15,0-18-15,-9-4 0,-9-5 16,-4-21-16</inkml:trace>
  <inkml:trace contextRef="#ctx0" brushRef="#br0" timeOffset="100293.971">5780 12771 0,'0'0'0,"0"4"15,0-4-15,-5 13 16,-8-4-16,-9 13 16,-27 40-16,-8-5 15,4 18-15,-4 0 0,4-9 16,31-31-16,4 5 16,-26 26-16,22-30 15,4-10-15,1 5 16,12-5-16,-13-8 15,14 0-15,0-14 16,4-4-16,-5-9 0,1-22 16</inkml:trace>
  <inkml:trace contextRef="#ctx0" brushRef="#br0" timeOffset="100657.051">6150 12409 0,'0'4'15,"0"14"-15,0-18 16,0 0-16,-9 18 0,9 17 16,0-4-16,-13 70 15,13-52-15,-4 61 16,4-62-16,9 58 15,-5-57-15,5 4 16,-5-14-16,14 54 16,-5-53-16,5-5 0,-1 5 15,1-5-15,4 0 16,0-4-16,0-4 16,0-10-16,0-8 15,5-9-15,-10-9 16,-3-8-16,-1-5 0,-4-5 15,-5 1-15,1-41 16</inkml:trace>
  <inkml:trace contextRef="#ctx0" brushRef="#br0" timeOffset="100839.939">6238 12837 0,'0'0'0,"-4"9"0,-5 4 15,9-13-15,0 0 16,0 0-16,0 13 15,5-4-15,3 0 16,6-5-16,12 0 16,1-8-16,8 0 15,9 4-15,31-22 0,-35 8 16,-1 1-16,36-22 16</inkml:trace>
  <inkml:trace contextRef="#ctx0" brushRef="#br0" timeOffset="101373.799">6834 12788 0,'0'0'15,"0"13"-15,0 9 16,0-22-16,0 18 16,0 9-16,0 3 15,0 10-15,0 13 0,0-9 16,0-4-16,0 0 15,0-5-15,9 4 16,4-8-16,9-9 16,-9 0-16,9-8 15,5-10-15,-1 0 16,1-8-16,-5-5 0,9-8 16,0-5-16,-5 4 15,-4-9-15,5-3 16,-5-1-16,0-5 15,-5 1-15,-3 0 16,-6 0-16,1-9 0,-9 13 16,5 4-16,-5 5 15,0 0-15,0 9 16,0 0-16,0 13 16,0 0-16,0 13 15,0 5-15,0 8 16,0 5-16,-5 9 0,23 52 15,-14-57-15,5 5 16,-4 0-16,8-1 16,0 1-16,0-9 15,1-5-15,-1-8 16,4-5-16,5-4 0,-4-13 16,0-5-16,-1-4 15,-8-1-15</inkml:trace>
  <inkml:trace contextRef="#ctx0" brushRef="#br0" timeOffset="101740.85">7699 12973 0,'0'5'15,"0"8"-15,0 14 16,0 12-16,0-4 16,0 1-16,0 3 15,0 1-15,0-5 16,0 1-16,0-10 15,0 1-15,0-10 0,0 1 16,0-18-16,0 4 16,-5-4-16,-4-9 15,-4-13-15,13 0 16,-9-13-16,9-13 16,-4-1-16,4-4 0,9-53 15,-5 62-15,-4-4 16,13 8-16,1 0 15,-1 14-15,0-1 16,9 10-16,0-1 16,0 14-16,0-9 0,0 17 15,1 5-15,-1 0 16,-5-1-16,1 1 16,0 0-16,-1 9 15,23 13-15</inkml:trace>
  <inkml:trace contextRef="#ctx0" brushRef="#br0" timeOffset="102124.204">8131 13040 0,'0'0'0,"13"4"16,1 0-16,-1-4 15,4 0-15,10 0 16,-9 0-16,17-4 16,-9-5-16,5 0 15,-4-4-15,-1-5 0,-4 5 16,0-9-16,-4 0 15,-5 0-15,-8-4 16,-1 4-16,-8-5 16,-1 9-16,-4-4 15,-8 9-15,-5 0 0,4 9 16,-13 8-16,9-4 16,-9 9-16,5 8 15,-36 28-15,40-15 16,4 6-16,5-1 15,9 18-15,-5-13 16,4 8-16,23 49 0,-9-62 16,35 36-16,-22-36 15,18-4-15,-5-9 16,9-4-16,5-14 16,52-4-16,-57-4 15,40-23-15,-49 10 0,23-19 16</inkml:trace>
  <inkml:trace contextRef="#ctx0" brushRef="#br0" timeOffset="102293.005">9022 13154 0,'0'5'16,"0"-5"-16,0 0 15,0 0-15,0 0 16,0 0-16,0 0 15,0 0-15,0 0 16,0 0-16,-13 0 0,-5 0 16</inkml:trace>
  <inkml:trace contextRef="#ctx0" brushRef="#br0" timeOffset="105992.365">17017 904 0,'0'0'0,"0"0"0,0 0 16,0 0-16,0 0 15,0 13-15,0 9 16,0-22-16,0 0 16,-14 80-16,6-58 15,-6 70-15,10-43 0,-23 57 16,5-1-16,5-60 15,-5 60-15,8-69 16,10-1-16,-9 13 16,0-12-16,-1-14 15,5 4-15,1-4 16,3 0-16,1 0 0,4 14 16,4-19-16,1 1 15,12 4-15,5-18 16,9-8-16,40-18 15,-31 9-15,4 4 16,84-70-16,-89 61 0,-3-4 16,-1 4-16,5 5 15,-10 0-15,-3-9 16,-5 17-16,0-4 16,-9-4-16,1 4 15,-6 9-15,-8 0 16,0 0-16,0 0 0,0 0 15,0 0-15,-4-4 16,4 4-16,-4 0 16,4 0-16,0 0 15,0 0-15,8-4 16,6-129-16,-10 98 0,-4 0 16,4 13-16,1 13 15,-1 4-15,5 5 16,0 14-16,0 17 15,-9 4-15,0 13 16,0 58-16,-5-57 16,1 4-16,-1-5 0,5 1 15,-4-10-15,17 5 16,-8-13-16,-1 5 16,5-19-16,4 1 15,14-5-15,-10-13 16</inkml:trace>
  <inkml:trace contextRef="#ctx0" brushRef="#br0" timeOffset="106130.915">17895 1826 0,'4'0'16,"5"0"-16,-9 0 15,0 0-15,0 0 16,0 0-16,0 0 16,9 4-16,4 14 15,-9-1-15,-4 1 0,5 8 16</inkml:trace>
  <inkml:trace contextRef="#ctx0" brushRef="#br0" timeOffset="138038.347">18989 904 0,'0'0'0,"0"0"16,0 0-16,0 22 15,0-9-15,0 31 16,-5-17-16,1 74 16,4-65-16,9 83 15,-9-84-15,0 71 0,0-84 16,13 97-16,-9-97 16,5 57-16,-9-57 15,0 5-15,0-1 16,0 5-16,-9-9 15,1-9-15,-1 1 16,-9-6-16,-26-8 0</inkml:trace>
  <inkml:trace contextRef="#ctx0" brushRef="#br0" timeOffset="138380.232">18556 1182 0,'0'0'0,"0"0"0,5-13 15,4 4-15,13-13 16,57-71-16,-22 31 16,-21 49-16,3-9 15,6 4-15,3 5 16,-8 9-16,8 4 0,-8-9 16,4 9-16,0 9 15,-4 8-15,-14 1 16,1 17-16,-18 1 15,-9-1-15,-44 93 16,-9-58-16,-5 5 16,-8-9-16,4 5 0,31-49 15,5 0-15,0-9 16,3-4-16,1 4 16,5-8-16,8 4 15,5-9-15,-1 0 16,14 0-16</inkml:trace>
  <inkml:trace contextRef="#ctx0" brushRef="#br0" timeOffset="138922.281">19324 1451 0,'0'0'0,"-9"13"15,5 0-15,-5 0 16,0 18-16,5 5 16,-1-14-16,5 26 15,0-13-15,9 1 16,4-5-16,1 4 15,-1-4-15,4-9 0,6-5 16,-1-3-16,8-10 16,-7-4-16,3-4 15,5-18-15,26-27 16,-17-21-16,-27 39 16,5-13-16,-9 4 0,-5 5 15,0-9-15,1 4 16,-5-4-16,0 17 15,0 5-15,0 0 16,0 9-16,0 0 16,-5 13-16,5 17 15,0 19-15,0-5 16,5 61-16,-5-43 0,9 56 16,4-56-16,0-14 15,0 1-15,1-6 16,3-16-16,1-10 15,0 0-15,-5-4 16,4-4-16,19-9 0</inkml:trace>
  <inkml:trace contextRef="#ctx0" brushRef="#br0" timeOffset="139172.132">19999 939 0,'0'0'16,"0"0"-16,0 9 16,0 4-16,0 9 15,4 14-15,5-1 16,5 49-16,-6-40 0,6 75 16,-6-71-16,6 67 15,-6-71-15,1 9 16,0 0-16,-9 4 15,0-17-15,5-9 16,-14 4-16,0-22 0,-18 23 16</inkml:trace>
  <inkml:trace contextRef="#ctx0" brushRef="#br0" timeOffset="139355.679">19814 1455 0,'0'0'16,"4"-4"-16,18-9 16,49-23-16,21 14 15,58-35-15,-57 22 16,-53 26-16,4 4 16,44-3-16</inkml:trace>
  <inkml:trace contextRef="#ctx0" brushRef="#br0" timeOffset="139738.465">21442 895 0,'0'0'0,"0"0"16,0 0-16,0 0 16,0 0-16,0 9 0,0 4 15,0 9-15,0 14 16,0 65-16,0-61 15,0 83-15,0-70 16,0 4-16,-9 67 16,4-76-16,5-8 15,0-5-15,0-4 0,0-9 16,-8-9-16,-1-4 16,-9 5-16,9-10 15,-22-4-15</inkml:trace>
  <inkml:trace contextRef="#ctx0" brushRef="#br0" timeOffset="140572.133">21106 1438 0,'0'0'15,"0"0"-15,0 0 16,0 0-16,18-22 16,35-14-16,22 1 15,79-93-15,-114 106 0,26-40 16,-35 40-16,-13 0 15,8 0-15,-8 13 16,-9-4-16,4 9 16,0-5-16,-13 9 15,0 0-15,9-27 16,0 5-16,0 9 0,-5-5 16,1 14-16,-1 4 15,-4 4-15,4 14 16,-4 9-16,5-5 15,-5 75-15,4-53 16,5 62-16,-9-49 0,0 0 16,0-8-16,4 12 15,-4-16-15,0-10 16,0 9-16,0-22 16,0 4-16,0-3 15,0-10-15,0-4 16,0-9-16,0-18 0,0 0 15,0-21-15,0-1 16,14-66-16,-10 58 16,5-67-16,-5 80 15,1-1-15,4 1 16,-1 13-16,10 22 0,-5 0 16,9 9-16,27 39 15,-23-26-15,1 5 16,26 30-16,-31-35 15,4 14-15,1-14 16,-5 4-16,13-13 16,-8 9-16,3-13 0,1-4 15,9 3-15,44-21 16,-44 4-16,-1-13 16,-12 9-16,4-9 15,0-4-15,-9-10 16,-9 5-16,-4-8 0,-5-5 15,-8 17-15,-10-17 16,6 18-16,-19-5 16,1 9-16,-10 17 15,1 5-15,0 0 16,-36 22-16,36 5 16,-23 34-16,45-16 0,-4-10 15,8 9-15,4-9 16,27 49-16,-4-49 15,44 23-15,13-19 16,-40-21-16,9-18 16,53 0-16,-13-31 0,-40 27 15,-4-10-15</inkml:trace>
  <inkml:trace contextRef="#ctx0" brushRef="#br0" timeOffset="141606.438">24098 1032 0,'0'0'0,"0"0"15,0 0-15,0 0 16,0 0-16,0 0 16,-9 0-16,-4 0 0,-1 0 15,-8 0-15,-4 0 16,-5 9-16,0 8 16,-4 1-16,13-5 15,-9 0-15,9-4 16,9 4-16,-1 10 15,10-6-15,8 1 0,18 4 16,-4-9-16,44 36 16,-23-36-16,36 22 15,-44-17-15,13 8 16,-13 1-16,0 4 16,-13-5-16,-5 5 15,-4-5-15,-18 1 0,-31 30 16,-26-4-16,-18-4 15,40-36-15,-44 22 16,48-13-16,1-18 16,3 1-16,5-1 15,-4-4-15,13-4 0,0-1 16,9-8-16,8-9 16,10-4-16,12-1 15,28-30-15,-15 26 16,81-53-16,-76 58 15,5 4-15,4 0 16,53-5-16,-49 18 0,1-4 16,0 0-16,39-9 15,-40 9-15,-12 4 16,-1-4-16,5 4 16,-5-4-16,-9-1 15,1-3-15,-5 4 0,-9-1 16,-8 1-16,-1 0 15,-4 4-15,-13 0 16,4 5-16,-13 4 16,-5 0-16,5 0 15,-9 4-15,5 14 16,-1-5-16,5 22 0,0-13 16,9 18-16,9 4 15,4 53-15,4-53 16,5 0-16,31 40 15,-14-40-15,1-17 16,3-14-16,1 0 16,5-4-16,-5-9 0,4-4 15,-4-5-15,-5-4 16,-4-9-16,0-1 16,-4-12-16,-14 0 15,-8-58-15,0 45 16,-27-45-16,-9 14 0,14 52 15,12-8-15,-8 13 16,0 9-16,9 0 16,-5 13-16,1 0 15,3 17-15,10 1 16,0-5-16,8 9 0,-4-9 16</inkml:trace>
  <inkml:trace contextRef="#ctx0" brushRef="#br0" timeOffset="141890.144">25059 917 0,'0'0'0,"0"0"16,0 0-16,0 0 16,0 0-16,0 0 15,0 0-15,0 0 16,0 22-16,0 0 15,0 0-15,0 14 0,0 3 16,0 5-16,-8 49 16,3-36-16,5-8 15,0-5-15,5 4 16,-1-3-16,-4-6 16,9-3-16,-5-1 15,5-18-15,0 1 0,0-9 16,0-18-16,8-13 15</inkml:trace>
  <inkml:trace contextRef="#ctx0" brushRef="#br0" timeOffset="142323.33">25293 1182 0,'0'0'0,"0"0"0,0 0 16,0 0-16,0 4 15,0 14-15,0-5 16,0 9-16,0 13 15,0 1-15,18 39 16,-14-44-16,1 8 0,4-8 16,-1-9-16,1-9 15,0 9-15,4-8 16,5-10-16,0 0 16,8-12-16,1-19 15,25-30-15,-3-9 16,0-9-16,-32 44 0,1-4 15,-5-10-15,0 19 16,-4 0-16,-4 4 16,-1 4-16,-4 5 15,0 8-15,4 10 16,5-5-16,0 17 0,-5 10 16,5-5-16,4 62 15,-8-49-15,4 9 16,0-9-16,-5 1 15,5-1-15,4-9 16,-4-4-16,0 0 0,8-22 16,-3 0-16,3-13 15,-8-9-15,22-35 16</inkml:trace>
  <inkml:trace contextRef="#ctx0" brushRef="#br0" timeOffset="142573.048">26087 785 0,'0'4'16,"0"-4"-16,0 0 16,0 0-16,5 18 15,4 0-15,-1 12 16,15 41-16,7 8 16,-12-39-16,-9 4 0,17 49 15,-17-54-15,-9 14 16,5-13-16,-5 4 15,4-9-15,-4 1 16,0-1-16,0 0 16,-9-13-16,-4-8 0,4-6 15,-17 6-15</inkml:trace>
  <inkml:trace contextRef="#ctx0" brushRef="#br0" timeOffset="142923.837">26087 1164 0,'5'-4'16,"12"4"-16,1-9 15,9 5-15,-1-10 16,9 5-16,45-4 16,-41-4-16,1 12 0,-5-8 15,5 4-15,-5 9 16,-4-13-16,0 13 15,-4 4-15,-1 5 16,1-9-16,-14 9 16,9 4-16,0 9 15,-9-9-15,14 23 0,12 25 16,-25-16-16,-1-1 16,0 4-16,-4-13 15,0 1-15,0-1 16,-9-9-16,4-3 15,0-15-15,-4-3 0,9-5 16,0-5-16</inkml:trace>
  <inkml:trace contextRef="#ctx0" brushRef="#br0" timeOffset="143092.735">26882 842 0,'0'0'0,"0"0"15,0 0-15,4 0 16,5 5-16,4 8 16,9 5-16,-4-1 15,35 27-15,-31-13 0,9-18 16,-5 1-16,45 21 16</inkml:trace>
  <inkml:trace contextRef="#ctx0" brushRef="#br0" timeOffset="143523.474">27429 1054 0,'0'0'15,"4"0"-15,-4 0 16,0 0-16,4-9 0,5 9 16,-9 0-16,0-4 15,0 4-15,-4-9 16,-5 9-16,-4 0 16,0 0-16,-18 13 15,9 9-15,-40 27 0,35-18 16,-21 39-16,30-30 15,9 4-15,5-13 16,4 8-16,9 6 16,4-10-16,5-9 15,8-4-15,9 0 16,-4-13-16,9-4 0,48-14 16,-48-4-16,-5 8 15,31-48-15,-39 18 16,-5 13-16,-9-9 15,0-9-15,-8 1 16,-5-5-16,-5 4 0,-3 0 16,-10 0-16,5 10 15,-5 3-15,-8 5 16,8 9-16,-4 0 16,0 13-16,4 0 15,1 13-15,-1 0 16,18 0-16,0 5 0,0 0 15,18 17-15</inkml:trace>
  <inkml:trace contextRef="#ctx0" brushRef="#br0" timeOffset="143907.15">27817 1160 0,'0'0'0,"0"0"16,0 0-16,0 0 15,9 13-15,0 9 16,-5 0-16,9 13 15,-13-13-15,5 14 16,-5-10-16,0 5 16,-5-5-16,5-3 0,0-1 15,0-5-15,-13-8 16,9 0-16,-1-18 16,1 9-16,8-35 15,9 4-15,40-88 16,-9 44-16,5 0 0,-18 48 15,0-8-15,-5 13 16,5 0-16,-4 9 16,3 8-16,-8 5 15,9 14-15,-4-1 16,-1 9-16,10 40 16,-19-31-16,-12 4 0,-1 4 15,5 14-15,4-4 16,-8-9-16,12-10 15,1-7-15,30 25 16</inkml:trace>
  <inkml:trace contextRef="#ctx0" brushRef="#br0" timeOffset="144136.65">29193 1076 0,'0'13'0,"0"-13"16,0 0-16,0 0 16,0 22-16,0 5 15,0 4-15,0 66 16,0-40-16,-17 36 16,8-36-16,4-17 15,-3-10-15,8-12 0,-5-9 16,5-14-16,-4-12 15</inkml:trace>
  <inkml:trace contextRef="#ctx0" brushRef="#br0" timeOffset="144306.549">29207 895 0,'0'0'15,"0"9"-15,0-9 16,0 0-16,0 0 15,0 13-15,4 9 16,0 0-16,5 0 0,0 14 16,9 34-16</inkml:trace>
  <inkml:trace contextRef="#ctx0" brushRef="#br0" timeOffset="144674.327">29432 1486 0,'0'4'15,"0"14"-15,0-18 0,0 0 16,0 0-16,0 0 15,0 0-15,0 0 16,0 0-16,0 0 16,0 0-16,0 0 15,0 0-15,0 5 16,0-19-16,4 1 0,0-18 16,14-53-16,-9 45 15,22-49-15,4 4 16,-17 48-16,8 6 15,-4 3-15,5 27 16,-1-13-16,10 17 0,25 27 16,-39-18-16,0 9 15,-4 14-15,0 8 16,-5 4-16,-4-12 16,-5-1-16,1 5 15,-5-5-15,0-4 16,0-5-16,0-17 0,0-9 15,4 9-15,18-66 16,9-14-16</inkml:trace>
  <inkml:trace contextRef="#ctx0" brushRef="#br0" timeOffset="144924.176">30058 855 0,'0'0'16,"0"0"-16,0 0 15,0 0-15,5 5 16,3 4-16,1 17 16,-4 5-16,3 13 0,19 44 15,-23-44-15,1 71 16,-1-66-16,-4 8 16,0-9-16,0 10 15,0-10-15,0-4 16,0-8-16,0-10 0,0-8 15,-4-14-15,4-8 16,0-18-16</inkml:trace>
  <inkml:trace contextRef="#ctx0" brushRef="#br0" timeOffset="145105.067">29890 1164 0,'0'0'15,"0"5"-15,0-5 16,0 0-16,0 13 15,14-13-15,3 13 16,23-13-16,44 9 16,-40-5-16,66-4 15,-57 9-15,-13-9 16,-5-9-16,5 5 0,0 4 16,30-18-16</inkml:trace>
  <inkml:trace contextRef="#ctx0" brushRef="#br0" timeOffset="145557.793">30760 1102 0,'0'0'16,"0"0"-16,0 9 16,0-9-16,-5 0 15,5 0-15,-9 0 16,-4 0-16,-9 0 16,0 0-16,-9 5 15,9 8-15,-18 5 16,14 4-16,-31 26 0,26-21 15,13 3-15,9 6 16,5-14-16,8 17 16,23 32-16,-1-40 15,-4-5-15,5-12 0,12 8 16,1-14-16,-5 6 16,5-14-16,-5-9 15,1 4-15,-5-17 16,-9 14-16,4-19 15,-13 5-15,-4-13 16,-9-1-16,-18-43 16,1 39-16,-5 10 0,-40-41 15,31 58-15,0-9 16,-22 13-16,14 9 16,-41 22-16,45-4 15,0-1-15,4 14 0,17 4 16,6-13-16,8 5 15,13-5-15,0-9 16,18 9-16,4-17 16,54-1-16</inkml:trace>
  <inkml:trace contextRef="#ctx0" brushRef="#br0" timeOffset="146108.192">32048 1032 0,'0'0'16,"4"0"-16,-4 0 15,9-13-15,-9 4 16,0 9-16,0 0 16,0-13-16,-4-1 15,-10 1-15,1 4 16,-13 0-16,-1 5 15,-8 4-15,0 0 0,-1 4 16,-43 27-16,13 18 16,39-27-16,1 0 15,8 4-15,5 5 16,0 5-16,13 12 16,0-13-16,4 1 0,9-1 15,1-9-15,8-4 16,0 0-16,4-8 15,5-5-15,-4-9 16,3 0-16,1-9 16,0-5-16,22-43 15,-31 31-15,-4-5 0,-5 4 16,5-17-16,-5 9 16,-4 9-16,-9 3 15,4 10-15,-4-4 16,0 3-16,0 10 0,0 4 15,0 0 1,0 0-16,5 0 0,-1 13 16,5 14-16,22 26 15,-18-27-15,40 36 16,0-5-16,-27-26 16,10-18-16,-10-4 0,-4 4 15</inkml:trace>
  <inkml:trace contextRef="#ctx0" brushRef="#br0" timeOffset="148444.553">32233 1019 0,'0'0'0,"0"0"16,5 13-16,-5-13 0,0 0 15,0 0-15,8 9 16,1 4-16,-4 0 16,3 9-16,6 0 15,-5-4-15,-1 4 16,1 9-16,-9 4 16,5-13-16,-5 5 0,4-14 15,-4 9-15,0-9 16,0 0-16,0-13 15,0 0-15,0 0 16,0 0-16,0 0 16,0 0-16,4 5 15,-4-1-15,0-4 0,5-9 16,4-4-16,-1 0 16,6-9-16,17-49 15,-23 45-15,6 4 16,3-22-16,-3 17 15,8-8-15,0 4 0,4 5 16,1-1-16,-1 5 16,1 0-16,-5 9 15,8 4-15,-7 0 16,3 9-16,-4 9 16,0 0-16,0 17 15,-13-4-15,0 0 0,0 18 16,-5 4-16,-4-17 15,4 12-15,-4 1 16,0 4-16,0-9 16,0-8-16,5-5 15,-5-9-15,4 5 0</inkml:trace>
  <inkml:trace contextRef="#ctx0" brushRef="#br0" timeOffset="149759.785">18318 3069 0,'0'0'15,"0"-4"-15,0 4 16,5-9-16,3 0 16,1-4-16,9-14 0,26-21 15,4-18-15,5 8 16,-22 28-16,27-41 16,-32 49-16,5-13 15,-9-1-15,0 6 0,-4 8 16,-9-5-16,-5 14 15,0-18-15,-4 13 16,-8-4-16,-1 5 16,-9 12-16,-8 1 15,4 4-15,-5 9 16,1-1-16,-36 41 0,31-18 16,13 4-16,-21 58 15,30-49-15,0 4 16,13 1-16,10 43 15,17-12-15,-9-49 16,8-5-16,41 14 0,-36-18 16,1-22-16,8 0 15,57-13-15,-17-14 16,-49 14-16,-4 0 16,-4-23-16,-1 19 15,-4-5-15,-13 4 0,13-22 16</inkml:trace>
  <inkml:trace contextRef="#ctx0" brushRef="#br0" timeOffset="150142.561">19139 2619 0,'0'0'0,"0"0"0,0 0 16,0 22-16,9-4 15,-1 0-15,32 52 16,-27-48-16,31 49 16,-26-36-16,9 0 15,-5 1-15,-5-10 0,5 1 16,-4-10-16,-5 1 16,0-5-16,1-4 15,-6-5-15,-8-4 16,9 0-16,-4-4 15,4-18-15,-5-5 0,9 1 16,0-18-16,5-49 16,-9 54-16,4-6 15,-4 1-15,-5 5 16,5 3-16,-4 14 16,-1 5-16,9 4 15,-4 13-15,0 4 0,0 5 16,0 0-16,-1-1 15,32 28-15</inkml:trace>
  <inkml:trace contextRef="#ctx0" brushRef="#br0" timeOffset="151560.7">20136 2589 0,'0'0'0,"-9"0"16,-9 0-16,5 0 15,-9 0-15,-4 0 16,4 0-16,-9 4 16,9 9-16,-14 5 15,5 4-15,5 9 16,8 4-16,1 0 0,8 1 15,4 3-15,5 5 16,5 0-16,4-8 16,8-1-16,1-13 15,8-9-15,5-4 16,9-9-16,-9-9 16,4 0-16,-8-8 0,4-5 15,-9 0-15,4-9 16,-8 0-16,-1 0 15,-3-4-15,-10 0 16,0 4-16,1 0 16,-5 4-16,0 10 0,0-1 15,0 0-15,0 10 16,0 8-16,-9 8 16,5-3-16,-1 8 15,5 9-15,0 9 16,9-9-16,0 4 15,4-3-15,9-6 0,5-8 16,17-9-16,-9-4 16,-4-5-16,48-27 15,-48 23-15,-9-9 16,5 9-16,-5-22 16,-5 17-16,1 0 0,-9 1 15,4 4-15,-4 8 16,0 1-16,-9 4 15,0 4-15,9 9 16,-1 18-16,-8-4 16,9 61-16,9 0 15,-9-31-15,8 49 0,-12 4 16,-1-57-16,9 49 16,-4-58-16,-4 0 15,3-4-15,-3-1 16,-5-3-16,0-10 15,0 5-15,0-13 0,0-1 16,0-3-16,0-6 16,0-3-16,0-10 15,-9-3-15,0-15 16,0-12-16,-13-44 16,18 35-16,-9-71 15,-9 5-15,22 48 0,-5-57 16,5 62-16,-4-1 15,4 14-15,4 5 16,9-6-16,1 10 16,3 0-16,41-22 15,-32 35-15,14 0 0,35-9 16,-40 22-16,5 9 16,-5 0-16,0 9 15,1-5-15,-10 5 16,-4 9-16,0 4 15,-8 0-15,-10 0 16,-4 9-16,0-1 0,-9 10 16,-8-13-16,-36 21 15,13-21-15,-31 25 16,32-38-16,3-1 16,5 0-16,-4-4 15,0-5-15,0-4 0,8 5 16,1-5-16,12-5 15,6-3-15,-1-1 16,13-13-16,5 8 16,0-8-16</inkml:trace>
  <inkml:trace contextRef="#ctx0" brushRef="#br0" timeOffset="152027.631">21631 2514 0,'0'0'0,"0"0"0,0 0 15,-4 0-15,-5 0 16,0 0-16,-8 0 16,-5 0-16,0 13 15,-5 0-15,5 5 16,-31 35-16,31-23 0,0-12 15,9 9-15,4 17 16,5-14-16,4-3 16,4-5-16,5 0 15,8 5-15,5-10 16,9-8-16,0-5 0,5 1 16,-1-10-16,9-8 15,-13 0-15,4 0 16,-4-5-16,-9-4 15,-4-4-15,-5-1 16,-4-4-16,-5-4 16,-8 4-16,-14-9 0,0 14 15,-4-5-15,-4 5 16,-5 4-16,-4 8 16,8 1-16,-4 9 15,1-1-15,3 5 16,9 9-16,5 9 0,4-9 15,9-5-15,9 27 16</inkml:trace>
  <inkml:trace contextRef="#ctx0" brushRef="#br0" timeOffset="152379.197">21971 2575 0,'0'0'16,"0"0"-16,5 14 15,3-6-15,6 6 16,-10 3-16,9 1 16,-8-1-16,3 6 15,-3 3-15,-1-13 0,-4-13 16,0 0-16,0 0 16,0 13-16,5-4 15,-5-9-15,0-9 16,0 5-16,0-14 15,0 5-15,4-22 0,18-27 16,-9 22-16,27-26 16,-18 27-16,5 12 15,-1 1-15,5 4 16,-9 4-16,5 5 16,-10 8-16,5 5 15,0 5-15,9-1 0,9 1 16,57 8-16</inkml:trace>
  <inkml:trace contextRef="#ctx0" brushRef="#br0" timeOffset="152943.868">22867 2390 0,'-5'0'16,"5"0"-16,0 0 15,-13-4-15,0-5 16,-5 9-16,-8 0 0,-1 9 16,-34 17-16,30-8 15,-27 30-15,36-12 16,-4-14-16,-10 53 16,23-45-16,9 6 15,-1-1-15,10-9 16,8 1-16,5-1 0,-1-8 15,14-9-15,-9-9 16,9 0-16,40-27 16,-45 10-16,1 3 15,-5-12-15,4 4 16,-8-22-16,0 17 0,-5-8 16,0-5-16,-9 10 15,1-6-15,-5-3 16,4 12-16,-8 1 15,-5 4-15,0 8 16,0 6-16,1 8 0,-1 4 16,4 5-16,1 13 15,4 0-15,0 9 16,4-5-16,10 14 16,-6-5-16,6 1 15,3-6-15,-4 6 16,10-10-16,3 5 15,-4-5-15,0-8 0,-4-14 16,-1 1-16,-3-10 16,-1-3-16,0 3 15</inkml:trace>
  <inkml:trace contextRef="#ctx0" brushRef="#br0" timeOffset="153277.666">23379 2081 0,'0'0'0,"0"0"16,0 0-16,0 0 15,0 0-15,0 0 16,0 27-16,0-14 15,0 18-15,0 4 0,0 0 16,8 63-16,-8-46 16,0-3-16,0-1 15,9 67-15,-9-75 16,0-9-16,0 4 16,0 9-16,-4-13 15,-1-5-15,-3-8 0,-1-18 16,-5 0-16,1-4 15,-18-10-15</inkml:trace>
  <inkml:trace contextRef="#ctx0" brushRef="#br0" timeOffset="153611.465">23131 2465 0,'0'0'0,"0"0"15,0 0-15,0 0 16,5 0-16,8 0 15,5-4-15,13 4 16,8-9-16,50-18 0,-45 14 16,-9 9-16,5-14 15,-9 14-15,-1-14 16,1 14-16,0 4 16,-4-5-16,-5 1 15,0 13-15,-5-5 0,-3 14 16,-14-18-16,9 13 15,4 0-15,4 18 16,-3-5-16,-6 10 16,-8-1-16,0 9 15,0-4-15,-8-1 16,-1 10-16,-9-23 0,9-4 16,-13 36-16</inkml:trace>
  <inkml:trace contextRef="#ctx0" brushRef="#br0" timeOffset="153799.349">23890 2125 0,'0'0'16,"0"0"-16,0 0 15,0 0-15,0 0 16,0 0-16,0 0 0,0 14 15,0-1-15,0-13 16,0 0-16,0 26 16</inkml:trace>
  <inkml:trace contextRef="#ctx0" brushRef="#br0" timeOffset="154178.15">23974 2655 0,'0'4'0,"0"-4"16,0 0-16,0 0 15,0 0-15,0 0 16,0 0-16,0 0 16,0 0-16,0 0 0,0 0 15,0 0-15,5 0 16,3-9-16,6 0 16,3-13-16,32-35 15,13 9-15,-1-19 16,-21 41-16,-9-5 15,0 5-15,4 12 0,-8-8 16,8 14-16,-13 8 16,9 4-16,-9 14 15,0-1-15,0 1 16,-9 13-16,0-5 16,-4 5-16,0 18 0,-5-23 15,-4 9-15,5 1 16,-5-6-16,4-16 15,1-1-15,8-4 16,9-5-16,27 5 16</inkml:trace>
  <inkml:trace contextRef="#ctx0" brushRef="#br0" timeOffset="154829.511">25007 2342 0,'0'0'0,"0"0"16,0 0-16,0-5 15,0 5-15,-9-17 0,0 12 16,-4-4-16,-5-4 16,-4 0-16,-13 13 15,-5 0-15,-48 17 16,8 6-16,45 7 16,0-16-16,4 12 15,4 5-15,10-9 0,-1 13 16,5-8-16,8 4 15,10-5-15,-1 1 16,5-5-16,9-5 16,-1 5-16,1-13 15,4 9-15,5-18 0,-1 0 16,5-14-16,0 1 16,35-31-16,-44 22 15,13-9-15,-17-4 16,0 0-16,-1 4 15,-8-9-15,4 14 16,-8-10-16,-5 1 0,4 9 16,-4-5-16,-4 18 15,4-5-15,-5 13 16,1 5-16,-5 5 16,5 13-16,4 4 15,0 26-15,-5 49 0,5-48 16,9 61-16,9-4 15,-9-53-15,13 44 16,-14-49-16,6-4 16,-10-4-16,5 0 15,-5-1-15,-8-3 16,4-1-16,-13 13 0,-27 19 16,13-37-16,-39 19 15,31-18-15,-49 4 16,36-22-16,4 0 15,-1-8-15,6-5 16,-1-9-16,-48-22 0,66 14 16,0-14-16,8 0 15,14 0-15,36-40 16,-23 41-16</inkml:trace>
  <inkml:trace contextRef="#ctx0" brushRef="#br0" timeOffset="155545.327">26246 2368 0,'0'0'0,"0"0"16,-9-4-16,5-1 16,-9 1-16,-5-1 0,-4-8 15,-9 13-15,-4 5 16,-9 3-16,-44 6 16,48 8-16,0 0 15,-26 17-15,39-8 16,1 5-16,4-14 0,4 8 15,9 6-15,9-10 16,0 5-16,9-9 16,9 9-16,4-18 15,4 9-15,5-22 16,9 0-16,39-22 16,1-9-16,-49 14 0,44-41 15,-40 32-15,18-45 16,-35 36-16,4 0 15,-5-5-15,-8-4 16,4 0-16,-4 0 16,-13-14-16,4 23 15,-5-9-15,1 4 0,-9-4 16,8 18-16,-8 4 16,0 0-16,0 9 15,-1-1-15,-3 19 16,4 8-16,4 5 15,4-1-15,1 19 0,4-1 16,13 44-16,0-35 16,9 40-16,-4-40 15,0-4-15,-1-5 16,1 5-16,0-14 16,4 10-16,-9-1 15,5-13-15,4 9 0,-9-14 16,0 5-16,5-4 15,-5-18-15,-4 4 16,4-4-16</inkml:trace>
  <inkml:trace contextRef="#ctx0" brushRef="#br0" timeOffset="155726.146">26701 2461 0,'0'0'15,"0"0"-15,0 0 0,0 8 16,4 6-16,5 17 16,0-14-16,0 14 15,-5-4-15,0 3 16,-4-8-16,9-4 16,-9-14-16,5 10 15</inkml:trace>
  <inkml:trace contextRef="#ctx0" brushRef="#br0" timeOffset="155915.781">26829 2152 0,'0'0'16,"0"0"-16,0 0 0,0 0 16,0 0-16,4 0 15,5 4-15,0 5 16,13 4-16,0 1 15,22 16-15</inkml:trace>
  <inkml:trace contextRef="#ctx0" brushRef="#br0" timeOffset="156328.455">27411 2258 0,'0'0'15,"0"0"-15,0 0 16,0 0-16,0 0 0,-4 0 15,-5 0-15,-9 0 16,-8 0-16,-1 0 16,-8 9-16,-49 13 15,53-18-15,0 5 16,5 4-16,4-4 16,4 9-16,9-1 0,9-4 15,18 9-15,4-4 16,0 4-16,44 22 15,-30-22-15,-6-8 16,1 3-16,-4 1 16,-5-5-16,-5 9 0,-3-13 15,-1 4-15,-9-8 16,1 8-16,-10-4 16,-12-1-16,-5 6 15,0-10-15,-14 14 16,5-9-16,-4-1 15,0 10-15,8-14 0,-4 10 16,9-14-16,-4 4 16,13-8-16,8-5 15,1 0-15,-1-26 16</inkml:trace>
  <inkml:trace contextRef="#ctx0" brushRef="#br0" timeOffset="156829.73">27614 2011 0,'0'0'0,"0"0"0,0 0 16,0 0-16,0 4 15,0-4-15,0 22 16,0 9-16,0 0 15,0 13-15,0-9 16,-9 9-16,9 5 0,-4-5 16,-5 9-16,0-9 15,0-9-15,9-4 16,-9 5-16,9-23 16,-4 9-16,4-13 15,-4-5-15,4 0 16,4-8-16,0 0 0,5-5 15,9-18-15,26-34 16,9-1-16,13 13 16,-35 14-16,-5 9 15,1-1-15,4 14 16,-5 9-16,-4-5 0,0 18 16,5-5-16,-9 9 15,4 14-15,-5 4 16,1 4-16,17 40 15,-22-40-15,1 14 16,-1-14-16,-4 0 16,0 0-16,4-8 0,0-10 15,5 1-15,-5-9 16,40 4-16</inkml:trace>
  <inkml:trace contextRef="#ctx0" brushRef="#br0" timeOffset="157462.776">29599 2249 0,'0'0'0,"-9"0"16,1 0-16,-10 0 0,-4-4 15,4 4-15,-17 0 16,4 0-16,-9 0 16,-13 0-16,-39 13 15,48 0-15,-40 31 16,13 5-16,40-23 0,9 5 15,0 0-15,5 0 16,3 0-16,14 4 16,0-18-16,18 10 15,-5-9-15,5-1 16,0-4-16,8-13 16,-4 5-16,9-10 0,0-8 15,35-22-15,-44 13 16,0 0-16,5-9 15,-5-9-15,-9 9 16,5-4-16,-5 0 16,0 8-16,-13-8 15,4 9-15,-4-1 0,0 10 16,0 17-16,0-14 16,0 14-16,-4 14 15,-5-1-15,0 0 16,5 22-16,0-4 15,4 0-15,4 9 0,5-5 16,4-13-16,-4 9 16,4-13-16,0-5 15,5-9-15,0-4 16,-1 0-16</inkml:trace>
  <inkml:trace contextRef="#ctx0" brushRef="#br0" timeOffset="157829.553">29718 2245 0,'0'0'0,"0"13"15,0 0-15,0-13 16,0 0-16,0 0 16,-4 26-16,-5-3 15,0 12-15,5-4 0,-9-5 16,-1 9-16,6-4 16,-1 5-16,4-23 15,-3 9-15,3-9 16,1-9-16,4 1 15,0-10-15,4 1 16,1-9-16,3-14 0,10 1 16,22-40-16,17 8 15,-8-8-15,-14 44 16,22-40-16,-26 49 16,4-9-16,-4 9 15,0 0-15,0 8 16,0 1-16,9 8 0,-14 1 15,5 21-15,-9-4 16,22 49-16,-31-31 16,-8 12-16,4 54 15,-31-13-15,8-53 16,-34 43-16</inkml:trace>
  <inkml:trace contextRef="#ctx0" brushRef="#br0" timeOffset="159697.035">31033 2178 0,'0'-4'0,"0"4"16,0 0-16,0-13 15,0 13-15,0-9 16,0-4-16,0 13 0,-4-18 15,-1-4-15,1 4 16,4-4-16,0 22 16,-5-22-16,-8 9 15,-4 0-15,3 0 16,-12 8-16,4 5 0,-13 9 16,-5 0-16,-26 39 15,39-17-15,-4-13 16,-22 48-16,31-31 15,9 1-15,0-1 16,8 0-16,5 14 16,5-14-16,8 9 0,14 27 15,-14-36-15,9-13 16,-5 0-16,10-4 16,-5-10-16,9 1 15,4-4-15,45-27 16,-54 13-16,40-31 15,-35 14-15,0 4 0,18-49 16,-23 40-16,-13-13 16,9 4-16,9-43 15,-18 38-15,-4 6 16,0-5-16,0 8 16,-9 1-16,-9 0 0,0-9 15,0 17-15,-4-8 16,-4 4-16,-6 9 15,1 4-15,-4 1 16,-1 12-16,10 5 16,-5 0-16,9 14 15,4 8-15,-5 17 0,19-3 16,-1 3-16,10 45 16,3-40-16,45 75 15,-40-79-15,22 35 16,18-9-16,-9-4 15,-27-36-15,27 45 0,5-14 16,-28-35-16,-12 0 16,0-13-16,-5 9 15</inkml:trace>
  <inkml:trace contextRef="#ctx0" brushRef="#br0" timeOffset="161114.232">18265 4419 0,'0'0'0,"5"0"16,-1 0-16,-4 0 0,18 0 16,-1-9-16,10 0 15,8-4-15,36-27 16,-5-9-16,-31 27 16,27-30-16,-31 25 15,-14 1-15,5 4 0,-8-5 16,-5 5-16,-5 4 15,0-4-15,1 9 16,-10-5-16,5 18 16,-8-8-16,-10-1 15,5 4-15,-5 5 16,0 9-16,-4 9 0,9 0 16,-5 12-16,1-3 15,8 13-15,0-1 16,5 1-16,-1-5 15,5 5-15,9 0 16,-4-1-16,3-12 0,14 4 16,0-14-16,5-4 15,-1-4-15,1-9 16,4-13-16,-5 0 16,1 0-16,-1-9 15,32-27-15</inkml:trace>
  <inkml:trace contextRef="#ctx0" brushRef="#br0" timeOffset="161514.263">18940 4057 0,'0'0'15,"0"0"-15,0 0 16,0 0-16,0 0 0,9 4 16,-5 14-16,10 0 15,-1 13-15,9 43 16,-9-47-16,18 61 15,-13-53-15,-1 5 16,-3-9-16,-10-5 16,9 5-16,5-9 0,-9 0 15,4-4-15,-9-9 16,10 0-16,-10-5 16,14-13-16,-5 0 15,-9-4-15,27-53 16,-18 31-16,9-49 15,-13 35-15,5 5 0,-6-4 16,-3-1-16,4 10 16,-5 3-16,5 1 15,0 9-15,4 4 16,0 8-16,-4 6 16,9 3-16,-1 1 0,5 4 15,0 0-15,0 4 16,0 1-16,18-5 15</inkml:trace>
  <inkml:trace contextRef="#ctx0" brushRef="#br0" timeOffset="162269.752">19849 3938 0,'0'0'16,"0"0"-16,0 0 15,-4 0-15,4 0 16,-14 0-16,6 0 15,-15 0-15,1 0 16,0 4-16,-9 5 0,5 4 16,-40 40-16,35-26 15,-22 34-15,31-25 16,4-1-16,5-9 16,9 5-16,-1-4 15,5 4-15,5-9 0,-1 0 16,9-9-16,5-4 15,0-5-15,4-4 16,4-4-16,-4-5 16,0-13-16,0 0 15,0 0-15,0-5 16,-4-3-16,-5 3 0,1 1 16,-1-1-16,-9 5 15,-4 4-15,5 5 16,-5 4-16,0 9 15,0 0-15,0-4 16,0 8-16,0 10 16,0-1-16,0 13 0,0 5 15,-5 0-15,10-9 16,-1 0-16,9-9 16,0-4-16,1-9 15,3-4-15,5-5 0,-4-4 16,4-5-16,0-4 15,5-9-15,57-88 16,-67 93 0,-4 8-16,1 9 15,-1 5-15,-4-5 16,4 13-16,-9 10 0,1 8 16,4 4-16,4 58 15,4 13-15,-12-49 16,8 63-16,-13-54 15,5 58-15,-5-54 16,0-3-16,0-1 16,4-4-16,0-5 0,1-8 15,-1 0-15,1-14 16,-5 1-16,0-10 16,0-12-16,4-1 15,-4-8-15,0-14 16,0 1-16,0 3 0,0 14 15,0 0-15</inkml:trace>
  <inkml:trace contextRef="#ctx0" brushRef="#br0" timeOffset="162664.803">20092 4180 0,'4'-4'15,"-4"4"-15,9-9 16,9-8-16,8-1 15,31-22-15,-26 18 16,5 5-16,8 3 16,-9-3-16,5 12 15,-1 1-15,-3 4 0,-5 9 16,8 4-16,-17 0 16,0 14-16,-4-5 15,-14 9-15,-4-5 16,-4 18-16,-31 13 15,17-21-15,-13-5 0,-35 26 16,40-40-16,-10 6 16,-3-6-16,12-4 15,-8 1-15,17-6 16,-13-3-16,5-1 0,-5-8 16,18-5-16,4-4 15,9 0-15,9-14 16,0 9-16,-1 1 15,6-5-15,8-9 16</inkml:trace>
  <inkml:trace contextRef="#ctx0" brushRef="#br0" timeOffset="163116.166">20956 4039 0,'0'0'0,"0"0"0,0 0 16,-4 0-16,-5 0 16,0 5-16,-4-1 15,-13 14-15,8 4 16,-4-5-16,0 14 16,9 0-16,-5 0 15,-4 9-15,13-9 0,9 4 16,13 0-16,5-8 15,13-1-15,-5-17 16,10 0-16,43-23 16,-44 10-16,1-5 15,8-17-15,-13 13 0,-5-14 16,-4 5-16,-4 4 16,-1-4-16,-12-13 15,-1 13-15,1-4 16,-14 4-16,-22-53 15,22 48-15,-8 5 0,-10 0 16,1 13 0,-19 5-16,-25 13 0,39 4 15,0 0-15,0 0 16,9-4-16,0 9 16,13-14-16,5 1 15,-1 3-15,10 6 16</inkml:trace>
  <inkml:trace contextRef="#ctx0" brushRef="#br0" timeOffset="163467.178">21420 4207 0,'0'0'0,"0"0"0,4 9 15,-4 8-15,0-3 16,0-14-16,4 22 15,-4 0-15,5-5 16,-5 1-16,0-18 16,0 0-16,0 13 0,0-8 15,0-5-15,0-5 16,-5-12-16,1-1 16,4-4-16,0-9 15,4-9-15,1 1 0,17-50 16,-9 50-1,27-41-15,-14 45 0,-4 4 16,5 14-16,4-1 16,4 5-16,-8-1 15,8 10-15,-9 0 16,5 4-16,35 8 16</inkml:trace>
  <inkml:trace contextRef="#ctx0" brushRef="#br0" timeOffset="164065.36">22293 3845 0,'-9'-4'15,"5"-1"-15,-9 1 0,-5 4 16,-4 4-16,0 1 16,-13 8-16,8 9 15,-39 22-15,40-17 16,-5 4-16,13-1 0,0 6 16,5-10-16,4 5 15,5-4-15,8-1 16,1 0-16,8-8 15,5-5-15,-5 1 16,9-6-16,0-3 16,-4-1-16,8-8 15,-8-1-15,4-8 0,4 0 16,-13 0-16,5-5 16,0-8-16,-5 4 15,-9-9-15,1 9 16,-1-5-16,-4 1 15,0 4-15,0 0 16,0 4-16,0 18 0,0-18 16,0 18-16,9-9 15,-5 9-15,5 9 16,0 0-16,0 13 16,0 5-16,26 30 15,-22-17-15,-4-9 0,9-5 16,-1 14-16,-3-9 15,-1-9-15,9 4 16,-4-13-16,-1-4 16,10-18-16,-14-4 15,0 0-15</inkml:trace>
  <inkml:trace contextRef="#ctx0" brushRef="#br0" timeOffset="164349.152">22624 3528 0,'0'0'16,"0"0"-16,5 17 16,8 1-16,0 13 15,13 31-15,-12-18 16,-1-5-16,13 50 0,-12-50 15,-1 1-15,-4 0 16,0-1-16,-1-3 16,-3-5-16,4-1 15,-9-3-15,4-1 16,-4-8-16,-9 4 16,-4-9-16,-22 9 0</inkml:trace>
  <inkml:trace contextRef="#ctx0" brushRef="#br0" timeOffset="164548.577">22386 3942 0,'0'0'16,"0"0"-16,4 0 15,5 0-15,18 0 16,48-22-16,17 5 0,5-1 15,-4-13-15,-49 22 16,0 0-16,-13 1 16,44-1-16</inkml:trace>
  <inkml:trace contextRef="#ctx0" brushRef="#br0" timeOffset="164982.528">23180 4070 0,'0'0'0,"0"0"15,0 0-15,9 0 16,0 0-16,8-13 16,36-22-16,-31 21 15,9 6-15,-4-14 16,-1-5-16,-4 1 15,-9 4-15,-4 4 0,0 0 16,-13-4-16,-1 0 16,-12 9-16,-1 4 15,-9 5-15,-3 4 16,-10 4-16,-26 31 16,35-12-16,4 7 15,-17 32-15,27-27 16,8-4-16,4 5 0,10 3 15,8-3-15,22 34 16,-13-39-16,9-9 16,5 4-16,3-8 15,5-18-15,49-4 0,-9-18 16,-44 8-16,48-16 16,-49 7-16,50-25 15</inkml:trace>
  <inkml:trace contextRef="#ctx0" brushRef="#br0" timeOffset="165282.126">24821 3612 0,'0'4'15,"0"-4"-15,0 0 16,0 18-16,0-1 16,0 27-16,5-4 15,12 57-15,-17-48 16,5-5-16,4 13 16,-1-4-16,-3-9 0,4 0 15,-5-9-15,5 1 16,-9-14-16,0-5 15,4-8-15,-8-4 16,4-10-16</inkml:trace>
  <inkml:trace contextRef="#ctx0" brushRef="#br0" timeOffset="165474.147">24521 3978 0,'0'0'16,"0"0"-16,0 0 0,0 0 15,5 0-15,8-5 16,9-8-16,40-22 16,4-5-16,13-9 15,-48 27-15,13-4 16,-13-5-16,40-35 0</inkml:trace>
  <inkml:trace contextRef="#ctx0" brushRef="#br0" timeOffset="166182.495">25165 3492 0,'0'5'0,"0"-1"16,0-4-16,0 0 15,0 9-15,0 9 0,0 8 16,0 1-16,0 12 16,0 10-16,-8 61 15,8 0-15,-5-57 16,1 5-16,4-10 15,-5-4-15,5-4 0,0 0 16,-4-14-16,4 1 16,0-5-16,0-9 15,0-13-15,0 0 16,4 4-16,1-4 16,4-13-16,-1-5 0,14-48 15,40-53-15,-49 84 16,9-5-16,18-44 15,-18 45-15,-4-1 16,4 9-16,-4 5 16,4 8-16,0 9 15,0 18-15,4-5 0,23 45 16,-27-18-16,-5 0 16,23 48-16,-22-44 15,-1 1-15,6 8 16,-15-13-16,14-5 15,0 1-15,-4-5 16,9-5-16,-1-12 0,5 3 16,0-12-16,35-27 15,9-13-15,-49 26 16,5-12-16,-13-6 16,4 1-16,-4-9 15,-14 4-15,1-4 0,-5 4 16,-5 5-16,-4 0 15,-4 4-15,-5 9 16,-4 4-16,0 9 16,-4 5-16,-1 13 0,-4 4 15,14 5 1,4 4-16,-1 9 0,6 4 16,12 0-16,18 40 15,0-40-15,35 27 16,-26-40-16,53 18 15,-44-27-15,4-13 16,4 0-16,-3-9 0,-1 1 16</inkml:trace>
  <inkml:trace contextRef="#ctx0" brushRef="#br0" timeOffset="166883.373">27557 3554 0,'0'0'16,"0"0"-16,0 5 0,0 3 15,-5 15-15,-4 7 16,5 6-16,-5 8 16,0-5-16,9 6 15,0-15-15,0 6 16,9-1-16,0-13 0,9-4 15,-1-10-15,5 1 16,5-4-16,-1-14 16,5 0-16,-4-9 15,-1 5-15,-4-4 16,5-1-16,-10 9 16,1 5-16,4-1 0,-9 10 15,5 4-15,-1-1 16,-3 1-16,-5 4 15,4-4-15,4 0 16,1 0-16,-5 0 16,9-1-16,0-3 0,-4-5 15,-18 0-15,27 0 16,-5-5-16,4-8 16,-4 0-16,0 0 15,0-14-15,-4 1 16,0-14-16,-1 5 15,-8-14-15,-5 5 0,1-4 16,-5 4-16,0-5 16,-13 9-16,-9 5 15,8 9-15,5 4 16,-13 13-16,5 4 16,-1 10-16,14-1 15,-1 5-15,5 4 0,9 1 16,-4-6-16</inkml:trace>
  <inkml:trace contextRef="#ctx0" brushRef="#br0" timeOffset="167366.475">28708 3426 0,'0'-8'0,"0"8"15,0 0-15,0 0 16,0-5-16,-9-4 15,9 9-15,-13 0 16,-9 5-16,-9-1 0,-13 9 16,-22 18-16,30-9 15,-25 27-15,39-23 16,0-4-16,4 5 16,9-5-16,5 4 15,4-4-15,4 0 0,1-4 16,12 0-16,1-5 15,-1-4-15,10-9 16,-1 0-16,1-14 16,4 1-16,-9-4 15,0 3-15,-4-3 16,4-5-16,-9 8 0,-4 1 16,-5 0-16,0 0 15,-4 13-15,0 0 16,5 0-16,-1 9 15,1 4-15,4 4 16,-1 1-16,1 0 0,4 4 16,1-9-16,8 0 15,0-8-15,0-1 16,9-8-16,-14-10 16,5-3-16,-4-5 15,35-44-15</inkml:trace>
  <inkml:trace contextRef="#ctx0" brushRef="#br0" timeOffset="167616.147">29026 3184 0,'0'-18'0,"0"9"15,0 9-15,0 0 16,0 0-16,4 0 0,-4 0 16,9 9-16,-9 13 15,0 5-15,0 8 16,0 13-16,9 49 15,0-44-15,-1 53 16,-3-57-16,4 4 16,-1-5-16,1-8 0,-4-5 15,-1-13-15,-4 5 16,5-14-16,-10-4 16,-8-9-16,8-31 15,-8-44-15</inkml:trace>
  <inkml:trace contextRef="#ctx0" brushRef="#br0" timeOffset="167811.032">28770 3453 0,'0'0'15,"0"0"-15,0 0 16,4 4-16,5-4 16,0 0-16,13-4 0,9-1 15,39-17-15,19 0 16,-45 13-16,-13-8 15,0 4-15,-1-1 16,15-30-16</inkml:trace>
  <inkml:trace contextRef="#ctx0" brushRef="#br0" timeOffset="168583.563">29423 3506 0,'4'0'0,"9"9"16,1-5-16,-14-4 16,0 0-16,13 4 15,5-4-15,4 5 16,0-5-16,0-9 16,9 0-16,-9 0 15,0-8-15,-5-1 0,1 0 16,-14-4-16,1 0 15,-1-4-15,-13 4 16,1 9-16,-1-9 16,-4 8-16,-9 10 15,-5 4-15,5 13 0,-4 14 16,-23 21-16,31-17 16,-4 0-16,9 8 15,0-3-15,8 3 16,1-3-16,0 3 15,8-12-15,0 4 0,10-5 16,3 1-16,5-19 16,0-3-16,14-10 15,-5-3-15,4-1 16,0-4-16,-4-5 16,40-39-16,-45 35 15,1 4-15,-5 0 0,0 5 16,0 9-16,-9 4 15,5 13-15,-1-4 16,1 0-16,-9 13 16,4 4-16,-4 1 15,0-5-15,-9 0 0,4 0 16,-4-22-16,0 0 16,0 0-16,0 0 15,0 0-15,0 0 16,0 0-16,0 0 15,-4 8-15,4-16 16,-14 8-16,1-22 0,4-9 16,9 4-16,-4-4 15,0 1-15,4-6 16,4 5-16,0-8 16,10 17-16,3 0 15,5 4-15,5 0 16,4 1-16,0 8 0,-1 0 15,15 0-15,-15 9 16,1-4-16,5 4 16,-10 0-16,1-9 15,-10 0-15,-12 9 16,-1 0-16</inkml:trace>
  <inkml:trace contextRef="#ctx0" brushRef="#br0" timeOffset="170176.602">30588 3713 0,'0'4'15,"0"-4"-15,0 0 16,0 0-16,4 5 15,5-5-15,4-5 0,-4-3 16,-9 8-16,0 0 16,13-9-16</inkml:trace>
  <inkml:trace contextRef="#ctx0" brushRef="#br0" timeOffset="171334.9">18278 5129 0,'0'0'0,"0"0"16,0 0-16,0 0 16,0 0-16,5 4 15,4 5-15,4 8 0,0 14 16,14 44-16,3 0 16,-16-31-16,21 44 15,-22-48-15,0 4 16,-4 0-16,-4-4 15,4 4-15,-1-9 16,-3 5-16,4-5 0,-1 5 16,1 0-16,-9-9 15,-4-1-15,-5-7 16,-13 25-16</inkml:trace>
  <inkml:trace contextRef="#ctx0" brushRef="#br0" timeOffset="171601.739">17850 5521 0,'0'0'15,"0"-4"-15,0 4 16,5-14-16,8-3 15,27-32-15,39-48 16,-21 40-16,8 0 16,-31 21-16,36-17 0,-5 5 15,-35 26-15,0 0 16,-1 8-16,28-25 16</inkml:trace>
  <inkml:trace contextRef="#ctx0" brushRef="#br0" timeOffset="172168.791">18640 5248 0,'0'0'0,"0"0"0,0 0 16,0 13-16,5 0 15,-1 5-15,0 8 16,1 9-16,12 49 16,-8-40-16,5 0 0,-6 5 15,-3-5-15,-5 0 16,4-4-16,-4-1 16,5 1-16,-5-9 15,0-9-15,0 5 16,0-10-16,0-17 15,0 0-15,0 0 0,0 0 16,0 5-16,4-1 16,-4-8-16,4-5 15,14-18-15,17-34 16,5-10-16,13-4 16,-4 4-16,-5 1 15,-18 43-15,-4 5 0,5 9 16,-5 0-16,4 4 15,1 22-15,4-4 16,-14 4-16,14 9 16,13 36-16,-31-32 15,1 5-15,3 4 0,-3 5 16,-10-5-16,0 5 16,-4-5-16,0-4 15,5 9-15,-5-9 16,0-9-16,0-5 15,-5-8-15,14-4 16,-4-5-16,-1-18 0,-4 0 16</inkml:trace>
  <inkml:trace contextRef="#ctx0" brushRef="#br0" timeOffset="172396.653">19470 5336 0,'0'0'0,"0"0"0,0 0 15,0 0-15,4 4 16,5 1-16,4 17 16,5 0-16,-5 13 15,5-4-15,21 44 16,-30-44-16,0 4 0,-9 13 16,4-8-16,-8 0 15,4-9-15,-9-5 16,0-8-16,5-9 15,-23 4-15</inkml:trace>
  <inkml:trace contextRef="#ctx0" brushRef="#br0" timeOffset="172599.531">19602 5164 0,'0'0'0,"0"0"0,0 0 15,0 0-15,0 0 16,0 0-16,0 0 16,9 0-16,4 9 15,0-5-15,5 5 16,26 8-16</inkml:trace>
  <inkml:trace contextRef="#ctx0" brushRef="#br0" timeOffset="173018.278">20198 5248 0,'0'0'15,"0"0"-15,0 0 16,0 0-16,0 0 16,-9 0-16,-4 4 15,-10 9-15,-3 0 16,0 1-16,-1 8 0,1 0 15,8-5-15,-4 10 16,9-5-16,8 4 16,5-8-16,18 4 15,8-4-15,1-9 16,17 4-16,-4-4 16,52 8-16,-52-12 0,9-1 15,-14 5-15,-4 0 16,0-5-16,-9 9 15,-5-4-15,-3 0 16,-10 4-16,0 0 16,-12 5-16,-19 0 0,14-1 15,-18 1-15,-44 22 16,44-27-16,-4 5 16,-5-1-16,9-4 15,0-4-15,9-4 16,0-5-16,9-5 0,-14-12 15</inkml:trace>
  <inkml:trace contextRef="#ctx0" brushRef="#br0" timeOffset="173616.045">21481 5129 0,'0'4'0,"0"-4"0,0 0 16,0 9-16,0 0 16,0 13-16,0 0 15,0 17-15,0-3 16,0-1-16,0 9 15,0-4-15,0 4 16,0-9-16,0-4 0,5-5 16,8-8-16,0-5 15,9-8-15,0-14 16,5 0-16,-5 0 16,0-8-16,4-5 15,-3 8-15,-1-3 16,0 3-16,0 6 0,-5 3 15,1 10-15,4 3 16,-4 6-16,-1 8 16,1 0-16,-5 4 15,5-8-15,-9 8 16,0-8-16,4 4 0,-4-13 16,8 0-16,-8-5 15,4-8-15,1-5 16,-1-9-16,0-4 15,0-13-15,14-36 16,-5-21-16,-13 43 16,-5 14-16,-4 0 0,4 4 15,-4-5-15,0 19 16,-4 4-16,0 4 16,-1 0-16,5 13 15,0-4-15,0 0 16</inkml:trace>
  <inkml:trace contextRef="#ctx0" brushRef="#br0" timeOffset="173865.427">22377 5071 0,'0'0'0,"4"5"15,-4-5-15,0 0 16,9 8-16,-4-3 0,4 12 16,-1 6-16,1-1 15,4 8-15,-8 6 16,4 3-16,-9 1 15,0 4-15,0 5 16,0-1-16,0 1 16,0-5-16,0-5 0,0-3 15,0-5-15,0-14 16,0-4-16,4-13 16,0-8-16,5-10 15,18-30-15</inkml:trace>
  <inkml:trace contextRef="#ctx0" brushRef="#br0" timeOffset="174169.202">22836 4815 0,'0'0'0,"0"0"16,0 0-16,0 0 0,0 5 15,0 4-15,4 4 16,5 13-16,0 10 15,9 52-15,-14-40 16,9 49-16,-8-48 16,-5 4-16,4-5 15,-4 1-15,0-5 0,0 4 16,-4-8-16,4 0 16,0-5-16,0 5 15,-5-14-15,10 5 16,3-9-16,1-13 15,0-9-15,-4-5 0,-1-12 16,0-10-16,1-30 16</inkml:trace>
  <inkml:trace contextRef="#ctx0" brushRef="#br0" timeOffset="174435.67">23273 4860 0,'0'0'0,"0"0"15,0 0-15,0 0 16,0 13-16,0 4 16,4 19-16,0-1 15,1 18-15,-1 35 0,-4-39 16,0 3-16,0 6 16,5 4-16,-5-18 15,0 4-15,-5 5 16,5-13-16,-4-5 15,-1-4-15,-3-9 16,-1 0-16,-13-4 0,4-10 16,-4-8-16,-31-8 15</inkml:trace>
  <inkml:trace contextRef="#ctx0" brushRef="#br0" timeOffset="174706.9">22112 4745 0,'0'0'15,"0"0"-15,0 0 16,0 0-16,0 0 16,0 0-16,0 0 0,0 0 15,0 0-15,0 0 16,0 0-16</inkml:trace>
  <inkml:trace contextRef="#ctx0" brushRef="#br0" timeOffset="175587.053">24755 4692 0,'0'0'15,"0"0"-15,0 4 0,-4 14 16,-1 13-16,1 0 16,-1 13-16,1 0 15,4 53-15,0-44 16,9 62-16,-5-63 15,1 1-15,-1-4 0,5-9 16,-5-1-16,5-3 16,-4 8-16,-5-9 15,4-9-15,-4-4 16,0-8-16,0 16 16</inkml:trace>
  <inkml:trace contextRef="#ctx0" brushRef="#br0" timeOffset="176070.272">25271 5393 0,'0'0'0,"0"0"15,13 0-15,-4 0 16,5-4-16,8-5 15,4-4-15,5-5 16,-5 5-16,5 0 16,-4-10-16,-1 6 0,-4-14 15,-4 9-15,-9-5 16,-5 14-16,1-9 16,-10 0-16,-8 5 15,-5 3-15,-8 10 16,-5-1-16,4 10 15,-52 21-15,48-12 0,-35 34 16,40-13-16,-1-8 16,5 4-16,9 4 15,8 0-15,-3 1 16,16 8-16,6-5 16,39 19-16,-27-28 0,5-12 15,17 0-15,-3-9 16,3-5-16,49-13 15,0-13-15,-53 13 16,0-4-16,40-18 16,-40 14-16,-13-1 0,-4 0 15,21-21-15</inkml:trace>
  <inkml:trace contextRef="#ctx0" brushRef="#br0" timeOffset="176653.235">26352 5256 0,'0'-4'0,"9"-5"15,-9 9-15,0 0 0,0-4 16,0 4-16,0-13 16,-4-5-16,-5 5 15,-5 8-15,-3-4 16,-5 5-16,-5 0 16,1 8-16,-1 5 0,-39 31 15,44-23-15,-9 14 16,9 0-16,5 0 15,3 0-15,10 4 16,-5 0-16,13 0 16,5-8-16,5 4 15,-1-9-15,0 0 0,13-9 16,-3-13-16,7 5 16,1-5-16,-4-5 15,4-8-15,0-5 16,-5 1-16,0-10 15,1 1-15,-9-1 0,4 1 16,-9-14-16,0 9 16,-4-4-16,0 0 15,-9 4-15,4 0 16,-4 0-16,0 9 16,0 4-16,0 18 15,-4-17-15,-1 12 0,5 1 16,0 8-16,-4 1 15,4 12-15,0 5 16,4 0-16,1 14 16,-1-5-16,5-1 15,0 10-15,0-9 16,4 0-16,5 9 0,-5-10 16,4-3-16,5-5 15,-4-4-15,4-5 16,0-4-16,-9-5 15,1 0-15</inkml:trace>
  <inkml:trace contextRef="#ctx0" brushRef="#br0" timeOffset="177091.687">26882 5142 0,'0'4'16,"0"-4"-16,0 9 16,8 4-16,1 5 15,0-1-15,4 19 16,0-5-16,5-1 0,-5 1 16,9 0-16,-4 0 15,-5 4-15,5-8 16,0-1-16,-5-4 15,-4-4-15,4 0 16,0-10-16,0-3 16,-13-5-16,9 4 0,0-8 15,4-9-15,5-9 16,-5-9-16,0-5 16,14-52-16,-9 49 15,-14-1-15,5-4 16,0-9-16,-5 9 15,-4 4-15,4 5 0,-4 8 16,0 5-16,0-4 16,0 17-16,0 0 15,0 9-15,0 0 16,0 5-16,0-5 16,9 13-16</inkml:trace>
  <inkml:trace contextRef="#ctx0" brushRef="#br0" timeOffset="177470.737">27499 5239 0,'5'0'16,"3"4"-16,1 1 16,0-1-16,4 0 0,9-4 15,-4 0-15,13 0 16,0 0-16,4 0 16,-4-4-16,0-9 15,4 4-15,-8-4 16,4-9-16,-9 13 15,-5-13-15,-8 4 0,0 5 16,-5-5-16,-8 1 16,-5 8-16,0-4 15,-4 8-15,-9 1 16,0 8-16,0 5 16,-5 9-16,1-1 0,8 10 15,-21 39-15,30-31 16,0-4-16,4 9 15,5-9-15,9 13 16,9-9-16,8-9 16,1-4-16,8-4 15,9-5-15,5-8 0,-1-5 16,-8-9-16,39-18 16</inkml:trace>
  <inkml:trace contextRef="#ctx0" brushRef="#br0" timeOffset="177804.373">29070 4948 0,'0'4'16,"4"5"-16,1 0 15,-1 4-15,5 9 0,4 9 16,5 0-16,4 44 15,-13-36-15,-1 10 16,1-1-16,0 1 16,4 57-16,-13-53 15,0 0-15,9-5 16,4 54-16,-4-54 0,0 1 16,0-5-16,0 4 15,0-13-15,-1 1 16,6-5-16,-6-9 15,1-5-15,-4-8 16,-5-9-16,0-13 16,4-22-16</inkml:trace>
  <inkml:trace contextRef="#ctx0" brushRef="#br0" timeOffset="178187.144">28942 5159 0,'4'0'0,"-4"0"16,0 0-16,9 0 16,4-8-16,9-1 15,9-4-15,40-23 16,-27 27-16,-4-8 16,-1 4-16,1 4 0,13 9 15,0 0-15,-18 4 16,45 27-16,-49-18 15,-9 0-15,-5 14 16,-3-9-16,-6 8 16,-3 0-16,-5 10 0,-9-5 15,-31 39-15,-8-17 16,17-18-16,-35 14 16,30-31-16,-3 8 15,-45 5-15,49-14 16,-5-8-16,0-4 15,5-10-15,-5 1 0,14-9 16,-1-9-16,10 4 16,8-13-16,-5-26 15</inkml:trace>
  <inkml:trace contextRef="#ctx0" brushRef="#br0" timeOffset="178737.811">29745 5009 0,'4'0'0,"1"5"15,-5-1-15,0 5 0,0 0 16,9 4-16,-5 5 16,0 4-16,1 4 15,-1 1-15,5-1 16,0 5-16,0 4 15,-1-4-15,1-9 0,5 5 16,3-5-16,-4-9 16,9 0-16,-4 0 15,0-8-15,4-5 16,0 0-16,-4-9 16,4-9-16,0 5 15,0-9-15,31-40 0,-27 36 16,18-49-16,-26 40 15,0-1-15,-1-8 16,-4 9-16,-4 0 16,0 8-16,-5 1 15,-4 4-15,0 9 0,5-1 16,-5 14-16,0 5 16,0 8-16,0 5 15,0 12-15,-5 1 16,10 9-16,-1 0 15,18 57-15,-17-62 16,4 14-16,4-14 0,0 0 16,5 0-16,-1-8 15,5-1-15,0-17 16,-4 4-16,4-13 16,-4-4-16,-1 0 15</inkml:trace>
  <inkml:trace contextRef="#ctx0" brushRef="#br0" timeOffset="179138.012">30715 5067 0,'0'9'0,"0"4"16,0-13-16,0 13 0,9 9 16,-4 5-16,4 3 15,-1 6-15,1-1 16,0 0-16,0 5 15,0-9-15,-1-5 16,-3-4-16,-1 5 0,-4-18 16,5 4-16,-5-13 15,0 4-15,-5-8 16,1-5-16,-5-9 16,0-17-16,-4-5 15,0-43-15,8 34 16,5-8-16,-4-1 0,4 1 15,-4 13-15,4-4 16,0 17-16,4 0 16,5 9-16,4 0 15,9 13-15,0 0 16,5 0-16,8 9 0,0-4 16,-4 4-16,9 0 15,-5 0-15,-8 0 16,39 0-16</inkml:trace>
  <inkml:trace contextRef="#ctx0" brushRef="#br0" timeOffset="179522.467">31311 4965 0,'0'5'0,"4"4"16,1-1-16,-5-8 16,9 9-16,0 9 15,8-9-15,1-1 16,4-3-16,0-1 0,4-4 15,1-4-15,-1-1 16,-4-3-16,5-6 16,-5-3-16,-4 4 15,-5-5-15,0 0 16,-4-4-16,-18-4 16,5 8-16,-10-4 15,-12 4-15,-5 5 0,0 0 16,-9 4-16,1 14 15,-36 12-15,39-4 16,10 10-16,0 3 16,8 0-16,5 10 0,13 8 15,26 35-15,14-8 16,13-18-16,22-5 16,-40-26-16,58 9 15,4-9-15,-44-13 16,-5-9-16,-8 0 15,-5-9-15,40-13 0</inkml:trace>
  <inkml:trace contextRef="#ctx0" brushRef="#br0" timeOffset="181105.36">18861 7104 0,'0'-9'15,"0"9"-15,-9-9 16,-9 1-16,5-6 16,-5 6-16,1-1 15,-10 0-15,-4 5 16,1 4-16,-15 0 0,-34 17 15,-5 10-15,14 21 16,34-26-16,14 5 16,0-5-16,9 9 15,17-1-15,1 6 0,34 30 16,14-9-16,9-8 16,9-5-16,-36-22 15,44 22-15,-43-22 16,34 31-16,5 0 15,-44-22-15,22 39 16,-26-48-16,-5 14 16,-5-6-16,-3 1 0,-6 0 15,-3-9-15,-5 5 16,-44 39-16,22-44 16,-58 22-16,-4 0 15,40-26-15,-115 21 0,120-25 16,-10-6-16,-4 1 15,-4-9-15,17 0 16,5 0-16,-5-9 16,5-4-16,8-9 15,10 0-15,8-13 16,9-9-16,22-31 16,22-5-16,9-8 0</inkml:trace>
  <inkml:trace contextRef="#ctx0" brushRef="#br0" timeOffset="181721.879">19668 7594 0,'5'0'0,"-5"0"16,0 0-16,4-9 15,-4 0-15,0 9 0,0-5 16,-9-8-16,0 0 16,0 0-16,-8 4 15,-10-4-15,5 8 16,-17 1-16,8 8 16,-9 5-16,-39 31 15,43-18-15,-25 35 0,30-21 16,-9 43-16,22-48 15,18 4-15,-9 9 16,14-4-16,-1-14 16,1 10-16,12-14 15,1 0-15,0-5 0,8-8 16,5-4-16,-5-5 16,10-9-16,-1 0 15,36-35-15,-45 22 16,40-36-16,-44 28 15,5-6-15,-5 1 16,-13 0-16,4-5 0,-4-4 16,-5 9-16,1 4 15,-5 0-15,0 4 16,0 5-16,0 0 16,0 9-16,0 9 15,-9 4-15,4 13 0,-3 13 16,8-4-16,0 9 15,-5 9-15,5 9 16,5-1-16,8 49 16,-4-48-16,13 39 0,-9-62 15,5 5-15,-1-9 16,1-9-16,-1-4 16</inkml:trace>
  <inkml:trace contextRef="#ctx0" brushRef="#br0" timeOffset="182105.849">20462 6945 0,'0'0'0,"0"0"0,0 0 15,0 0-15,0 5 16,0 12-16,9 1 16,0 4-16,0 9 15,0 4-15,13 53 16,-14-44-16,15 45 16,-19-41-16,0 5 0,5-4 15,-9 4-15,18 57 16,-14-62-16,5-8 15,-5 13-15,5-13 16,0-1-16,0 1 16,4-9-16,0 0 0,1 0 15,8-18-15,-5-4 16,-3-9-16,8-9 16,17-22-16</inkml:trace>
  <inkml:trace contextRef="#ctx0" brushRef="#br0" timeOffset="182488.803">21199 6848 0,'0'0'0,"0"0"16,0 0-16,0 0 15,0 0-15,0 0 16,0 0-16,0 9 16,0 9-16,0 8 15,0 14-15,0 0 0,4 57 16,10 70-16,-10-114 16,-4 0-16,9 0 15,9 48-15,-10-48 16,14 40-16,-8-53 15,3 8-15,1-8 0,0-5 16,4-4-16,0-5 16,-5 5-16,10-9 15,-1-4-15,1-9 16,-10-9-16,1-5 16,-9-26-16,-5 9 0,1 0 15,-1-26-15</inkml:trace>
  <inkml:trace contextRef="#ctx0" brushRef="#br0" timeOffset="182691.947">21111 7505 0,'0'-4'16,"0"4"-16,4-4 15,9-1-15,10-4 16,47-13-16,-30 9 15,57-9-15,9 0 0,-58 9 16,-4-1-16,-8-8 16,34-44-16</inkml:trace>
  <inkml:trace contextRef="#ctx0" brushRef="#br0" timeOffset="183407.544">23123 6835 0,'0'0'0,"0"0"16,0 0-16,0 4 15,0 5-15,8 18 16,1 4-16,9 44 0,-5 22 16,-8-53-16,8 57 15,-13-57-15,0 14 16,4 47-16,-8-52 16,-14 44-16,18-53 15,0-8-15,0-1 16,0 0-16,0-4 0,-4-13 15,4-1-15,0 1 16,0-18-16,0 0 16,0 0-16,0 4 15,0-8-15,0-9 16,0-9-16,0-9 16,0-13-16,4-49 0,1 45 15,21-54-15,1 14 16,-5 44-16,22-35 15,-18 57-15,45-27 16,-45 40-16,10 0 16,3 14-16,41 8 0,-41 5 15,-3 4-15,-5 0 16,4 13-16,-18-9 16,1 10-16,-5-1 15,-13 5-15,-22 35 16,-17 4-16,12-52 15,-30 43-15,-14-17 0,31-35 16,-39 26-16,39-35 16,-8 8-16,-1-4 15,10-8-15,-1-1 16,0-4-16,0-4 16,10-1-16,-1-12 0,17-5 15,-3 0-15,17-9 16,0 0-16,9 9 15,4-5-15,-9 5 16,10-4-16</inkml:trace>
  <inkml:trace contextRef="#ctx0" brushRef="#br0" timeOffset="183839.406">23948 7580 0,'0'0'16,"0"0"-16,0 0 15,0 0-15,8 0 0,6 0 16,3-4-16,5-1 16,0-8-16,45-18 15,-36 5-15,-1-1 16,32-34-16,-44 30 16,-1 0-16,-3 5 0,-10-5 15,-4 4-15,-4 5 16,-5 5-16,-9-1 15,5 13-15,-5-3 16,-8 3-16,-1 10 16,-12 8-16,12 0 15,-43 27-15,48-18 0,-5 13 16,5-8-16,9 8 16,4 5-16,5 4 15,4 0-15,22 48 16,13-12-16,13-10 15,-17-43-15,36 21 0,-28-30 16,1-9-16,48-14 16,-39-8-16,30-22 15,-44 13-15,23-44 16,-36 30-16,9-47 16</inkml:trace>
  <inkml:trace contextRef="#ctx0" brushRef="#br0" timeOffset="184432.182">24720 6654 0,'0'5'0,"0"-5"0,0 0 15,0 9-15,0 4 16,0 4-16,0 14 15,0 9-15,0 53 16,13 8-16,0 14 0,-4-62 16,9 48-16,-14-53 15,9 63-15,-13-63 16,5 5-16,-1 0 16,-4-9-16,5-4 15,-5 0-15,0-5 16,0 0-16,0-8 15,0-10-15,0 1 0,0-1 16,0-12-16,0-1 16,4-4-16,5-9 15,0-17-15,4-5 16,9-53-16,13 1 16,-8-10-16,8 5 0,-9 48 15,-3 0-15,-1 1 16,4 3-16,1 10 15,-1 8-15,5 1 16,0 8-16,-5 9 0,14 13 16,17 22-1,-30-8-15,-1 4 0,14 48 16,-27-48-16,-4 13 16,-5-4-16,1 4 15,-5 0-15,0 0 16,0-4-16,0-1 15,0 1-15,4-5 0,5-13 16,0-8-16,0-10 16,0-8-16,-9-1 15</inkml:trace>
  <inkml:trace contextRef="#ctx0" brushRef="#br0" timeOffset="184662.041">25849 7148 0,'0'13'0,"0"-13"16,0 18-16,0 0 0,0 13 15,9 48-15,-5-26 16,23 97-16,-23-97 16,-4-5-16,5 1 15,-5-10-15,0 1 16,0-9-16,0-18 15,0-4-15,0-13 0,-14-14 16,-21-48-16</inkml:trace>
  <inkml:trace contextRef="#ctx0" brushRef="#br0" timeOffset="184918.879">25889 6782 0,'0'5'16,"0"-5"-16,0 0 16,0 0-16,4 8 15,5 1-15,4 4 16,23 14-16</inkml:trace>
  <inkml:trace contextRef="#ctx0" brushRef="#br0" timeOffset="185307.103">26224 7435 0,'0'0'15,"0"0"-15,0 9 16,0 4-16,5 4 16,-1 10-16,0-1 15,-4 1-15,0-5 0,5 4 16,-5-26-16,4 22 15,-4 0-15,0-22 16,0 0-16,0 0 16,5 14-16,-5-10 15,0-4-15,0-9 16,0-4-16,4-13 0,5-14 16,22-44-16,4-4 15,18 4-15,40-26 16,-71 79-16,53-26 15,-49 26-15,-4 18 16,0-5-16,18 14 0,-14-5 16,1 18-16,4 8 15,13 36-15,0 9 16,-22-22-16,13 39 16,-21-35-16,-1 0 15,5-4-15,-5-1 16,4 10-16,-8-18 0,5-5 15,-6-4-15,6-4 16,-6-9-16,1-5 16,9 5-16</inkml:trace>
  <inkml:trace contextRef="#ctx0" brushRef="#br0" timeOffset="185973.574">27724 7122 0,'-9'-5'0,"5"5"0,-14 0 15,18 0-15,-8-13 16,-6-5-16,1 10 16,-13-6-16,-5 10 15,4 4-15,1-4 16,-1 8-16,-8 9 15,-31 31-15,39-17 0,-12 43 16,25-30-16,-16 53 16,21-54-16,4 10 15,5-5-15,5 9 16,4-9-16,4-4 0,4-1 16,1-12-16,4 4 15,0-5-15,-4-8 16,8-5-16,1-9 15,-5-4-15,4-13 16,-8-5-16,26-56 16,-26 43-16,26-106 0,-40 84 15,5-132-15,22 13 16,-31 115-16,4 8 16,-4-8-16,0-5 15,0 0-15,0 14 16,5 4-16,-5 0 0,0 4 15,0 13-15,-5 5 16,5 5-16,0-1 16,0 5-16,5 13 15,-1 0-15,-4 0 16,5 31-16,3-5 16,10 62-16,-5 5 15,49 35-15,-44-84 0,-9 0 16,8 62-16,-8-62 15,9 49-15,-14-45 16,14 49-16,-9-53 16,13 44-16,-5-48 15,-4-14-15,-8-8 0,4 4 16,0-9-16,-5-8 16</inkml:trace>
  <inkml:trace contextRef="#ctx0" brushRef="#br0" timeOffset="186178.229">28320 7646 0,'0'0'16,"0"0"-16,0 0 0,0 0 15,0 0-15,0 0 16,-9 5-16,9-5 15,-9 9-15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691C6F-E6D0-4E11-A24D-9261534FC3A8}" type="datetimeFigureOut">
              <a:rPr lang="en-GB" smtClean="0"/>
              <a:t>05/07/2022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B9FE06-34DE-47B1-B642-900300B2E0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16105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8032FD-E5D9-4C9D-A578-9A124EFDB3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FA31593-E28B-44B4-AAE0-092B93B333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737BE8-6425-4996-8CF6-D459CEB299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53E08-0DC0-44F5-86AA-13B30064690D}" type="datetimeFigureOut">
              <a:rPr lang="en-GB" smtClean="0"/>
              <a:t>05/07/2022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A88642-341E-4EAF-8936-7F2C9ADD1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F1A0C5-DB9F-40C9-AC55-213D323E30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C13EB-9D30-4991-AC00-09191254F1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2256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6758D8-7005-47E0-AE67-23BED7997A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9DEEBE-D4D0-40F3-9494-8721A72E7D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64039B-BB0D-4B02-AD18-988759396C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53E08-0DC0-44F5-86AA-13B30064690D}" type="datetimeFigureOut">
              <a:rPr lang="en-GB" smtClean="0"/>
              <a:t>05/07/2022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8B5608-393A-4B68-A0CA-F599E70029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DA2B12-2A70-41C6-89A8-AA99D78029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C13EB-9D30-4991-AC00-09191254F1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4467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23D72C6-D1FC-4889-8D99-5F3A4BAF0A5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3CD1DE-EFBF-4F79-8950-930C2562B8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91096B-80A5-4ED9-9F18-9713F391B5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53E08-0DC0-44F5-86AA-13B30064690D}" type="datetimeFigureOut">
              <a:rPr lang="en-GB" smtClean="0"/>
              <a:t>05/07/2022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929DE3-83F9-4E04-B1FC-370A522B0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B18D4A-C16F-4F5A-BB57-4ADAFFEA7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C13EB-9D30-4991-AC00-09191254F1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00660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D57372-F647-4B1A-AF8D-E2DA058673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89D25E-B202-4867-8A5F-B1DE47714E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361A1D-748F-48CE-95FF-2060A4509C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53E08-0DC0-44F5-86AA-13B30064690D}" type="datetimeFigureOut">
              <a:rPr lang="en-GB" smtClean="0"/>
              <a:t>05/07/2022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B30B22-6976-43B9-B864-E1033EF2E2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14A1EF-B7B8-4770-9345-814CE91B9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C13EB-9D30-4991-AC00-09191254F1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45338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967925-8571-4492-A0B3-E40CF23C9D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7094CB-04EF-44D8-95E2-FC61D3FC46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6EEBAA-1806-4A03-A439-4E61DE9B2A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53E08-0DC0-44F5-86AA-13B30064690D}" type="datetimeFigureOut">
              <a:rPr lang="en-GB" smtClean="0"/>
              <a:t>05/07/2022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291D89-EB10-43AE-BC64-15CD3FDE6B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8D6D9D-552B-4C9E-A09F-DC78C961DD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C13EB-9D30-4991-AC00-09191254F1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9372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9782E-C6EA-4526-939F-06D62260A1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0A6650-33E1-4106-8DB5-27CAB321A4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0975BB-949D-4E2B-B327-BB0212D7A0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24114E-3A32-4D02-9E79-555F7B2875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53E08-0DC0-44F5-86AA-13B30064690D}" type="datetimeFigureOut">
              <a:rPr lang="en-GB" smtClean="0"/>
              <a:t>05/07/2022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BD5FA8-C9DD-479E-BE7F-1D508A9FB5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4F24FC-6D13-46B7-9533-CEBD4068C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C13EB-9D30-4991-AC00-09191254F1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30677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886DB7-51C3-400D-976E-2CAB38DAF4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138175-A98D-454D-A814-087AA9EED4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644AE7-6907-4F95-B1FB-FC59B46702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0F02204-443D-4891-ABCC-417AFD5A31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A3F1A3E-8D74-4B41-9442-048174657B5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3C22755-201E-4C3F-871F-AED595CC7A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53E08-0DC0-44F5-86AA-13B30064690D}" type="datetimeFigureOut">
              <a:rPr lang="en-GB" smtClean="0"/>
              <a:t>05/07/2022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EC852D4-21DE-4BB9-990E-A16A8A672A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97E9391-C437-47B2-826E-5BFED874D1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C13EB-9D30-4991-AC00-09191254F1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40767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A05D65-DD67-4F45-88C5-AA81D55C43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300D4C-CEBC-449F-B081-CCA204EAC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53E08-0DC0-44F5-86AA-13B30064690D}" type="datetimeFigureOut">
              <a:rPr lang="en-GB" smtClean="0"/>
              <a:t>05/07/2022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9EFB92-15E3-471B-8A4D-A43E86C33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D20774-04E8-4C31-8C6C-3822C138F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C13EB-9D30-4991-AC00-09191254F1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64165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03E7192-DBBD-4D8C-9E33-7A818F25B7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53E08-0DC0-44F5-86AA-13B30064690D}" type="datetimeFigureOut">
              <a:rPr lang="en-GB" smtClean="0"/>
              <a:t>05/07/2022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5609C40-EC44-4A82-8253-9B49DEBB42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4B95EA-F8CD-4805-9CF6-FBC64FF429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C13EB-9D30-4991-AC00-09191254F1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0106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6A0027-69C1-43D5-8F15-496AFC572E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1A6121-A3EC-4033-894D-5FD424C321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C6E883-D39C-44FB-BE7E-79ED0A0037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79A3E3-EB8B-4C56-8034-05FD1D0598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53E08-0DC0-44F5-86AA-13B30064690D}" type="datetimeFigureOut">
              <a:rPr lang="en-GB" smtClean="0"/>
              <a:t>05/07/2022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D5DAD1-42CD-4B97-B001-665B6B1DC8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EB82FA-28AC-4162-A61C-A1608A6D90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C13EB-9D30-4991-AC00-09191254F1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22706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EA7C66-D551-4F15-9821-21E6925C1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017D030-6DF7-4B2E-B98B-A90AA854ED8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0658F2-273B-4091-AC53-B6D2A08E9C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46BBE5-E189-4ACF-822E-6C8E48DE70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53E08-0DC0-44F5-86AA-13B30064690D}" type="datetimeFigureOut">
              <a:rPr lang="en-GB" smtClean="0"/>
              <a:t>05/07/2022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FA4110-76E3-4387-8F4E-666BD12A7D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AF121B-EED1-4764-A6B2-BBC206F16A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C13EB-9D30-4991-AC00-09191254F1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68018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5C408BD-3591-454B-AC8C-22CAB3ECC2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C6380D-FF8B-4D8A-9C12-D52E1BA21D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9ECE30-2C3E-45C3-95B8-6E379478DF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853E08-0DC0-44F5-86AA-13B30064690D}" type="datetimeFigureOut">
              <a:rPr lang="en-GB" smtClean="0"/>
              <a:t>05/07/2022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EDC2BF-63EE-43C7-8FE6-4449117A62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565FC1-9785-4DD2-9F2F-FFEB3DC3F3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9C13EB-9D30-4991-AC00-09191254F1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1651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activeteachonline.com/product/view/id/295/page/80/mode/dps?modal=/player/video/id/270287" TargetMode="Externa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6596" y="996847"/>
            <a:ext cx="11038807" cy="1110733"/>
          </a:xfrm>
        </p:spPr>
        <p:txBody>
          <a:bodyPr>
            <a:noAutofit/>
          </a:bodyPr>
          <a:lstStyle/>
          <a:p>
            <a:r>
              <a:rPr lang="en-US" sz="6600" dirty="0">
                <a:latin typeface="Book Antiqua"/>
              </a:rPr>
              <a:t>7Ec: Evaporation</a:t>
            </a:r>
            <a:endParaRPr lang="en-GB" sz="6600" dirty="0">
              <a:latin typeface="Book Antiqua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1287" y="3092185"/>
            <a:ext cx="5037540" cy="2293536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lvl="1" algn="l"/>
            <a:r>
              <a:rPr lang="en-GB" sz="3600" dirty="0"/>
              <a:t>Do Now: </a:t>
            </a:r>
            <a:br>
              <a:rPr lang="en-GB" sz="3600" dirty="0"/>
            </a:br>
            <a:r>
              <a:rPr lang="en-GB" sz="3600" dirty="0"/>
              <a:t>What’s happening in the picture? </a:t>
            </a:r>
            <a:br>
              <a:rPr lang="en-GB" sz="3600" dirty="0"/>
            </a:br>
            <a:r>
              <a:rPr lang="en-GB" sz="3600" dirty="0"/>
              <a:t>How do you know?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3ECAF0-BEFC-479C-A783-5BCB130A3FD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972467" y="437624"/>
            <a:ext cx="2743200" cy="365125"/>
          </a:xfrm>
        </p:spPr>
        <p:txBody>
          <a:bodyPr/>
          <a:lstStyle/>
          <a:p>
            <a:pPr algn="r"/>
            <a:fld id="{D19E26D1-3726-45EC-910D-F80E9267478A}" type="datetime5">
              <a:rPr lang="en-GB" sz="4800" smtClean="0"/>
              <a:pPr algn="r"/>
              <a:t>5-Jul-22</a:t>
            </a:fld>
            <a:endParaRPr lang="en-GB" sz="4800" dirty="0"/>
          </a:p>
        </p:txBody>
      </p:sp>
      <p:pic>
        <p:nvPicPr>
          <p:cNvPr id="6" name="Picture 2" descr="Image result for bowl of soup steam">
            <a:extLst>
              <a:ext uri="{FF2B5EF4-FFF2-40B4-BE49-F238E27FC236}">
                <a16:creationId xmlns:a16="http://schemas.microsoft.com/office/drawing/2014/main" id="{BE48FF9F-D563-4580-911A-773770A364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9366" y="2809191"/>
            <a:ext cx="3766202" cy="285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1F5A389-C243-44D7-B43B-43BABAE61076}"/>
              </a:ext>
            </a:extLst>
          </p:cNvPr>
          <p:cNvSpPr txBox="1"/>
          <p:nvPr/>
        </p:nvSpPr>
        <p:spPr>
          <a:xfrm>
            <a:off x="420757" y="230037"/>
            <a:ext cx="7665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3200" dirty="0">
                <a:solidFill>
                  <a:schemeClr val="bg1">
                    <a:lumMod val="50000"/>
                  </a:schemeClr>
                </a:solidFill>
              </a:rPr>
              <a:t>CW</a:t>
            </a:r>
            <a:endParaRPr lang="en-IE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00371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1F13B6F6-F083-40EF-B8DE-D5761591CCAF}"/>
                  </a:ext>
                </a:extLst>
              </p14:cNvPr>
              <p14:cNvContentPartPr/>
              <p14:nvPr/>
            </p14:nvContentPartPr>
            <p14:xfrm>
              <a:off x="270000" y="282600"/>
              <a:ext cx="11539080" cy="60757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1F13B6F6-F083-40EF-B8DE-D5761591CCA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60640" y="273240"/>
                <a:ext cx="11557800" cy="6094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664359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233">
            <a:extLst>
              <a:ext uri="{FF2B5EF4-FFF2-40B4-BE49-F238E27FC236}">
                <a16:creationId xmlns:a16="http://schemas.microsoft.com/office/drawing/2014/main" id="{1BF53FA1-E571-42FC-A87D-B7DFC7DE44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1" y="0"/>
            <a:ext cx="41624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2273BBB-28D8-48C7-9EE2-AC75AE9E49FE}"/>
              </a:ext>
            </a:extLst>
          </p:cNvPr>
          <p:cNvSpPr/>
          <p:nvPr/>
        </p:nvSpPr>
        <p:spPr>
          <a:xfrm>
            <a:off x="6096000" y="304800"/>
            <a:ext cx="5029200" cy="36988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fontAlgn="ctr">
              <a:defRPr/>
            </a:pPr>
            <a:r>
              <a:rPr lang="en-US" b="1" dirty="0"/>
              <a:t>B </a:t>
            </a:r>
            <a:r>
              <a:rPr lang="en-US" dirty="0"/>
              <a:t> Crush up the rock salt using a mortar and pestle.</a:t>
            </a:r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D83B4D6-921A-4202-B6C4-5FD1AE41CA00}"/>
              </a:ext>
            </a:extLst>
          </p:cNvPr>
          <p:cNvSpPr/>
          <p:nvPr/>
        </p:nvSpPr>
        <p:spPr>
          <a:xfrm>
            <a:off x="6096000" y="1447801"/>
            <a:ext cx="5029200" cy="64611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fontAlgn="ctr">
              <a:defRPr/>
            </a:pPr>
            <a:r>
              <a:rPr lang="en-US" b="1" dirty="0"/>
              <a:t>E</a:t>
            </a:r>
            <a:r>
              <a:rPr lang="en-US" dirty="0"/>
              <a:t>  Put the crushed-up rock salt into a beaker and add water.</a:t>
            </a:r>
            <a:endParaRPr lang="en-GB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CD1AA8E-0F7D-4A54-8940-C0D9B5B6C1AB}"/>
              </a:ext>
            </a:extLst>
          </p:cNvPr>
          <p:cNvSpPr/>
          <p:nvPr/>
        </p:nvSpPr>
        <p:spPr>
          <a:xfrm>
            <a:off x="6096000" y="762001"/>
            <a:ext cx="5029200" cy="64611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fontAlgn="ctr">
              <a:defRPr/>
            </a:pPr>
            <a:r>
              <a:rPr lang="en-US" b="1" dirty="0"/>
              <a:t>F</a:t>
            </a:r>
            <a:r>
              <a:rPr lang="en-US" dirty="0"/>
              <a:t>  This makes sure that there is no salt trapped inside bits of rock.</a:t>
            </a:r>
            <a:endParaRPr lang="en-GB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02E972E-D941-4B6B-A371-481D8E60DCD0}"/>
              </a:ext>
            </a:extLst>
          </p:cNvPr>
          <p:cNvSpPr/>
          <p:nvPr/>
        </p:nvSpPr>
        <p:spPr>
          <a:xfrm>
            <a:off x="6096000" y="2209801"/>
            <a:ext cx="5029200" cy="64611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/>
              <a:t>G </a:t>
            </a:r>
            <a:r>
              <a:rPr lang="en-US" dirty="0"/>
              <a:t>The salt is soluble and will dissolve. The bits of rock are insoluble and will not dissolve. </a:t>
            </a:r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EAA163C-2A66-4762-9DE4-9E0D03E38E98}"/>
              </a:ext>
            </a:extLst>
          </p:cNvPr>
          <p:cNvSpPr/>
          <p:nvPr/>
        </p:nvSpPr>
        <p:spPr>
          <a:xfrm>
            <a:off x="6096000" y="2971800"/>
            <a:ext cx="5029200" cy="36988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/>
              <a:t>J</a:t>
            </a:r>
            <a:r>
              <a:rPr lang="en-US" dirty="0"/>
              <a:t>  Stir the mixture to help the salt to dissolve</a:t>
            </a:r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7D03476-F9F0-4F5C-A3EA-8B0BCAA6B053}"/>
              </a:ext>
            </a:extLst>
          </p:cNvPr>
          <p:cNvSpPr/>
          <p:nvPr/>
        </p:nvSpPr>
        <p:spPr>
          <a:xfrm>
            <a:off x="6096000" y="3429000"/>
            <a:ext cx="5029200" cy="369888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>
            <a:spAutoFit/>
          </a:bodyPr>
          <a:lstStyle/>
          <a:p>
            <a:pPr fontAlgn="ctr">
              <a:defRPr/>
            </a:pPr>
            <a:r>
              <a:rPr lang="en-US" b="1" dirty="0"/>
              <a:t>A</a:t>
            </a:r>
            <a:r>
              <a:rPr lang="en-US" dirty="0"/>
              <a:t>  Filter the mixture. </a:t>
            </a:r>
            <a:endParaRPr lang="en-GB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05764B2-AFFF-418E-9E78-D840DD348991}"/>
              </a:ext>
            </a:extLst>
          </p:cNvPr>
          <p:cNvSpPr/>
          <p:nvPr/>
        </p:nvSpPr>
        <p:spPr>
          <a:xfrm>
            <a:off x="6172200" y="3962401"/>
            <a:ext cx="4953000" cy="92392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fontAlgn="ctr">
              <a:defRPr/>
            </a:pPr>
            <a:r>
              <a:rPr lang="en-US" b="1" dirty="0"/>
              <a:t>C </a:t>
            </a:r>
            <a:r>
              <a:rPr lang="en-US" dirty="0"/>
              <a:t> The insoluble bits of rock will be trapped in the filter paper. Salty water will go through the filter paper. </a:t>
            </a:r>
            <a:endParaRPr lang="en-GB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0B4998D-70DD-422F-9F4A-A660BA3F42AB}"/>
              </a:ext>
            </a:extLst>
          </p:cNvPr>
          <p:cNvSpPr/>
          <p:nvPr/>
        </p:nvSpPr>
        <p:spPr>
          <a:xfrm>
            <a:off x="6172200" y="4953001"/>
            <a:ext cx="4953000" cy="64611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fontAlgn="ctr">
              <a:defRPr/>
            </a:pPr>
            <a:r>
              <a:rPr lang="en-US" b="1" dirty="0"/>
              <a:t>I  </a:t>
            </a:r>
            <a:r>
              <a:rPr lang="en-US" dirty="0"/>
              <a:t>The filter paper does not trap the salt because the salt is dissolved in the water.</a:t>
            </a:r>
            <a:endParaRPr lang="en-GB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5F0EB66-8A4E-47ED-BFF8-6CA3C6CBE9ED}"/>
              </a:ext>
            </a:extLst>
          </p:cNvPr>
          <p:cNvSpPr/>
          <p:nvPr/>
        </p:nvSpPr>
        <p:spPr>
          <a:xfrm>
            <a:off x="6096000" y="5638801"/>
            <a:ext cx="5029200" cy="64611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fontAlgn="ctr">
              <a:defRPr/>
            </a:pPr>
            <a:r>
              <a:rPr lang="en-US" b="1" dirty="0"/>
              <a:t>D</a:t>
            </a:r>
            <a:r>
              <a:rPr lang="en-US" dirty="0"/>
              <a:t>  You can get the salt from the salty water by evaporating the mixture. </a:t>
            </a:r>
            <a:endParaRPr lang="en-GB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97B8060-C470-4769-944B-7DEF4C55637F}"/>
              </a:ext>
            </a:extLst>
          </p:cNvPr>
          <p:cNvSpPr/>
          <p:nvPr/>
        </p:nvSpPr>
        <p:spPr>
          <a:xfrm>
            <a:off x="6172200" y="6324600"/>
            <a:ext cx="4953000" cy="3698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/>
              <a:t>H</a:t>
            </a:r>
            <a:r>
              <a:rPr lang="en-US" dirty="0"/>
              <a:t> The water evaporates and leaves the salt behind</a:t>
            </a:r>
            <a:endParaRPr lang="en-GB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4E04E80-EE35-409E-A76D-89EA317D3674}"/>
              </a:ext>
            </a:extLst>
          </p:cNvPr>
          <p:cNvSpPr/>
          <p:nvPr/>
        </p:nvSpPr>
        <p:spPr>
          <a:xfrm>
            <a:off x="2971800" y="2514600"/>
            <a:ext cx="954088" cy="36988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beaker </a:t>
            </a:r>
            <a:endParaRPr lang="en-GB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9338EF3-398B-4E89-8900-9774A8599B94}"/>
              </a:ext>
            </a:extLst>
          </p:cNvPr>
          <p:cNvSpPr/>
          <p:nvPr/>
        </p:nvSpPr>
        <p:spPr>
          <a:xfrm>
            <a:off x="4495800" y="3581400"/>
            <a:ext cx="1365250" cy="36988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bits of rock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 </a:t>
            </a:r>
            <a:endParaRPr lang="en-GB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CB5F6A3-58F8-4601-83F3-A2CB0C662E45}"/>
              </a:ext>
            </a:extLst>
          </p:cNvPr>
          <p:cNvSpPr/>
          <p:nvPr/>
        </p:nvSpPr>
        <p:spPr>
          <a:xfrm>
            <a:off x="4419600" y="4114800"/>
            <a:ext cx="1504950" cy="36988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conical flask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 </a:t>
            </a:r>
            <a:endParaRPr lang="en-GB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FD1C5F1-C479-4C8E-9DBD-EB40BE133DCB}"/>
              </a:ext>
            </a:extLst>
          </p:cNvPr>
          <p:cNvSpPr/>
          <p:nvPr/>
        </p:nvSpPr>
        <p:spPr>
          <a:xfrm>
            <a:off x="2286000" y="5257800"/>
            <a:ext cx="1371600" cy="584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GB" sz="1600" dirty="0">
                <a:solidFill>
                  <a:srgbClr val="000000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evaporating basin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 </a:t>
            </a:r>
            <a:endParaRPr lang="en-GB" sz="160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6411E70-8D2E-4E86-8684-43354C9CA19D}"/>
              </a:ext>
            </a:extLst>
          </p:cNvPr>
          <p:cNvSpPr/>
          <p:nvPr/>
        </p:nvSpPr>
        <p:spPr>
          <a:xfrm>
            <a:off x="2209800" y="4191000"/>
            <a:ext cx="812800" cy="36988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funnel</a:t>
            </a:r>
            <a:endParaRPr lang="en-GB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5B7F6EC-2B6C-4597-BEA0-9BDFD756D5BD}"/>
              </a:ext>
            </a:extLst>
          </p:cNvPr>
          <p:cNvSpPr/>
          <p:nvPr/>
        </p:nvSpPr>
        <p:spPr>
          <a:xfrm>
            <a:off x="2743201" y="6096000"/>
            <a:ext cx="633413" cy="3698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heat</a:t>
            </a:r>
            <a:endParaRPr lang="en-GB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03D89C1-900C-4B3E-8E81-3D2E5D870858}"/>
              </a:ext>
            </a:extLst>
          </p:cNvPr>
          <p:cNvSpPr/>
          <p:nvPr/>
        </p:nvSpPr>
        <p:spPr>
          <a:xfrm>
            <a:off x="3200400" y="304800"/>
            <a:ext cx="850900" cy="3698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mortar</a:t>
            </a:r>
            <a:endParaRPr lang="en-GB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97A9FC9-A9F5-4B8F-A2F1-BDD2F11C0922}"/>
              </a:ext>
            </a:extLst>
          </p:cNvPr>
          <p:cNvSpPr/>
          <p:nvPr/>
        </p:nvSpPr>
        <p:spPr>
          <a:xfrm>
            <a:off x="2667001" y="1981200"/>
            <a:ext cx="1338263" cy="36988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stirring rod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 </a:t>
            </a:r>
            <a:endParaRPr lang="en-GB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548AD6D-E71E-4B32-85E6-620EA4A0056B}"/>
              </a:ext>
            </a:extLst>
          </p:cNvPr>
          <p:cNvSpPr/>
          <p:nvPr/>
        </p:nvSpPr>
        <p:spPr>
          <a:xfrm>
            <a:off x="2514601" y="990600"/>
            <a:ext cx="1108075" cy="3698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rock salt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 </a:t>
            </a:r>
            <a:endParaRPr lang="en-GB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22DA5A7-8009-43D8-83A3-92CA55345E3A}"/>
              </a:ext>
            </a:extLst>
          </p:cNvPr>
          <p:cNvSpPr/>
          <p:nvPr/>
        </p:nvSpPr>
        <p:spPr>
          <a:xfrm>
            <a:off x="4953000" y="6172200"/>
            <a:ext cx="890588" cy="3698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 </a:t>
            </a: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tripod </a:t>
            </a:r>
            <a:endParaRPr lang="en-GB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141AEF1-6F2D-4B33-ABC6-8262C277B15D}"/>
              </a:ext>
            </a:extLst>
          </p:cNvPr>
          <p:cNvSpPr/>
          <p:nvPr/>
        </p:nvSpPr>
        <p:spPr>
          <a:xfrm>
            <a:off x="4800601" y="5715000"/>
            <a:ext cx="1196975" cy="3698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 </a:t>
            </a: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pure salt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 </a:t>
            </a:r>
            <a:endParaRPr lang="en-GB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D39E998-264F-4055-ACE6-EE9F560F14BD}"/>
              </a:ext>
            </a:extLst>
          </p:cNvPr>
          <p:cNvSpPr/>
          <p:nvPr/>
        </p:nvSpPr>
        <p:spPr>
          <a:xfrm>
            <a:off x="4191001" y="4648200"/>
            <a:ext cx="1287463" cy="36988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salty water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59754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5DC3F19-B25C-405E-BEE8-ECA2CC51C5CC}"/>
              </a:ext>
            </a:extLst>
          </p:cNvPr>
          <p:cNvSpPr/>
          <p:nvPr/>
        </p:nvSpPr>
        <p:spPr>
          <a:xfrm>
            <a:off x="150170" y="114509"/>
            <a:ext cx="11756065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fontAlgn="ctr">
              <a:defRPr/>
            </a:pPr>
            <a:r>
              <a:rPr lang="en-US" sz="2800" b="1" dirty="0"/>
              <a:t>B </a:t>
            </a:r>
            <a:r>
              <a:rPr lang="en-US" sz="2800" dirty="0"/>
              <a:t> Crush up the rock salt using a mortar and pestle.</a:t>
            </a:r>
            <a:endParaRPr lang="en-GB" sz="28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24F7E0D-7015-42B9-941E-059DBDCFE5E8}"/>
              </a:ext>
            </a:extLst>
          </p:cNvPr>
          <p:cNvSpPr/>
          <p:nvPr/>
        </p:nvSpPr>
        <p:spPr>
          <a:xfrm>
            <a:off x="175894" y="1150480"/>
            <a:ext cx="11756065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fontAlgn="ctr">
              <a:defRPr/>
            </a:pPr>
            <a:r>
              <a:rPr lang="en-US" sz="2800" b="1" dirty="0"/>
              <a:t>E</a:t>
            </a:r>
            <a:r>
              <a:rPr lang="en-US" sz="2800" dirty="0"/>
              <a:t>  Put the crushed-up rock salt into a beaker and add water.</a:t>
            </a:r>
            <a:endParaRPr lang="en-GB" sz="28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D12B8FB-7D90-46BE-B792-26A2C1067AE4}"/>
              </a:ext>
            </a:extLst>
          </p:cNvPr>
          <p:cNvSpPr/>
          <p:nvPr/>
        </p:nvSpPr>
        <p:spPr>
          <a:xfrm>
            <a:off x="163032" y="623778"/>
            <a:ext cx="11756065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fontAlgn="ctr">
              <a:defRPr/>
            </a:pPr>
            <a:r>
              <a:rPr lang="en-US" sz="2800" b="1" dirty="0"/>
              <a:t>F</a:t>
            </a:r>
            <a:r>
              <a:rPr lang="en-US" sz="2800" dirty="0"/>
              <a:t>  This makes sure that there is no salt trapped inside bits of rock.</a:t>
            </a:r>
            <a:endParaRPr lang="en-GB" sz="28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E245189-8549-441A-80DC-7A22B4B884D1}"/>
              </a:ext>
            </a:extLst>
          </p:cNvPr>
          <p:cNvSpPr/>
          <p:nvPr/>
        </p:nvSpPr>
        <p:spPr>
          <a:xfrm>
            <a:off x="175893" y="1692999"/>
            <a:ext cx="11756065" cy="9541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b="1" dirty="0"/>
              <a:t>G </a:t>
            </a:r>
            <a:r>
              <a:rPr lang="en-US" sz="2800" dirty="0"/>
              <a:t>The salt is soluble and will dissolve. The bits of rock are insoluble and will not dissolve. </a:t>
            </a:r>
            <a:endParaRPr lang="en-GB" sz="28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396FA26-7EA8-42A8-83DA-6F87AD43F679}"/>
              </a:ext>
            </a:extLst>
          </p:cNvPr>
          <p:cNvSpPr/>
          <p:nvPr/>
        </p:nvSpPr>
        <p:spPr>
          <a:xfrm>
            <a:off x="175893" y="2624276"/>
            <a:ext cx="11756065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b="1" dirty="0"/>
              <a:t>J</a:t>
            </a:r>
            <a:r>
              <a:rPr lang="en-US" sz="2800" dirty="0"/>
              <a:t>  Stir the mixture to help the salt to dissolve</a:t>
            </a:r>
            <a:endParaRPr lang="en-GB" sz="28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C477375-A003-4424-B76C-AD8222F4AB60}"/>
              </a:ext>
            </a:extLst>
          </p:cNvPr>
          <p:cNvSpPr/>
          <p:nvPr/>
        </p:nvSpPr>
        <p:spPr>
          <a:xfrm>
            <a:off x="163032" y="3142632"/>
            <a:ext cx="11756065" cy="52322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pPr fontAlgn="ctr">
              <a:defRPr/>
            </a:pPr>
            <a:r>
              <a:rPr lang="en-US" sz="2800" b="1" dirty="0"/>
              <a:t>A</a:t>
            </a:r>
            <a:r>
              <a:rPr lang="en-US" sz="2800" dirty="0"/>
              <a:t>  Filter the mixture. </a:t>
            </a:r>
            <a:endParaRPr lang="en-GB" sz="28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0DD1186-425E-483C-A092-74291C37C35D}"/>
              </a:ext>
            </a:extLst>
          </p:cNvPr>
          <p:cNvSpPr/>
          <p:nvPr/>
        </p:nvSpPr>
        <p:spPr>
          <a:xfrm>
            <a:off x="150170" y="3652108"/>
            <a:ext cx="11577943" cy="95410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fontAlgn="ctr">
              <a:defRPr/>
            </a:pPr>
            <a:r>
              <a:rPr lang="en-US" sz="2800" b="1" dirty="0"/>
              <a:t>C </a:t>
            </a:r>
            <a:r>
              <a:rPr lang="en-US" sz="2800" dirty="0"/>
              <a:t> The insoluble bits of rock will be trapped in the filter paper. Salty water will go through the filter paper. </a:t>
            </a:r>
            <a:endParaRPr lang="en-GB" sz="28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CC35836-4559-40AB-8262-38F2CC826A5C}"/>
              </a:ext>
            </a:extLst>
          </p:cNvPr>
          <p:cNvSpPr/>
          <p:nvPr/>
        </p:nvSpPr>
        <p:spPr>
          <a:xfrm>
            <a:off x="150170" y="4638431"/>
            <a:ext cx="11577943" cy="95410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fontAlgn="ctr">
              <a:defRPr/>
            </a:pPr>
            <a:r>
              <a:rPr lang="en-US" sz="2800" b="1" dirty="0"/>
              <a:t>I  </a:t>
            </a:r>
            <a:r>
              <a:rPr lang="en-US" sz="2800" dirty="0"/>
              <a:t>The filter paper does not trap the salt because the salt is dissolved in the water.</a:t>
            </a:r>
            <a:endParaRPr lang="en-GB" sz="28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7987A05-CBDB-4740-A612-97CC741D8F6B}"/>
              </a:ext>
            </a:extLst>
          </p:cNvPr>
          <p:cNvSpPr/>
          <p:nvPr/>
        </p:nvSpPr>
        <p:spPr>
          <a:xfrm>
            <a:off x="73970" y="5592538"/>
            <a:ext cx="11756065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fontAlgn="ctr">
              <a:defRPr/>
            </a:pPr>
            <a:r>
              <a:rPr lang="en-US" sz="2800" b="1" dirty="0"/>
              <a:t>D</a:t>
            </a:r>
            <a:r>
              <a:rPr lang="en-US" sz="2800" dirty="0"/>
              <a:t>  You can get the salt from the salty water by evaporating the mixture. </a:t>
            </a:r>
            <a:endParaRPr lang="en-GB" sz="28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8DB3212-2F90-4659-8533-7D710E41D38D}"/>
              </a:ext>
            </a:extLst>
          </p:cNvPr>
          <p:cNvSpPr/>
          <p:nvPr/>
        </p:nvSpPr>
        <p:spPr>
          <a:xfrm>
            <a:off x="73970" y="6138539"/>
            <a:ext cx="11577943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b="1" dirty="0"/>
              <a:t>H</a:t>
            </a:r>
            <a:r>
              <a:rPr lang="en-US" sz="2800" dirty="0"/>
              <a:t> The water evaporates and leaves the salt behind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133500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DEC129-0596-4979-A194-01EB8C10C6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Risk Assessment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0AECC3-B483-40C3-94EF-5EEC467FC4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GB" sz="4400" dirty="0">
                <a:solidFill>
                  <a:srgbClr val="C00000"/>
                </a:solidFill>
              </a:rPr>
              <a:t>Hazard</a:t>
            </a:r>
            <a:r>
              <a:rPr lang="en-GB" sz="4400" dirty="0"/>
              <a:t> – item that could cause a risk e.g. Bunsen burner, hot glass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GB" sz="4400" dirty="0">
                <a:solidFill>
                  <a:schemeClr val="accent3">
                    <a:lumMod val="50000"/>
                  </a:schemeClr>
                </a:solidFill>
              </a:rPr>
              <a:t>Precaution</a:t>
            </a:r>
            <a:r>
              <a:rPr lang="en-GB" sz="4400" dirty="0"/>
              <a:t> – how to prevent something happening due to a hazard e.g. wear goggles, keep equipment in middle of the desk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GB" sz="4400" dirty="0">
                <a:solidFill>
                  <a:schemeClr val="accent1"/>
                </a:solidFill>
              </a:rPr>
              <a:t>Risk</a:t>
            </a:r>
            <a:r>
              <a:rPr lang="en-GB" sz="4400" dirty="0"/>
              <a:t> – what could go wrong (include hazard in answer) e.g. hot glass could break, Bunsen burner could cause burns</a:t>
            </a:r>
          </a:p>
        </p:txBody>
      </p:sp>
    </p:spTree>
    <p:extLst>
      <p:ext uri="{BB962C8B-B14F-4D97-AF65-F5344CB8AC3E}">
        <p14:creationId xmlns:p14="http://schemas.microsoft.com/office/powerpoint/2010/main" val="42076933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9B35FE-45CB-45DB-A550-48F743C8E7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Risk Assessment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E8A90566-AC3A-42A4-ABA6-6B3A1A9B4D59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838200" y="1825624"/>
          <a:ext cx="10832432" cy="334795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88880">
                  <a:extLst>
                    <a:ext uri="{9D8B030D-6E8A-4147-A177-3AD203B41FA5}">
                      <a16:colId xmlns:a16="http://schemas.microsoft.com/office/drawing/2014/main" val="1286750346"/>
                    </a:ext>
                  </a:extLst>
                </a:gridCol>
                <a:gridCol w="3544708">
                  <a:extLst>
                    <a:ext uri="{9D8B030D-6E8A-4147-A177-3AD203B41FA5}">
                      <a16:colId xmlns:a16="http://schemas.microsoft.com/office/drawing/2014/main" val="131630228"/>
                    </a:ext>
                  </a:extLst>
                </a:gridCol>
                <a:gridCol w="5498844">
                  <a:extLst>
                    <a:ext uri="{9D8B030D-6E8A-4147-A177-3AD203B41FA5}">
                      <a16:colId xmlns:a16="http://schemas.microsoft.com/office/drawing/2014/main" val="1331039208"/>
                    </a:ext>
                  </a:extLst>
                </a:gridCol>
              </a:tblGrid>
              <a:tr h="1061955">
                <a:tc>
                  <a:txBody>
                    <a:bodyPr/>
                    <a:lstStyle/>
                    <a:p>
                      <a:r>
                        <a:rPr lang="en-IE" sz="3600" dirty="0">
                          <a:latin typeface="+mj-lt"/>
                        </a:rPr>
                        <a:t>Hazard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3600" dirty="0">
                          <a:latin typeface="+mj-lt"/>
                        </a:rPr>
                        <a:t>Why is it a risk?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3600" dirty="0">
                          <a:latin typeface="+mj-lt"/>
                        </a:rPr>
                        <a:t>How can I reduce the risk?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6045052"/>
                  </a:ext>
                </a:extLst>
              </a:tr>
              <a:tr h="1086909">
                <a:tc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E" dirty="0"/>
                    </a:p>
                    <a:p>
                      <a:endParaRPr lang="en-IE" dirty="0"/>
                    </a:p>
                    <a:p>
                      <a:endParaRPr lang="en-IE" dirty="0"/>
                    </a:p>
                    <a:p>
                      <a:endParaRPr lang="en-IE" dirty="0"/>
                    </a:p>
                    <a:p>
                      <a:endParaRPr lang="en-IE" dirty="0"/>
                    </a:p>
                    <a:p>
                      <a:endParaRPr lang="en-IE" dirty="0"/>
                    </a:p>
                    <a:p>
                      <a:endParaRPr lang="en-IE" dirty="0"/>
                    </a:p>
                    <a:p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2396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780224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7ECD35F-0B20-4ECA-BD42-FCE6822091EA}"/>
              </a:ext>
            </a:extLst>
          </p:cNvPr>
          <p:cNvSpPr txBox="1"/>
          <p:nvPr/>
        </p:nvSpPr>
        <p:spPr>
          <a:xfrm>
            <a:off x="648305" y="781353"/>
            <a:ext cx="10508342" cy="547842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600"/>
              </a:spcAft>
            </a:pPr>
            <a:r>
              <a:rPr lang="en-US" sz="3200" dirty="0">
                <a:latin typeface="Calibri Light"/>
                <a:cs typeface="Calibri Light"/>
              </a:rPr>
              <a:t>1 What E happens when a liquid turns to gas only at its surface? </a:t>
            </a:r>
            <a:endParaRPr lang="en-US"/>
          </a:p>
          <a:p>
            <a:pPr>
              <a:spcAft>
                <a:spcPts val="600"/>
              </a:spcAft>
            </a:pPr>
            <a:r>
              <a:rPr lang="en-US" sz="3200" dirty="0">
                <a:latin typeface="Calibri Light"/>
                <a:cs typeface="Calibri Light"/>
              </a:rPr>
              <a:t>2 What DS is left behind when a solution is heated? </a:t>
            </a:r>
          </a:p>
          <a:p>
            <a:pPr>
              <a:spcAft>
                <a:spcPts val="600"/>
              </a:spcAft>
            </a:pPr>
            <a:r>
              <a:rPr lang="en-US" sz="3200" dirty="0">
                <a:latin typeface="Calibri Light"/>
                <a:cs typeface="Calibri Light"/>
              </a:rPr>
              <a:t>3 Which SC is a substance found in rock salt? </a:t>
            </a:r>
          </a:p>
          <a:p>
            <a:pPr>
              <a:spcAft>
                <a:spcPts val="600"/>
              </a:spcAft>
            </a:pPr>
            <a:r>
              <a:rPr lang="en-US" sz="3200" dirty="0">
                <a:latin typeface="Calibri Light"/>
                <a:cs typeface="Calibri Light"/>
              </a:rPr>
              <a:t>4 What B means salty water? </a:t>
            </a:r>
          </a:p>
          <a:p>
            <a:pPr>
              <a:spcAft>
                <a:spcPts val="600"/>
              </a:spcAft>
            </a:pPr>
            <a:r>
              <a:rPr lang="en-US" sz="3200" dirty="0">
                <a:latin typeface="Calibri Light"/>
                <a:cs typeface="Calibri Light"/>
              </a:rPr>
              <a:t>5 What SS is made by evaporating sea water? </a:t>
            </a:r>
          </a:p>
          <a:p>
            <a:pPr>
              <a:spcAft>
                <a:spcPts val="600"/>
              </a:spcAft>
            </a:pPr>
            <a:r>
              <a:rPr lang="en-US" sz="3200" dirty="0">
                <a:latin typeface="Calibri Light"/>
                <a:cs typeface="Calibri Light"/>
              </a:rPr>
              <a:t>6 What B is when all parts of a liquid are turning into a gas at once? </a:t>
            </a:r>
          </a:p>
          <a:p>
            <a:pPr>
              <a:spcAft>
                <a:spcPts val="600"/>
              </a:spcAft>
            </a:pPr>
            <a:r>
              <a:rPr lang="en-US" sz="3200" dirty="0">
                <a:latin typeface="Calibri Light"/>
                <a:cs typeface="Calibri Light"/>
              </a:rPr>
              <a:t>7 Which BP is the temperature at which a liquid boils? 8 What HTD is the way to recover the solutes from a solution?</a:t>
            </a:r>
            <a:endParaRPr lang="en-US" sz="3200">
              <a:latin typeface="Calibri Light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31017947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697BC207-720A-447E-ACD8-643E3B13DF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0784" y="3527093"/>
            <a:ext cx="3257033" cy="325703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6C4D7F-9197-4A84-9D53-801631DF02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4486" y="797530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4400" dirty="0">
                <a:latin typeface="Calibri Light"/>
                <a:cs typeface="Calibri"/>
              </a:rPr>
              <a:t>You're stranded on a desert island, and your only source of water is from a stream or from the ocean. Write a method to source your own drinking water. </a:t>
            </a:r>
          </a:p>
        </p:txBody>
      </p:sp>
    </p:spTree>
    <p:extLst>
      <p:ext uri="{BB962C8B-B14F-4D97-AF65-F5344CB8AC3E}">
        <p14:creationId xmlns:p14="http://schemas.microsoft.com/office/powerpoint/2010/main" val="18107213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 descr="A body of water&#10;&#10;Description generated with very high confidence">
            <a:extLst>
              <a:ext uri="{FF2B5EF4-FFF2-40B4-BE49-F238E27FC236}">
                <a16:creationId xmlns:a16="http://schemas.microsoft.com/office/drawing/2014/main" id="{A31408F8-0B8A-49CC-8948-2BEDF10814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9358" y="677575"/>
            <a:ext cx="4676775" cy="5724525"/>
          </a:xfrm>
          <a:prstGeom prst="rect">
            <a:avLst/>
          </a:prstGeom>
        </p:spPr>
      </p:pic>
      <p:pic>
        <p:nvPicPr>
          <p:cNvPr id="10" name="Picture 10" descr="A pool next to a body of water&#10;&#10;Description generated with very high confidence">
            <a:extLst>
              <a:ext uri="{FF2B5EF4-FFF2-40B4-BE49-F238E27FC236}">
                <a16:creationId xmlns:a16="http://schemas.microsoft.com/office/drawing/2014/main" id="{5169761F-D0F0-453D-B245-270C06443C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183" y="3540648"/>
            <a:ext cx="5098472" cy="3074085"/>
          </a:xfrm>
          <a:prstGeom prst="rect">
            <a:avLst/>
          </a:prstGeom>
        </p:spPr>
      </p:pic>
      <p:pic>
        <p:nvPicPr>
          <p:cNvPr id="12" name="Picture 12" descr="A close up of a green plant&#10;&#10;Description generated with very high confidence">
            <a:extLst>
              <a:ext uri="{FF2B5EF4-FFF2-40B4-BE49-F238E27FC236}">
                <a16:creationId xmlns:a16="http://schemas.microsoft.com/office/drawing/2014/main" id="{B81C2A89-33A7-4B30-9AAD-A3753ED862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64328" y="1720384"/>
            <a:ext cx="4765963" cy="2184177"/>
          </a:xfrm>
          <a:prstGeom prst="rect">
            <a:avLst/>
          </a:prstGeom>
        </p:spPr>
      </p:pic>
      <p:pic>
        <p:nvPicPr>
          <p:cNvPr id="6" name="Picture 6" descr="A picture containing sky, food&#10;&#10;Description generated with high confidence">
            <a:extLst>
              <a:ext uri="{FF2B5EF4-FFF2-40B4-BE49-F238E27FC236}">
                <a16:creationId xmlns:a16="http://schemas.microsoft.com/office/drawing/2014/main" id="{913B07C8-5263-45F9-89EB-79BB87A54A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0471" y="632237"/>
            <a:ext cx="2743200" cy="1543050"/>
          </a:xfrm>
          <a:prstGeom prst="rect">
            <a:avLst/>
          </a:prstGeom>
        </p:spPr>
      </p:pic>
      <p:pic>
        <p:nvPicPr>
          <p:cNvPr id="14" name="Picture 14" descr="A sandy beach&#10;&#10;Description generated with very high confidence">
            <a:extLst>
              <a:ext uri="{FF2B5EF4-FFF2-40B4-BE49-F238E27FC236}">
                <a16:creationId xmlns:a16="http://schemas.microsoft.com/office/drawing/2014/main" id="{AB268DFE-355A-422E-9AC0-6AE408BA22E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22618" y="4499030"/>
            <a:ext cx="4599709" cy="2168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6422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EA102F2E-962C-4540-B7AB-3CD9865BC2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9642985"/>
              </p:ext>
            </p:extLst>
          </p:nvPr>
        </p:nvGraphicFramePr>
        <p:xfrm>
          <a:off x="605793" y="2101848"/>
          <a:ext cx="10634636" cy="26543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17318">
                  <a:extLst>
                    <a:ext uri="{9D8B030D-6E8A-4147-A177-3AD203B41FA5}">
                      <a16:colId xmlns:a16="http://schemas.microsoft.com/office/drawing/2014/main" val="2015881620"/>
                    </a:ext>
                  </a:extLst>
                </a:gridCol>
                <a:gridCol w="5317318">
                  <a:extLst>
                    <a:ext uri="{9D8B030D-6E8A-4147-A177-3AD203B41FA5}">
                      <a16:colId xmlns:a16="http://schemas.microsoft.com/office/drawing/2014/main" val="1352724215"/>
                    </a:ext>
                  </a:extLst>
                </a:gridCol>
              </a:tblGrid>
              <a:tr h="630164">
                <a:tc>
                  <a:txBody>
                    <a:bodyPr/>
                    <a:lstStyle/>
                    <a:p>
                      <a:r>
                        <a:rPr lang="en-GB" sz="2800" dirty="0"/>
                        <a:t>Equipment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/>
                        <a:t>Worksheets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6092688"/>
                  </a:ext>
                </a:extLst>
              </a:tr>
              <a:tr h="2024139">
                <a:tc>
                  <a:txBody>
                    <a:bodyPr/>
                    <a:lstStyle/>
                    <a:p>
                      <a:r>
                        <a:rPr lang="en-GB" sz="2800" dirty="0"/>
                        <a:t>Separating salt from rock salt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923748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E8F7FF9E-889B-4A05-A054-084D01FEF515}"/>
              </a:ext>
            </a:extLst>
          </p:cNvPr>
          <p:cNvSpPr txBox="1"/>
          <p:nvPr/>
        </p:nvSpPr>
        <p:spPr>
          <a:xfrm>
            <a:off x="605793" y="721291"/>
            <a:ext cx="63754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Requisitions</a:t>
            </a:r>
          </a:p>
        </p:txBody>
      </p:sp>
    </p:spTree>
    <p:extLst>
      <p:ext uri="{BB962C8B-B14F-4D97-AF65-F5344CB8AC3E}">
        <p14:creationId xmlns:p14="http://schemas.microsoft.com/office/powerpoint/2010/main" val="37257833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4CA74E-360C-4DE4-857D-564ED120E7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8341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sz="4400" dirty="0">
                <a:latin typeface="+mj-lt"/>
                <a:cs typeface="Arial" panose="020B0604020202020204" pitchFamily="34" charset="0"/>
              </a:rPr>
              <a:t>During evaporation of a solution, the liquid turns into a ____ which escapes into the air. This leaves behind the </a:t>
            </a:r>
            <a:r>
              <a:rPr lang="en-GB" sz="4400">
                <a:latin typeface="+mj-lt"/>
                <a:cs typeface="Arial" panose="020B0604020202020204" pitchFamily="34" charset="0"/>
              </a:rPr>
              <a:t>solid that </a:t>
            </a:r>
            <a:r>
              <a:rPr lang="en-GB" sz="4400" dirty="0">
                <a:latin typeface="+mj-lt"/>
                <a:cs typeface="Arial" panose="020B0604020202020204" pitchFamily="34" charset="0"/>
              </a:rPr>
              <a:t>was ________in it.</a:t>
            </a:r>
          </a:p>
          <a:p>
            <a:pPr marL="0" indent="0">
              <a:buNone/>
            </a:pPr>
            <a:endParaRPr lang="en-IE" dirty="0"/>
          </a:p>
        </p:txBody>
      </p:sp>
      <p:pic>
        <p:nvPicPr>
          <p:cNvPr id="4" name="Picture 4" descr="Related image">
            <a:extLst>
              <a:ext uri="{FF2B5EF4-FFF2-40B4-BE49-F238E27FC236}">
                <a16:creationId xmlns:a16="http://schemas.microsoft.com/office/drawing/2014/main" id="{6B97769C-EDEF-4975-AE6F-DB6AD737B4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6962" y="3700226"/>
            <a:ext cx="3838075" cy="2559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C44E8BB8-AF4D-49E8-B684-7D4AE681D19D}"/>
              </a:ext>
            </a:extLst>
          </p:cNvPr>
          <p:cNvGrpSpPr/>
          <p:nvPr/>
        </p:nvGrpSpPr>
        <p:grpSpPr>
          <a:xfrm>
            <a:off x="0" y="172195"/>
            <a:ext cx="4716236" cy="659938"/>
            <a:chOff x="56703" y="395219"/>
            <a:chExt cx="4716236" cy="659938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5C39E95-B003-49B5-BB7D-13EB6E0C3CC4}"/>
                </a:ext>
              </a:extLst>
            </p:cNvPr>
            <p:cNvSpPr txBox="1"/>
            <p:nvPr/>
          </p:nvSpPr>
          <p:spPr>
            <a:xfrm>
              <a:off x="56703" y="395219"/>
              <a:ext cx="4716236" cy="65993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600" dirty="0">
                  <a:solidFill>
                    <a:schemeClr val="bg1"/>
                  </a:solidFill>
                </a:rPr>
                <a:t>Copy &amp; Complete</a:t>
              </a: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4D302A69-0664-4900-9554-35BD3A61B92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6703" y="426441"/>
              <a:ext cx="648631" cy="628716"/>
            </a:xfrm>
            <a:prstGeom prst="rect">
              <a:avLst/>
            </a:prstGeom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E0E6392F-455D-4821-8547-1028270DCFA7}"/>
              </a:ext>
            </a:extLst>
          </p:cNvPr>
          <p:cNvSpPr txBox="1"/>
          <p:nvPr/>
        </p:nvSpPr>
        <p:spPr>
          <a:xfrm>
            <a:off x="3681890" y="1523247"/>
            <a:ext cx="9901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dirty="0">
                <a:solidFill>
                  <a:schemeClr val="accent3">
                    <a:lumMod val="50000"/>
                  </a:schemeClr>
                </a:solidFill>
              </a:rPr>
              <a:t>gas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8D97756-E8E5-4DBD-8DA0-3B6E7232263C}"/>
              </a:ext>
            </a:extLst>
          </p:cNvPr>
          <p:cNvSpPr txBox="1"/>
          <p:nvPr/>
        </p:nvSpPr>
        <p:spPr>
          <a:xfrm>
            <a:off x="812311" y="2688549"/>
            <a:ext cx="246612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dirty="0">
                <a:solidFill>
                  <a:schemeClr val="accent3">
                    <a:lumMod val="50000"/>
                  </a:schemeClr>
                </a:solidFill>
              </a:rPr>
              <a:t>dissolved</a:t>
            </a:r>
          </a:p>
        </p:txBody>
      </p:sp>
    </p:spTree>
    <p:extLst>
      <p:ext uri="{BB962C8B-B14F-4D97-AF65-F5344CB8AC3E}">
        <p14:creationId xmlns:p14="http://schemas.microsoft.com/office/powerpoint/2010/main" val="3839541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8AED5B-8D76-48D4-A4F2-DA4E210828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Key Temperatures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CC7829-BE0B-4B82-9F6B-4F5FF5F90F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IE" sz="3600" dirty="0">
                <a:latin typeface="+mj-lt"/>
              </a:rPr>
              <a:t>What temperature does water evaporate?</a:t>
            </a:r>
          </a:p>
          <a:p>
            <a:pPr marL="0" indent="0">
              <a:buNone/>
            </a:pPr>
            <a:endParaRPr lang="en-IE" sz="3600" dirty="0">
              <a:latin typeface="+mj-lt"/>
            </a:endParaRPr>
          </a:p>
          <a:p>
            <a:pPr marL="0" indent="0">
              <a:buNone/>
            </a:pPr>
            <a:r>
              <a:rPr lang="en-IE" sz="3600" dirty="0">
                <a:latin typeface="+mj-lt"/>
              </a:rPr>
              <a:t>What is the boiling point of water?</a:t>
            </a:r>
          </a:p>
        </p:txBody>
      </p:sp>
      <p:pic>
        <p:nvPicPr>
          <p:cNvPr id="4" name="Picture 2" descr="Image result for spilled water">
            <a:extLst>
              <a:ext uri="{FF2B5EF4-FFF2-40B4-BE49-F238E27FC236}">
                <a16:creationId xmlns:a16="http://schemas.microsoft.com/office/drawing/2014/main" id="{00EED705-60FD-4E81-83FE-9C85A88334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2716" y="3429000"/>
            <a:ext cx="3461084" cy="2307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05683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8AED5B-8D76-48D4-A4F2-DA4E210828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Key Temperatures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CC7829-BE0B-4B82-9F6B-4F5FF5F90F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IE" sz="3600" dirty="0">
                <a:latin typeface="+mj-lt"/>
              </a:rPr>
              <a:t>Evaporation can happen at any temperature. Think of water that’s been spilt, if its left, all the water will evaporate. </a:t>
            </a:r>
            <a:br>
              <a:rPr lang="en-IE" sz="3600" dirty="0">
                <a:latin typeface="+mj-lt"/>
              </a:rPr>
            </a:br>
            <a:endParaRPr lang="en-IE" sz="3600" dirty="0">
              <a:latin typeface="+mj-lt"/>
            </a:endParaRPr>
          </a:p>
          <a:p>
            <a:pPr marL="0" indent="0">
              <a:buNone/>
            </a:pPr>
            <a:r>
              <a:rPr lang="en-IE" sz="3600" dirty="0">
                <a:latin typeface="+mj-lt"/>
              </a:rPr>
              <a:t>The boiling point of water is 100</a:t>
            </a:r>
            <a:r>
              <a:rPr lang="en-IE" sz="3600" dirty="0">
                <a:latin typeface="+mj-lt"/>
                <a:cs typeface="Calibri" panose="020F0502020204030204" pitchFamily="34" charset="0"/>
              </a:rPr>
              <a:t>°C.</a:t>
            </a:r>
            <a:br>
              <a:rPr lang="en-IE" sz="3600" dirty="0">
                <a:latin typeface="+mj-lt"/>
                <a:cs typeface="Calibri" panose="020F0502020204030204" pitchFamily="34" charset="0"/>
              </a:rPr>
            </a:br>
            <a:r>
              <a:rPr lang="en-IE" sz="3600" dirty="0">
                <a:latin typeface="+mj-lt"/>
                <a:cs typeface="Calibri" panose="020F0502020204030204" pitchFamily="34" charset="0"/>
              </a:rPr>
              <a:t>Boiling is when liquid is turning to </a:t>
            </a:r>
            <a:br>
              <a:rPr lang="en-IE" sz="3600" dirty="0">
                <a:latin typeface="+mj-lt"/>
                <a:cs typeface="Calibri" panose="020F0502020204030204" pitchFamily="34" charset="0"/>
              </a:rPr>
            </a:br>
            <a:r>
              <a:rPr lang="en-IE" sz="3600" dirty="0">
                <a:latin typeface="+mj-lt"/>
                <a:cs typeface="Calibri" panose="020F0502020204030204" pitchFamily="34" charset="0"/>
              </a:rPr>
              <a:t>gas throughout all the liquid. </a:t>
            </a:r>
            <a:endParaRPr lang="en-IE" sz="3600" dirty="0">
              <a:latin typeface="+mj-lt"/>
            </a:endParaRPr>
          </a:p>
        </p:txBody>
      </p:sp>
      <p:pic>
        <p:nvPicPr>
          <p:cNvPr id="4" name="Picture 2" descr="Image result for spilled water">
            <a:extLst>
              <a:ext uri="{FF2B5EF4-FFF2-40B4-BE49-F238E27FC236}">
                <a16:creationId xmlns:a16="http://schemas.microsoft.com/office/drawing/2014/main" id="{00EED705-60FD-4E81-83FE-9C85A88334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6463" y="3429000"/>
            <a:ext cx="3557337" cy="2371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59196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8EAD11-1632-4DBC-90E7-D970B7CB84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Evaporations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EE67A0-36DD-4E1B-A8E2-4D4261CF04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8209547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E" sz="4000" dirty="0">
                <a:latin typeface="+mj-lt"/>
              </a:rPr>
              <a:t>The rate of evaporation </a:t>
            </a:r>
            <a:r>
              <a:rPr lang="en-IE" sz="4000" b="1" dirty="0">
                <a:latin typeface="+mj-lt"/>
              </a:rPr>
              <a:t>increases </a:t>
            </a:r>
            <a:r>
              <a:rPr lang="en-IE" sz="4000" dirty="0">
                <a:latin typeface="+mj-lt"/>
              </a:rPr>
              <a:t>as the temperature </a:t>
            </a:r>
            <a:r>
              <a:rPr lang="en-IE" sz="4000" b="1" dirty="0">
                <a:latin typeface="+mj-lt"/>
              </a:rPr>
              <a:t>increases</a:t>
            </a:r>
            <a:r>
              <a:rPr lang="en-IE" sz="4000" dirty="0">
                <a:latin typeface="+mj-lt"/>
              </a:rPr>
              <a:t> </a:t>
            </a:r>
          </a:p>
          <a:p>
            <a:pPr marL="0" indent="0">
              <a:buNone/>
            </a:pPr>
            <a:endParaRPr lang="en-IE" sz="4000" b="1" dirty="0">
              <a:latin typeface="+mj-lt"/>
            </a:endParaRPr>
          </a:p>
          <a:p>
            <a:pPr marL="0" indent="0">
              <a:buNone/>
            </a:pPr>
            <a:r>
              <a:rPr lang="en-IE" sz="4000" dirty="0">
                <a:latin typeface="+mj-lt"/>
              </a:rPr>
              <a:t>During summer months, whole </a:t>
            </a:r>
            <a:br>
              <a:rPr lang="en-IE" sz="4000" dirty="0">
                <a:latin typeface="+mj-lt"/>
              </a:rPr>
            </a:br>
            <a:r>
              <a:rPr lang="en-IE" sz="4000" dirty="0">
                <a:latin typeface="+mj-lt"/>
              </a:rPr>
              <a:t>lakes can evaporate. Salt crystals </a:t>
            </a:r>
            <a:br>
              <a:rPr lang="en-IE" sz="4000" dirty="0">
                <a:latin typeface="+mj-lt"/>
              </a:rPr>
            </a:br>
            <a:r>
              <a:rPr lang="en-IE" sz="4000" dirty="0">
                <a:latin typeface="+mj-lt"/>
              </a:rPr>
              <a:t>form as water evaporates from </a:t>
            </a:r>
            <a:br>
              <a:rPr lang="en-IE" sz="4000" dirty="0">
                <a:latin typeface="+mj-lt"/>
              </a:rPr>
            </a:br>
            <a:r>
              <a:rPr lang="en-IE" sz="4000" dirty="0">
                <a:latin typeface="+mj-lt"/>
              </a:rPr>
              <a:t>this lake. </a:t>
            </a:r>
          </a:p>
        </p:txBody>
      </p:sp>
      <p:pic>
        <p:nvPicPr>
          <p:cNvPr id="4" name="Picture 11" descr="7E_p_ap_002">
            <a:extLst>
              <a:ext uri="{FF2B5EF4-FFF2-40B4-BE49-F238E27FC236}">
                <a16:creationId xmlns:a16="http://schemas.microsoft.com/office/drawing/2014/main" id="{DD0163B2-41DE-4824-A48A-0340474BD3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6904" y="1360691"/>
            <a:ext cx="2916896" cy="1937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2" descr="7E_p_ap_003">
            <a:extLst>
              <a:ext uri="{FF2B5EF4-FFF2-40B4-BE49-F238E27FC236}">
                <a16:creationId xmlns:a16="http://schemas.microsoft.com/office/drawing/2014/main" id="{5DEA952A-43CA-4386-9AC9-CA4C6974DF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5602" y="3786022"/>
            <a:ext cx="3694911" cy="2390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6495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C162A7-DDFC-4163-983E-E70523FF29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Producing Salt </a:t>
            </a:r>
            <a:r>
              <a:rPr lang="en-IE" sz="3200" dirty="0">
                <a:hlinkClick r:id="rId2"/>
              </a:rPr>
              <a:t>(video)</a:t>
            </a:r>
            <a:endParaRPr lang="en-I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B39EE0-9BF6-463B-8C61-0418C88C43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3331"/>
            <a:ext cx="10515600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200000"/>
              </a:lnSpc>
              <a:buNone/>
            </a:pPr>
            <a:r>
              <a:rPr lang="en-IE" sz="4000" dirty="0">
                <a:latin typeface="+mj-lt"/>
              </a:rPr>
              <a:t>What is the chemical formula for salt? 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IE" sz="4000" dirty="0">
                <a:latin typeface="+mj-lt"/>
              </a:rPr>
              <a:t>What are the uses of salt? 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IE" sz="4000" dirty="0">
                <a:latin typeface="+mj-lt"/>
              </a:rPr>
              <a:t>How do we obtain rock salt?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8F6DDA0-DFE3-46CC-9662-8CDA2E6A3546}"/>
              </a:ext>
            </a:extLst>
          </p:cNvPr>
          <p:cNvGrpSpPr/>
          <p:nvPr/>
        </p:nvGrpSpPr>
        <p:grpSpPr>
          <a:xfrm>
            <a:off x="7475764" y="272556"/>
            <a:ext cx="4716236" cy="659938"/>
            <a:chOff x="56703" y="395219"/>
            <a:chExt cx="4716236" cy="659938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4A46EA6-CD39-41A2-BFCA-766A92BE62EA}"/>
                </a:ext>
              </a:extLst>
            </p:cNvPr>
            <p:cNvSpPr txBox="1"/>
            <p:nvPr/>
          </p:nvSpPr>
          <p:spPr>
            <a:xfrm>
              <a:off x="56703" y="395219"/>
              <a:ext cx="4716236" cy="65993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600" dirty="0">
                  <a:solidFill>
                    <a:schemeClr val="bg1"/>
                  </a:solidFill>
                </a:rPr>
                <a:t>Copy &amp; Complete</a:t>
              </a: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C3E09E5B-1C81-432C-94E6-A38811612E7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6703" y="426441"/>
              <a:ext cx="648631" cy="628716"/>
            </a:xfrm>
            <a:prstGeom prst="rect">
              <a:avLst/>
            </a:prstGeom>
          </p:spPr>
        </p:pic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FD3A7A5F-E3AE-46A2-BD3A-311737F67A78}"/>
              </a:ext>
            </a:extLst>
          </p:cNvPr>
          <p:cNvSpPr txBox="1"/>
          <p:nvPr/>
        </p:nvSpPr>
        <p:spPr>
          <a:xfrm>
            <a:off x="916387" y="2163395"/>
            <a:ext cx="133402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dirty="0">
                <a:solidFill>
                  <a:schemeClr val="accent3">
                    <a:lumMod val="50000"/>
                  </a:schemeClr>
                </a:solidFill>
              </a:rPr>
              <a:t>NaCl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6C65D53-6D90-4D36-877A-62F0F23CE0F0}"/>
              </a:ext>
            </a:extLst>
          </p:cNvPr>
          <p:cNvSpPr txBox="1"/>
          <p:nvPr/>
        </p:nvSpPr>
        <p:spPr>
          <a:xfrm>
            <a:off x="838200" y="3586222"/>
            <a:ext cx="747550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dirty="0">
                <a:solidFill>
                  <a:schemeClr val="accent3">
                    <a:lumMod val="50000"/>
                  </a:schemeClr>
                </a:solidFill>
              </a:rPr>
              <a:t>Cooking, melting ice on roads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1F85F17-6DE0-471D-A22D-7D8B0D254450}"/>
              </a:ext>
            </a:extLst>
          </p:cNvPr>
          <p:cNvSpPr txBox="1"/>
          <p:nvPr/>
        </p:nvSpPr>
        <p:spPr>
          <a:xfrm>
            <a:off x="916387" y="5054796"/>
            <a:ext cx="607442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dirty="0">
                <a:solidFill>
                  <a:schemeClr val="accent3">
                    <a:lumMod val="50000"/>
                  </a:schemeClr>
                </a:solidFill>
              </a:rPr>
              <a:t>Mining and evaporation</a:t>
            </a:r>
          </a:p>
        </p:txBody>
      </p:sp>
    </p:spTree>
    <p:extLst>
      <p:ext uri="{BB962C8B-B14F-4D97-AF65-F5344CB8AC3E}">
        <p14:creationId xmlns:p14="http://schemas.microsoft.com/office/powerpoint/2010/main" val="2180654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04374F-9176-40FD-A361-4D55F42324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Separation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B8600E-6B84-4176-969D-D1A956E38C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IE" sz="4400" dirty="0">
                <a:latin typeface="+mj-lt"/>
              </a:rPr>
              <a:t>Come up with a </a:t>
            </a:r>
            <a:r>
              <a:rPr lang="en-IE" sz="4400" b="1" dirty="0">
                <a:latin typeface="+mj-lt"/>
              </a:rPr>
              <a:t>method </a:t>
            </a:r>
            <a:r>
              <a:rPr lang="en-IE" sz="4400" dirty="0">
                <a:latin typeface="+mj-lt"/>
              </a:rPr>
              <a:t>to separate salt from rock using the following equipment:</a:t>
            </a:r>
          </a:p>
          <a:p>
            <a:pPr marL="0" indent="0">
              <a:buNone/>
            </a:pPr>
            <a:endParaRPr lang="en-IE" dirty="0"/>
          </a:p>
          <a:p>
            <a:pPr marL="0" indent="0">
              <a:buNone/>
            </a:pPr>
            <a:endParaRPr lang="en-IE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820828DA-CF9C-47A0-AE3E-D58B892D5F00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032000" y="3429000"/>
          <a:ext cx="8128000" cy="2286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515779864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18450395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IE" sz="3600" dirty="0">
                          <a:latin typeface="+mj-lt"/>
                        </a:rPr>
                        <a:t>Beaker</a:t>
                      </a:r>
                    </a:p>
                    <a:p>
                      <a:r>
                        <a:rPr lang="en-IE" sz="3600" dirty="0">
                          <a:latin typeface="+mj-lt"/>
                        </a:rPr>
                        <a:t>Stirring Rod</a:t>
                      </a:r>
                    </a:p>
                    <a:p>
                      <a:r>
                        <a:rPr lang="en-IE" sz="3600" dirty="0">
                          <a:latin typeface="+mj-lt"/>
                        </a:rPr>
                        <a:t>Bunsen Burner</a:t>
                      </a:r>
                    </a:p>
                    <a:p>
                      <a:r>
                        <a:rPr lang="en-IE" sz="3600" dirty="0">
                          <a:latin typeface="+mj-lt"/>
                        </a:rPr>
                        <a:t>Bench Mat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3600" dirty="0">
                          <a:latin typeface="+mj-lt"/>
                        </a:rPr>
                        <a:t>Tripod</a:t>
                      </a:r>
                    </a:p>
                    <a:p>
                      <a:r>
                        <a:rPr lang="en-IE" sz="3600" dirty="0">
                          <a:latin typeface="+mj-lt"/>
                        </a:rPr>
                        <a:t>Gauze</a:t>
                      </a:r>
                    </a:p>
                    <a:p>
                      <a:r>
                        <a:rPr lang="en-IE" sz="3600" dirty="0">
                          <a:latin typeface="+mj-lt"/>
                        </a:rPr>
                        <a:t>Funnel</a:t>
                      </a:r>
                    </a:p>
                    <a:p>
                      <a:r>
                        <a:rPr lang="en-IE" sz="3600" dirty="0">
                          <a:latin typeface="+mj-lt"/>
                        </a:rPr>
                        <a:t>Filter Paper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02674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18924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8FE1CC62-D951-4F66-8D15-47DEF8831787}"/>
                  </a:ext>
                </a:extLst>
              </p14:cNvPr>
              <p14:cNvContentPartPr/>
              <p14:nvPr/>
            </p14:nvContentPartPr>
            <p14:xfrm>
              <a:off x="781878" y="792707"/>
              <a:ext cx="10202494" cy="5272586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8FE1CC62-D951-4F66-8D15-47DEF883178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72518" y="783347"/>
                <a:ext cx="10221214" cy="5291306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884793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Custom 1">
      <a:majorFont>
        <a:latin typeface="Calibri Light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CE62EB15-4A07-41BA-B3C1-50007D9A00AC}" vid="{278166B1-8DBC-4D68-9D41-3770ABBDE42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85BDED5D8F65547B3DEAB243A920A54" ma:contentTypeVersion="12" ma:contentTypeDescription="Create a new document." ma:contentTypeScope="" ma:versionID="481d02f1182b56cf50ff2f16a8d11ec0">
  <xsd:schema xmlns:xsd="http://www.w3.org/2001/XMLSchema" xmlns:xs="http://www.w3.org/2001/XMLSchema" xmlns:p="http://schemas.microsoft.com/office/2006/metadata/properties" xmlns:ns3="caa02d93-d17b-4249-a0c5-afeca33be5b7" xmlns:ns4="b496163d-89a1-4d48-9d31-68cb6b4034b6" targetNamespace="http://schemas.microsoft.com/office/2006/metadata/properties" ma:root="true" ma:fieldsID="66dc1536a9f7aa29cb5b07ac67041ec2" ns3:_="" ns4:_="">
    <xsd:import namespace="caa02d93-d17b-4249-a0c5-afeca33be5b7"/>
    <xsd:import namespace="b496163d-89a1-4d48-9d31-68cb6b4034b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a02d93-d17b-4249-a0c5-afeca33be5b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96163d-89a1-4d48-9d31-68cb6b4034b6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2472A0D-A1EB-443A-9CB5-FCE09E2FADD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aa02d93-d17b-4249-a0c5-afeca33be5b7"/>
    <ds:schemaRef ds:uri="b496163d-89a1-4d48-9d31-68cb6b4034b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1BE48FC-00AF-4431-BF20-705D2D6000A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8E42C24-B700-4289-B654-783D1BAE23B6}">
  <ds:schemaRefs>
    <ds:schemaRef ds:uri="b496163d-89a1-4d48-9d31-68cb6b4034b6"/>
    <ds:schemaRef ds:uri="http://purl.org/dc/dcmitype/"/>
    <ds:schemaRef ds:uri="caa02d93-d17b-4249-a0c5-afeca33be5b7"/>
    <ds:schemaRef ds:uri="http://schemas.microsoft.com/office/2006/documentManagement/types"/>
    <ds:schemaRef ds:uri="http://schemas.microsoft.com/office/2006/metadata/properties"/>
    <ds:schemaRef ds:uri="http://purl.org/dc/terms/"/>
    <ds:schemaRef ds:uri="http://purl.org/dc/elements/1.1/"/>
    <ds:schemaRef ds:uri="http://www.w3.org/XML/1998/namespace"/>
    <ds:schemaRef ds:uri="http://schemas.microsoft.com/office/infopath/2007/PartnerControls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Lesson Template</Template>
  <TotalTime>676</TotalTime>
  <Words>757</Words>
  <Application>Microsoft Office PowerPoint</Application>
  <PresentationFormat>Widescreen</PresentationFormat>
  <Paragraphs>95</Paragraphs>
  <Slides>17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Book Antiqua</vt:lpstr>
      <vt:lpstr>Calibri</vt:lpstr>
      <vt:lpstr>Calibri Light</vt:lpstr>
      <vt:lpstr>Times New Roman</vt:lpstr>
      <vt:lpstr>Office Theme</vt:lpstr>
      <vt:lpstr>7Ec: Evaporation</vt:lpstr>
      <vt:lpstr>PowerPoint Presentation</vt:lpstr>
      <vt:lpstr>PowerPoint Presentation</vt:lpstr>
      <vt:lpstr>Key Temperatures</vt:lpstr>
      <vt:lpstr>Key Temperatures</vt:lpstr>
      <vt:lpstr>Evaporations</vt:lpstr>
      <vt:lpstr>Producing Salt (video)</vt:lpstr>
      <vt:lpstr>Separation</vt:lpstr>
      <vt:lpstr>PowerPoint Presentation</vt:lpstr>
      <vt:lpstr>PowerPoint Presentation</vt:lpstr>
      <vt:lpstr>PowerPoint Presentation</vt:lpstr>
      <vt:lpstr>PowerPoint Presentation</vt:lpstr>
      <vt:lpstr>Risk Assessment</vt:lpstr>
      <vt:lpstr>Risk Assessment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 Callanan</dc:creator>
  <cp:lastModifiedBy>D Callanan</cp:lastModifiedBy>
  <cp:revision>11</cp:revision>
  <dcterms:created xsi:type="dcterms:W3CDTF">2021-09-17T15:46:21Z</dcterms:created>
  <dcterms:modified xsi:type="dcterms:W3CDTF">2022-07-05T08:43:18Z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0x010100D85BDED5D8F65547B3DEAB243A920A54</vt:lpwstr>
  </property>
</Properties>
</file>