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3"/>
  </p:notesMasterIdLst>
  <p:sldIdLst>
    <p:sldId id="417" r:id="rId5"/>
    <p:sldId id="256" r:id="rId6"/>
    <p:sldId id="396" r:id="rId7"/>
    <p:sldId id="397" r:id="rId8"/>
    <p:sldId id="398" r:id="rId9"/>
    <p:sldId id="426" r:id="rId10"/>
    <p:sldId id="429" r:id="rId11"/>
    <p:sldId id="500" r:id="rId12"/>
    <p:sldId id="501" r:id="rId13"/>
    <p:sldId id="498" r:id="rId14"/>
    <p:sldId id="427" r:id="rId15"/>
    <p:sldId id="499" r:id="rId16"/>
    <p:sldId id="425" r:id="rId17"/>
    <p:sldId id="424" r:id="rId18"/>
    <p:sldId id="423" r:id="rId19"/>
    <p:sldId id="422" r:id="rId20"/>
    <p:sldId id="418" r:id="rId21"/>
    <p:sldId id="419" r:id="rId22"/>
    <p:sldId id="401" r:id="rId23"/>
    <p:sldId id="402" r:id="rId24"/>
    <p:sldId id="420" r:id="rId25"/>
    <p:sldId id="403" r:id="rId26"/>
    <p:sldId id="410" r:id="rId27"/>
    <p:sldId id="411" r:id="rId28"/>
    <p:sldId id="413" r:id="rId29"/>
    <p:sldId id="414" r:id="rId30"/>
    <p:sldId id="415" r:id="rId31"/>
    <p:sldId id="416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ra Callanan" initials="DC" lastIdx="1" clrIdx="0">
    <p:extLst>
      <p:ext uri="{19B8F6BF-5375-455C-9EA6-DF929625EA0E}">
        <p15:presenceInfo xmlns:p15="http://schemas.microsoft.com/office/powerpoint/2012/main" userId="Dara Callanan" providerId="None"/>
      </p:ext>
    </p:extLst>
  </p:cmAuthor>
  <p:cmAuthor id="2" name="D Callanan" initials="DC" lastIdx="6" clrIdx="1">
    <p:extLst>
      <p:ext uri="{19B8F6BF-5375-455C-9EA6-DF929625EA0E}">
        <p15:presenceInfo xmlns:p15="http://schemas.microsoft.com/office/powerpoint/2012/main" userId="S::dcallanan@highamsparkschool.co.uk::01a6a1db-8903-44b8-9c99-1e92b6d780f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96" y="4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6/11/relationships/changesInfo" Target="changesInfos/changesInfo1.xml"/><Relationship Id="rId21" Type="http://schemas.openxmlformats.org/officeDocument/2006/relationships/slide" Target="slides/slide17.xml"/><Relationship Id="rId34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 Callanan" userId="951668ec-da26-491a-9b8a-af24bfeff26b" providerId="ADAL" clId="{10F7D56E-F1D4-4432-97E0-846406B78197}"/>
    <pc:docChg chg="custSel addSld delSld modSld sldOrd">
      <pc:chgData name="D Callanan" userId="951668ec-da26-491a-9b8a-af24bfeff26b" providerId="ADAL" clId="{10F7D56E-F1D4-4432-97E0-846406B78197}" dt="2022-07-13T10:48:18.564" v="298" actId="2696"/>
      <pc:docMkLst>
        <pc:docMk/>
      </pc:docMkLst>
      <pc:sldChg chg="modSp add">
        <pc:chgData name="D Callanan" userId="951668ec-da26-491a-9b8a-af24bfeff26b" providerId="ADAL" clId="{10F7D56E-F1D4-4432-97E0-846406B78197}" dt="2022-07-13T10:46:14.235" v="213" actId="14734"/>
        <pc:sldMkLst>
          <pc:docMk/>
          <pc:sldMk cId="3725783310" sldId="256"/>
        </pc:sldMkLst>
        <pc:graphicFrameChg chg="mod modGraphic">
          <ac:chgData name="D Callanan" userId="951668ec-da26-491a-9b8a-af24bfeff26b" providerId="ADAL" clId="{10F7D56E-F1D4-4432-97E0-846406B78197}" dt="2022-07-13T10:46:14.235" v="213" actId="14734"/>
          <ac:graphicFrameMkLst>
            <pc:docMk/>
            <pc:sldMk cId="3725783310" sldId="256"/>
            <ac:graphicFrameMk id="5" creationId="{EA102F2E-962C-4540-B7AB-3CD9865BC2A3}"/>
          </ac:graphicFrameMkLst>
        </pc:graphicFrameChg>
      </pc:sldChg>
      <pc:sldChg chg="add">
        <pc:chgData name="D Callanan" userId="951668ec-da26-491a-9b8a-af24bfeff26b" providerId="ADAL" clId="{10F7D56E-F1D4-4432-97E0-846406B78197}" dt="2022-07-13T10:47:27.690" v="231"/>
        <pc:sldMkLst>
          <pc:docMk/>
          <pc:sldMk cId="1348374017" sldId="257"/>
        </pc:sldMkLst>
      </pc:sldChg>
      <pc:sldChg chg="del">
        <pc:chgData name="D Callanan" userId="951668ec-da26-491a-9b8a-af24bfeff26b" providerId="ADAL" clId="{10F7D56E-F1D4-4432-97E0-846406B78197}" dt="2022-07-13T10:44:17.888" v="91" actId="2696"/>
        <pc:sldMkLst>
          <pc:docMk/>
          <pc:sldMk cId="2365294581" sldId="257"/>
        </pc:sldMkLst>
      </pc:sldChg>
      <pc:sldChg chg="del">
        <pc:chgData name="D Callanan" userId="951668ec-da26-491a-9b8a-af24bfeff26b" providerId="ADAL" clId="{10F7D56E-F1D4-4432-97E0-846406B78197}" dt="2022-07-13T10:43:41.489" v="56" actId="2696"/>
        <pc:sldMkLst>
          <pc:docMk/>
          <pc:sldMk cId="300835056" sldId="259"/>
        </pc:sldMkLst>
      </pc:sldChg>
      <pc:sldChg chg="del">
        <pc:chgData name="D Callanan" userId="951668ec-da26-491a-9b8a-af24bfeff26b" providerId="ADAL" clId="{10F7D56E-F1D4-4432-97E0-846406B78197}" dt="2022-07-13T10:43:41.286" v="25" actId="2696"/>
        <pc:sldMkLst>
          <pc:docMk/>
          <pc:sldMk cId="758594123" sldId="264"/>
        </pc:sldMkLst>
      </pc:sldChg>
      <pc:sldChg chg="del">
        <pc:chgData name="D Callanan" userId="951668ec-da26-491a-9b8a-af24bfeff26b" providerId="ADAL" clId="{10F7D56E-F1D4-4432-97E0-846406B78197}" dt="2022-07-13T10:43:41.473" v="53" actId="2696"/>
        <pc:sldMkLst>
          <pc:docMk/>
          <pc:sldMk cId="3560699434" sldId="265"/>
        </pc:sldMkLst>
      </pc:sldChg>
      <pc:sldChg chg="del">
        <pc:chgData name="D Callanan" userId="951668ec-da26-491a-9b8a-af24bfeff26b" providerId="ADAL" clId="{10F7D56E-F1D4-4432-97E0-846406B78197}" dt="2022-07-13T10:43:41.207" v="12" actId="2696"/>
        <pc:sldMkLst>
          <pc:docMk/>
          <pc:sldMk cId="2704914704" sldId="266"/>
        </pc:sldMkLst>
      </pc:sldChg>
      <pc:sldChg chg="del">
        <pc:chgData name="D Callanan" userId="951668ec-da26-491a-9b8a-af24bfeff26b" providerId="ADAL" clId="{10F7D56E-F1D4-4432-97E0-846406B78197}" dt="2022-07-13T10:43:41.286" v="24" actId="2696"/>
        <pc:sldMkLst>
          <pc:docMk/>
          <pc:sldMk cId="606936468" sldId="270"/>
        </pc:sldMkLst>
      </pc:sldChg>
      <pc:sldChg chg="del">
        <pc:chgData name="D Callanan" userId="951668ec-da26-491a-9b8a-af24bfeff26b" providerId="ADAL" clId="{10F7D56E-F1D4-4432-97E0-846406B78197}" dt="2022-07-13T10:43:41.270" v="23" actId="2696"/>
        <pc:sldMkLst>
          <pc:docMk/>
          <pc:sldMk cId="418087096" sldId="271"/>
        </pc:sldMkLst>
      </pc:sldChg>
      <pc:sldChg chg="del">
        <pc:chgData name="D Callanan" userId="951668ec-da26-491a-9b8a-af24bfeff26b" providerId="ADAL" clId="{10F7D56E-F1D4-4432-97E0-846406B78197}" dt="2022-07-13T10:43:41.504" v="58" actId="2696"/>
        <pc:sldMkLst>
          <pc:docMk/>
          <pc:sldMk cId="2001480110" sldId="272"/>
        </pc:sldMkLst>
      </pc:sldChg>
      <pc:sldChg chg="del">
        <pc:chgData name="D Callanan" userId="951668ec-da26-491a-9b8a-af24bfeff26b" providerId="ADAL" clId="{10F7D56E-F1D4-4432-97E0-846406B78197}" dt="2022-07-13T10:43:41.270" v="22" actId="2696"/>
        <pc:sldMkLst>
          <pc:docMk/>
          <pc:sldMk cId="2747315402" sldId="273"/>
        </pc:sldMkLst>
      </pc:sldChg>
      <pc:sldChg chg="del">
        <pc:chgData name="D Callanan" userId="951668ec-da26-491a-9b8a-af24bfeff26b" providerId="ADAL" clId="{10F7D56E-F1D4-4432-97E0-846406B78197}" dt="2022-07-13T10:43:41.254" v="20" actId="2696"/>
        <pc:sldMkLst>
          <pc:docMk/>
          <pc:sldMk cId="1730330087" sldId="274"/>
        </pc:sldMkLst>
      </pc:sldChg>
      <pc:sldChg chg="del">
        <pc:chgData name="D Callanan" userId="951668ec-da26-491a-9b8a-af24bfeff26b" providerId="ADAL" clId="{10F7D56E-F1D4-4432-97E0-846406B78197}" dt="2022-07-13T10:43:41.254" v="19" actId="2696"/>
        <pc:sldMkLst>
          <pc:docMk/>
          <pc:sldMk cId="909041692" sldId="275"/>
        </pc:sldMkLst>
      </pc:sldChg>
      <pc:sldChg chg="del">
        <pc:chgData name="D Callanan" userId="951668ec-da26-491a-9b8a-af24bfeff26b" providerId="ADAL" clId="{10F7D56E-F1D4-4432-97E0-846406B78197}" dt="2022-07-13T10:43:41.239" v="18" actId="2696"/>
        <pc:sldMkLst>
          <pc:docMk/>
          <pc:sldMk cId="2175704634" sldId="276"/>
        </pc:sldMkLst>
      </pc:sldChg>
      <pc:sldChg chg="del">
        <pc:chgData name="D Callanan" userId="951668ec-da26-491a-9b8a-af24bfeff26b" providerId="ADAL" clId="{10F7D56E-F1D4-4432-97E0-846406B78197}" dt="2022-07-13T10:43:41.239" v="17" actId="2696"/>
        <pc:sldMkLst>
          <pc:docMk/>
          <pc:sldMk cId="652501716" sldId="277"/>
        </pc:sldMkLst>
      </pc:sldChg>
      <pc:sldChg chg="del">
        <pc:chgData name="D Callanan" userId="951668ec-da26-491a-9b8a-af24bfeff26b" providerId="ADAL" clId="{10F7D56E-F1D4-4432-97E0-846406B78197}" dt="2022-07-13T10:43:41.426" v="46" actId="2696"/>
        <pc:sldMkLst>
          <pc:docMk/>
          <pc:sldMk cId="1898938721" sldId="278"/>
        </pc:sldMkLst>
      </pc:sldChg>
      <pc:sldChg chg="del">
        <pc:chgData name="D Callanan" userId="951668ec-da26-491a-9b8a-af24bfeff26b" providerId="ADAL" clId="{10F7D56E-F1D4-4432-97E0-846406B78197}" dt="2022-07-13T10:43:42.263" v="86" actId="2696"/>
        <pc:sldMkLst>
          <pc:docMk/>
          <pc:sldMk cId="2112415066" sldId="279"/>
        </pc:sldMkLst>
      </pc:sldChg>
      <pc:sldChg chg="del">
        <pc:chgData name="D Callanan" userId="951668ec-da26-491a-9b8a-af24bfeff26b" providerId="ADAL" clId="{10F7D56E-F1D4-4432-97E0-846406B78197}" dt="2022-07-13T10:43:42.247" v="85" actId="2696"/>
        <pc:sldMkLst>
          <pc:docMk/>
          <pc:sldMk cId="2842923862" sldId="280"/>
        </pc:sldMkLst>
      </pc:sldChg>
      <pc:sldChg chg="del">
        <pc:chgData name="D Callanan" userId="951668ec-da26-491a-9b8a-af24bfeff26b" providerId="ADAL" clId="{10F7D56E-F1D4-4432-97E0-846406B78197}" dt="2022-07-13T10:43:42.247" v="83" actId="2696"/>
        <pc:sldMkLst>
          <pc:docMk/>
          <pc:sldMk cId="2468441481" sldId="281"/>
        </pc:sldMkLst>
      </pc:sldChg>
      <pc:sldChg chg="del">
        <pc:chgData name="D Callanan" userId="951668ec-da26-491a-9b8a-af24bfeff26b" providerId="ADAL" clId="{10F7D56E-F1D4-4432-97E0-846406B78197}" dt="2022-07-13T10:43:41.661" v="73" actId="2696"/>
        <pc:sldMkLst>
          <pc:docMk/>
          <pc:sldMk cId="2385655720" sldId="282"/>
        </pc:sldMkLst>
      </pc:sldChg>
      <pc:sldChg chg="del">
        <pc:chgData name="D Callanan" userId="951668ec-da26-491a-9b8a-af24bfeff26b" providerId="ADAL" clId="{10F7D56E-F1D4-4432-97E0-846406B78197}" dt="2022-07-13T10:43:42.232" v="82" actId="2696"/>
        <pc:sldMkLst>
          <pc:docMk/>
          <pc:sldMk cId="1481047761" sldId="284"/>
        </pc:sldMkLst>
      </pc:sldChg>
      <pc:sldChg chg="del">
        <pc:chgData name="D Callanan" userId="951668ec-da26-491a-9b8a-af24bfeff26b" providerId="ADAL" clId="{10F7D56E-F1D4-4432-97E0-846406B78197}" dt="2022-07-13T10:43:42.232" v="81" actId="2696"/>
        <pc:sldMkLst>
          <pc:docMk/>
          <pc:sldMk cId="644744235" sldId="285"/>
        </pc:sldMkLst>
      </pc:sldChg>
      <pc:sldChg chg="del">
        <pc:chgData name="D Callanan" userId="951668ec-da26-491a-9b8a-af24bfeff26b" providerId="ADAL" clId="{10F7D56E-F1D4-4432-97E0-846406B78197}" dt="2022-07-13T10:43:41.457" v="51" actId="2696"/>
        <pc:sldMkLst>
          <pc:docMk/>
          <pc:sldMk cId="447030476" sldId="286"/>
        </pc:sldMkLst>
      </pc:sldChg>
      <pc:sldChg chg="del">
        <pc:chgData name="D Callanan" userId="951668ec-da26-491a-9b8a-af24bfeff26b" providerId="ADAL" clId="{10F7D56E-F1D4-4432-97E0-846406B78197}" dt="2022-07-13T10:43:41.442" v="48" actId="2696"/>
        <pc:sldMkLst>
          <pc:docMk/>
          <pc:sldMk cId="2358351124" sldId="287"/>
        </pc:sldMkLst>
      </pc:sldChg>
      <pc:sldChg chg="del">
        <pc:chgData name="D Callanan" userId="951668ec-da26-491a-9b8a-af24bfeff26b" providerId="ADAL" clId="{10F7D56E-F1D4-4432-97E0-846406B78197}" dt="2022-07-13T10:43:41.426" v="47" actId="2696"/>
        <pc:sldMkLst>
          <pc:docMk/>
          <pc:sldMk cId="1767289133" sldId="289"/>
        </pc:sldMkLst>
      </pc:sldChg>
      <pc:sldChg chg="del">
        <pc:chgData name="D Callanan" userId="951668ec-da26-491a-9b8a-af24bfeff26b" providerId="ADAL" clId="{10F7D56E-F1D4-4432-97E0-846406B78197}" dt="2022-07-13T10:43:41.457" v="52" actId="2696"/>
        <pc:sldMkLst>
          <pc:docMk/>
          <pc:sldMk cId="304211951" sldId="290"/>
        </pc:sldMkLst>
      </pc:sldChg>
      <pc:sldChg chg="del">
        <pc:chgData name="D Callanan" userId="951668ec-da26-491a-9b8a-af24bfeff26b" providerId="ADAL" clId="{10F7D56E-F1D4-4432-97E0-846406B78197}" dt="2022-07-13T10:43:41.489" v="55" actId="2696"/>
        <pc:sldMkLst>
          <pc:docMk/>
          <pc:sldMk cId="2675695000" sldId="292"/>
        </pc:sldMkLst>
      </pc:sldChg>
      <pc:sldChg chg="del">
        <pc:chgData name="D Callanan" userId="951668ec-da26-491a-9b8a-af24bfeff26b" providerId="ADAL" clId="{10F7D56E-F1D4-4432-97E0-846406B78197}" dt="2022-07-13T10:43:41.645" v="69" actId="2696"/>
        <pc:sldMkLst>
          <pc:docMk/>
          <pc:sldMk cId="252888327" sldId="295"/>
        </pc:sldMkLst>
      </pc:sldChg>
      <pc:sldChg chg="del">
        <pc:chgData name="D Callanan" userId="951668ec-da26-491a-9b8a-af24bfeff26b" providerId="ADAL" clId="{10F7D56E-F1D4-4432-97E0-846406B78197}" dt="2022-07-13T10:43:41.270" v="21" actId="2696"/>
        <pc:sldMkLst>
          <pc:docMk/>
          <pc:sldMk cId="2830065961" sldId="297"/>
        </pc:sldMkLst>
      </pc:sldChg>
      <pc:sldChg chg="del">
        <pc:chgData name="D Callanan" userId="951668ec-da26-491a-9b8a-af24bfeff26b" providerId="ADAL" clId="{10F7D56E-F1D4-4432-97E0-846406B78197}" dt="2022-07-13T10:43:41.364" v="37" actId="2696"/>
        <pc:sldMkLst>
          <pc:docMk/>
          <pc:sldMk cId="1765891288" sldId="303"/>
        </pc:sldMkLst>
      </pc:sldChg>
      <pc:sldChg chg="del">
        <pc:chgData name="D Callanan" userId="951668ec-da26-491a-9b8a-af24bfeff26b" providerId="ADAL" clId="{10F7D56E-F1D4-4432-97E0-846406B78197}" dt="2022-07-13T10:43:41.364" v="36" actId="2696"/>
        <pc:sldMkLst>
          <pc:docMk/>
          <pc:sldMk cId="3598855325" sldId="304"/>
        </pc:sldMkLst>
      </pc:sldChg>
      <pc:sldChg chg="del">
        <pc:chgData name="D Callanan" userId="951668ec-da26-491a-9b8a-af24bfeff26b" providerId="ADAL" clId="{10F7D56E-F1D4-4432-97E0-846406B78197}" dt="2022-07-13T10:43:41.364" v="35" actId="2696"/>
        <pc:sldMkLst>
          <pc:docMk/>
          <pc:sldMk cId="2607500853" sldId="307"/>
        </pc:sldMkLst>
      </pc:sldChg>
      <pc:sldChg chg="del">
        <pc:chgData name="D Callanan" userId="951668ec-da26-491a-9b8a-af24bfeff26b" providerId="ADAL" clId="{10F7D56E-F1D4-4432-97E0-846406B78197}" dt="2022-07-13T10:43:41.332" v="31" actId="2696"/>
        <pc:sldMkLst>
          <pc:docMk/>
          <pc:sldMk cId="3585043102" sldId="309"/>
        </pc:sldMkLst>
      </pc:sldChg>
      <pc:sldChg chg="del">
        <pc:chgData name="D Callanan" userId="951668ec-da26-491a-9b8a-af24bfeff26b" providerId="ADAL" clId="{10F7D56E-F1D4-4432-97E0-846406B78197}" dt="2022-07-13T10:43:41.332" v="30" actId="2696"/>
        <pc:sldMkLst>
          <pc:docMk/>
          <pc:sldMk cId="3365741975" sldId="310"/>
        </pc:sldMkLst>
      </pc:sldChg>
      <pc:sldChg chg="del">
        <pc:chgData name="D Callanan" userId="951668ec-da26-491a-9b8a-af24bfeff26b" providerId="ADAL" clId="{10F7D56E-F1D4-4432-97E0-846406B78197}" dt="2022-07-13T10:43:41.317" v="29" actId="2696"/>
        <pc:sldMkLst>
          <pc:docMk/>
          <pc:sldMk cId="1970884193" sldId="311"/>
        </pc:sldMkLst>
      </pc:sldChg>
      <pc:sldChg chg="del">
        <pc:chgData name="D Callanan" userId="951668ec-da26-491a-9b8a-af24bfeff26b" providerId="ADAL" clId="{10F7D56E-F1D4-4432-97E0-846406B78197}" dt="2022-07-13T10:43:41.317" v="28" actId="2696"/>
        <pc:sldMkLst>
          <pc:docMk/>
          <pc:sldMk cId="3204799225" sldId="312"/>
        </pc:sldMkLst>
      </pc:sldChg>
      <pc:sldChg chg="del">
        <pc:chgData name="D Callanan" userId="951668ec-da26-491a-9b8a-af24bfeff26b" providerId="ADAL" clId="{10F7D56E-F1D4-4432-97E0-846406B78197}" dt="2022-07-13T10:43:41.301" v="27" actId="2696"/>
        <pc:sldMkLst>
          <pc:docMk/>
          <pc:sldMk cId="3203457058" sldId="313"/>
        </pc:sldMkLst>
      </pc:sldChg>
      <pc:sldChg chg="del">
        <pc:chgData name="D Callanan" userId="951668ec-da26-491a-9b8a-af24bfeff26b" providerId="ADAL" clId="{10F7D56E-F1D4-4432-97E0-846406B78197}" dt="2022-07-13T10:48:17.735" v="239" actId="2696"/>
        <pc:sldMkLst>
          <pc:docMk/>
          <pc:sldMk cId="777103225" sldId="314"/>
        </pc:sldMkLst>
      </pc:sldChg>
      <pc:sldChg chg="del">
        <pc:chgData name="D Callanan" userId="951668ec-da26-491a-9b8a-af24bfeff26b" providerId="ADAL" clId="{10F7D56E-F1D4-4432-97E0-846406B78197}" dt="2022-07-13T10:48:17.735" v="240" actId="2696"/>
        <pc:sldMkLst>
          <pc:docMk/>
          <pc:sldMk cId="3495892487" sldId="315"/>
        </pc:sldMkLst>
      </pc:sldChg>
      <pc:sldChg chg="del">
        <pc:chgData name="D Callanan" userId="951668ec-da26-491a-9b8a-af24bfeff26b" providerId="ADAL" clId="{10F7D56E-F1D4-4432-97E0-846406B78197}" dt="2022-07-13T10:48:17.767" v="241" actId="2696"/>
        <pc:sldMkLst>
          <pc:docMk/>
          <pc:sldMk cId="1545303857" sldId="316"/>
        </pc:sldMkLst>
      </pc:sldChg>
      <pc:sldChg chg="del">
        <pc:chgData name="D Callanan" userId="951668ec-da26-491a-9b8a-af24bfeff26b" providerId="ADAL" clId="{10F7D56E-F1D4-4432-97E0-846406B78197}" dt="2022-07-13T10:48:17.782" v="242" actId="2696"/>
        <pc:sldMkLst>
          <pc:docMk/>
          <pc:sldMk cId="1706626276" sldId="317"/>
        </pc:sldMkLst>
      </pc:sldChg>
      <pc:sldChg chg="del">
        <pc:chgData name="D Callanan" userId="951668ec-da26-491a-9b8a-af24bfeff26b" providerId="ADAL" clId="{10F7D56E-F1D4-4432-97E0-846406B78197}" dt="2022-07-13T10:48:17.798" v="243" actId="2696"/>
        <pc:sldMkLst>
          <pc:docMk/>
          <pc:sldMk cId="2994993536" sldId="318"/>
        </pc:sldMkLst>
      </pc:sldChg>
      <pc:sldChg chg="del">
        <pc:chgData name="D Callanan" userId="951668ec-da26-491a-9b8a-af24bfeff26b" providerId="ADAL" clId="{10F7D56E-F1D4-4432-97E0-846406B78197}" dt="2022-07-13T10:48:17.814" v="244" actId="2696"/>
        <pc:sldMkLst>
          <pc:docMk/>
          <pc:sldMk cId="2441302096" sldId="319"/>
        </pc:sldMkLst>
      </pc:sldChg>
      <pc:sldChg chg="del">
        <pc:chgData name="D Callanan" userId="951668ec-da26-491a-9b8a-af24bfeff26b" providerId="ADAL" clId="{10F7D56E-F1D4-4432-97E0-846406B78197}" dt="2022-07-13T10:48:17.845" v="245" actId="2696"/>
        <pc:sldMkLst>
          <pc:docMk/>
          <pc:sldMk cId="810358831" sldId="320"/>
        </pc:sldMkLst>
      </pc:sldChg>
      <pc:sldChg chg="del">
        <pc:chgData name="D Callanan" userId="951668ec-da26-491a-9b8a-af24bfeff26b" providerId="ADAL" clId="{10F7D56E-F1D4-4432-97E0-846406B78197}" dt="2022-07-13T10:48:17.860" v="246" actId="2696"/>
        <pc:sldMkLst>
          <pc:docMk/>
          <pc:sldMk cId="3850270476" sldId="321"/>
        </pc:sldMkLst>
      </pc:sldChg>
      <pc:sldChg chg="del">
        <pc:chgData name="D Callanan" userId="951668ec-da26-491a-9b8a-af24bfeff26b" providerId="ADAL" clId="{10F7D56E-F1D4-4432-97E0-846406B78197}" dt="2022-07-13T10:43:41.301" v="26" actId="2696"/>
        <pc:sldMkLst>
          <pc:docMk/>
          <pc:sldMk cId="592875260" sldId="322"/>
        </pc:sldMkLst>
      </pc:sldChg>
      <pc:sldChg chg="del">
        <pc:chgData name="D Callanan" userId="951668ec-da26-491a-9b8a-af24bfeff26b" providerId="ADAL" clId="{10F7D56E-F1D4-4432-97E0-846406B78197}" dt="2022-07-13T10:43:41.567" v="68" actId="2696"/>
        <pc:sldMkLst>
          <pc:docMk/>
          <pc:sldMk cId="2481606942" sldId="323"/>
        </pc:sldMkLst>
      </pc:sldChg>
      <pc:sldChg chg="del">
        <pc:chgData name="D Callanan" userId="951668ec-da26-491a-9b8a-af24bfeff26b" providerId="ADAL" clId="{10F7D56E-F1D4-4432-97E0-846406B78197}" dt="2022-07-13T10:43:41.379" v="39" actId="2696"/>
        <pc:sldMkLst>
          <pc:docMk/>
          <pc:sldMk cId="674377673" sldId="327"/>
        </pc:sldMkLst>
      </pc:sldChg>
      <pc:sldChg chg="del">
        <pc:chgData name="D Callanan" userId="951668ec-da26-491a-9b8a-af24bfeff26b" providerId="ADAL" clId="{10F7D56E-F1D4-4432-97E0-846406B78197}" dt="2022-07-13T10:43:42.247" v="84" actId="2696"/>
        <pc:sldMkLst>
          <pc:docMk/>
          <pc:sldMk cId="2959059402" sldId="329"/>
        </pc:sldMkLst>
      </pc:sldChg>
      <pc:sldChg chg="del">
        <pc:chgData name="D Callanan" userId="951668ec-da26-491a-9b8a-af24bfeff26b" providerId="ADAL" clId="{10F7D56E-F1D4-4432-97E0-846406B78197}" dt="2022-07-13T10:43:41.551" v="65" actId="2696"/>
        <pc:sldMkLst>
          <pc:docMk/>
          <pc:sldMk cId="2513976321" sldId="330"/>
        </pc:sldMkLst>
      </pc:sldChg>
      <pc:sldChg chg="del">
        <pc:chgData name="D Callanan" userId="951668ec-da26-491a-9b8a-af24bfeff26b" providerId="ADAL" clId="{10F7D56E-F1D4-4432-97E0-846406B78197}" dt="2022-07-13T10:43:41.536" v="64" actId="2696"/>
        <pc:sldMkLst>
          <pc:docMk/>
          <pc:sldMk cId="4184777097" sldId="331"/>
        </pc:sldMkLst>
      </pc:sldChg>
      <pc:sldChg chg="del">
        <pc:chgData name="D Callanan" userId="951668ec-da26-491a-9b8a-af24bfeff26b" providerId="ADAL" clId="{10F7D56E-F1D4-4432-97E0-846406B78197}" dt="2022-07-13T10:43:41.536" v="63" actId="2696"/>
        <pc:sldMkLst>
          <pc:docMk/>
          <pc:sldMk cId="4012983822" sldId="332"/>
        </pc:sldMkLst>
      </pc:sldChg>
      <pc:sldChg chg="del">
        <pc:chgData name="D Callanan" userId="951668ec-da26-491a-9b8a-af24bfeff26b" providerId="ADAL" clId="{10F7D56E-F1D4-4432-97E0-846406B78197}" dt="2022-07-13T10:43:41.520" v="62" actId="2696"/>
        <pc:sldMkLst>
          <pc:docMk/>
          <pc:sldMk cId="854930867" sldId="333"/>
        </pc:sldMkLst>
      </pc:sldChg>
      <pc:sldChg chg="del">
        <pc:chgData name="D Callanan" userId="951668ec-da26-491a-9b8a-af24bfeff26b" providerId="ADAL" clId="{10F7D56E-F1D4-4432-97E0-846406B78197}" dt="2022-07-13T10:43:41.520" v="61" actId="2696"/>
        <pc:sldMkLst>
          <pc:docMk/>
          <pc:sldMk cId="1737016282" sldId="334"/>
        </pc:sldMkLst>
      </pc:sldChg>
      <pc:sldChg chg="del">
        <pc:chgData name="D Callanan" userId="951668ec-da26-491a-9b8a-af24bfeff26b" providerId="ADAL" clId="{10F7D56E-F1D4-4432-97E0-846406B78197}" dt="2022-07-13T10:43:41.520" v="60" actId="2696"/>
        <pc:sldMkLst>
          <pc:docMk/>
          <pc:sldMk cId="4127408347" sldId="335"/>
        </pc:sldMkLst>
      </pc:sldChg>
      <pc:sldChg chg="del">
        <pc:chgData name="D Callanan" userId="951668ec-da26-491a-9b8a-af24bfeff26b" providerId="ADAL" clId="{10F7D56E-F1D4-4432-97E0-846406B78197}" dt="2022-07-13T10:43:41.504" v="59" actId="2696"/>
        <pc:sldMkLst>
          <pc:docMk/>
          <pc:sldMk cId="1734720586" sldId="336"/>
        </pc:sldMkLst>
      </pc:sldChg>
      <pc:sldChg chg="del">
        <pc:chgData name="D Callanan" userId="951668ec-da26-491a-9b8a-af24bfeff26b" providerId="ADAL" clId="{10F7D56E-F1D4-4432-97E0-846406B78197}" dt="2022-07-13T10:43:41.489" v="57" actId="2696"/>
        <pc:sldMkLst>
          <pc:docMk/>
          <pc:sldMk cId="3381472629" sldId="337"/>
        </pc:sldMkLst>
      </pc:sldChg>
      <pc:sldChg chg="modSp del mod">
        <pc:chgData name="D Callanan" userId="951668ec-da26-491a-9b8a-af24bfeff26b" providerId="ADAL" clId="{10F7D56E-F1D4-4432-97E0-846406B78197}" dt="2022-07-13T10:43:42.201" v="76" actId="2696"/>
        <pc:sldMkLst>
          <pc:docMk/>
          <pc:sldMk cId="1929279568" sldId="338"/>
        </pc:sldMkLst>
        <pc:graphicFrameChg chg="mod">
          <ac:chgData name="D Callanan" userId="951668ec-da26-491a-9b8a-af24bfeff26b" providerId="ADAL" clId="{10F7D56E-F1D4-4432-97E0-846406B78197}" dt="2022-07-13T10:43:42.201" v="76" actId="2696"/>
          <ac:graphicFrameMkLst>
            <pc:docMk/>
            <pc:sldMk cId="1929279568" sldId="338"/>
            <ac:graphicFrameMk id="2" creationId="{00000000-0000-0000-0000-000000000000}"/>
          </ac:graphicFrameMkLst>
        </pc:graphicFrameChg>
      </pc:sldChg>
      <pc:sldChg chg="del">
        <pc:chgData name="D Callanan" userId="951668ec-da26-491a-9b8a-af24bfeff26b" providerId="ADAL" clId="{10F7D56E-F1D4-4432-97E0-846406B78197}" dt="2022-07-13T10:43:41.661" v="72" actId="2696"/>
        <pc:sldMkLst>
          <pc:docMk/>
          <pc:sldMk cId="2231312362" sldId="339"/>
        </pc:sldMkLst>
      </pc:sldChg>
      <pc:sldChg chg="del">
        <pc:chgData name="D Callanan" userId="951668ec-da26-491a-9b8a-af24bfeff26b" providerId="ADAL" clId="{10F7D56E-F1D4-4432-97E0-846406B78197}" dt="2022-07-13T10:43:42.216" v="77" actId="2696"/>
        <pc:sldMkLst>
          <pc:docMk/>
          <pc:sldMk cId="1712698448" sldId="341"/>
        </pc:sldMkLst>
      </pc:sldChg>
      <pc:sldChg chg="del">
        <pc:chgData name="D Callanan" userId="951668ec-da26-491a-9b8a-af24bfeff26b" providerId="ADAL" clId="{10F7D56E-F1D4-4432-97E0-846406B78197}" dt="2022-07-13T10:43:42.216" v="79" actId="2696"/>
        <pc:sldMkLst>
          <pc:docMk/>
          <pc:sldMk cId="2423475659" sldId="342"/>
        </pc:sldMkLst>
      </pc:sldChg>
      <pc:sldChg chg="del">
        <pc:chgData name="D Callanan" userId="951668ec-da26-491a-9b8a-af24bfeff26b" providerId="ADAL" clId="{10F7D56E-F1D4-4432-97E0-846406B78197}" dt="2022-07-13T10:43:42.232" v="80" actId="2696"/>
        <pc:sldMkLst>
          <pc:docMk/>
          <pc:sldMk cId="3140368205" sldId="343"/>
        </pc:sldMkLst>
      </pc:sldChg>
      <pc:sldChg chg="del">
        <pc:chgData name="D Callanan" userId="951668ec-da26-491a-9b8a-af24bfeff26b" providerId="ADAL" clId="{10F7D56E-F1D4-4432-97E0-846406B78197}" dt="2022-07-13T10:43:41.692" v="74" actId="2696"/>
        <pc:sldMkLst>
          <pc:docMk/>
          <pc:sldMk cId="3410606216" sldId="345"/>
        </pc:sldMkLst>
      </pc:sldChg>
      <pc:sldChg chg="del">
        <pc:chgData name="D Callanan" userId="951668ec-da26-491a-9b8a-af24bfeff26b" providerId="ADAL" clId="{10F7D56E-F1D4-4432-97E0-846406B78197}" dt="2022-07-13T10:43:42.216" v="78" actId="2696"/>
        <pc:sldMkLst>
          <pc:docMk/>
          <pc:sldMk cId="2797824027" sldId="346"/>
        </pc:sldMkLst>
      </pc:sldChg>
      <pc:sldChg chg="del">
        <pc:chgData name="D Callanan" userId="951668ec-da26-491a-9b8a-af24bfeff26b" providerId="ADAL" clId="{10F7D56E-F1D4-4432-97E0-846406B78197}" dt="2022-07-13T10:43:41.645" v="71" actId="2696"/>
        <pc:sldMkLst>
          <pc:docMk/>
          <pc:sldMk cId="3504599141" sldId="347"/>
        </pc:sldMkLst>
      </pc:sldChg>
      <pc:sldChg chg="del">
        <pc:chgData name="D Callanan" userId="951668ec-da26-491a-9b8a-af24bfeff26b" providerId="ADAL" clId="{10F7D56E-F1D4-4432-97E0-846406B78197}" dt="2022-07-13T10:43:41.645" v="70" actId="2696"/>
        <pc:sldMkLst>
          <pc:docMk/>
          <pc:sldMk cId="458716188" sldId="348"/>
        </pc:sldMkLst>
      </pc:sldChg>
      <pc:sldChg chg="del">
        <pc:chgData name="D Callanan" userId="951668ec-da26-491a-9b8a-af24bfeff26b" providerId="ADAL" clId="{10F7D56E-F1D4-4432-97E0-846406B78197}" dt="2022-07-13T10:43:41.551" v="67" actId="2696"/>
        <pc:sldMkLst>
          <pc:docMk/>
          <pc:sldMk cId="16032476" sldId="349"/>
        </pc:sldMkLst>
      </pc:sldChg>
      <pc:sldChg chg="del">
        <pc:chgData name="D Callanan" userId="951668ec-da26-491a-9b8a-af24bfeff26b" providerId="ADAL" clId="{10F7D56E-F1D4-4432-97E0-846406B78197}" dt="2022-07-13T10:43:41.551" v="66" actId="2696"/>
        <pc:sldMkLst>
          <pc:docMk/>
          <pc:sldMk cId="1854549326" sldId="351"/>
        </pc:sldMkLst>
      </pc:sldChg>
      <pc:sldChg chg="del">
        <pc:chgData name="D Callanan" userId="951668ec-da26-491a-9b8a-af24bfeff26b" providerId="ADAL" clId="{10F7D56E-F1D4-4432-97E0-846406B78197}" dt="2022-07-13T10:43:41.442" v="49" actId="2696"/>
        <pc:sldMkLst>
          <pc:docMk/>
          <pc:sldMk cId="3310307119" sldId="353"/>
        </pc:sldMkLst>
      </pc:sldChg>
      <pc:sldChg chg="del">
        <pc:chgData name="D Callanan" userId="951668ec-da26-491a-9b8a-af24bfeff26b" providerId="ADAL" clId="{10F7D56E-F1D4-4432-97E0-846406B78197}" dt="2022-07-13T10:43:41.442" v="50" actId="2696"/>
        <pc:sldMkLst>
          <pc:docMk/>
          <pc:sldMk cId="1457618918" sldId="355"/>
        </pc:sldMkLst>
      </pc:sldChg>
      <pc:sldChg chg="del">
        <pc:chgData name="D Callanan" userId="951668ec-da26-491a-9b8a-af24bfeff26b" providerId="ADAL" clId="{10F7D56E-F1D4-4432-97E0-846406B78197}" dt="2022-07-13T10:43:41.411" v="43" actId="2696"/>
        <pc:sldMkLst>
          <pc:docMk/>
          <pc:sldMk cId="983108712" sldId="368"/>
        </pc:sldMkLst>
      </pc:sldChg>
      <pc:sldChg chg="del">
        <pc:chgData name="D Callanan" userId="951668ec-da26-491a-9b8a-af24bfeff26b" providerId="ADAL" clId="{10F7D56E-F1D4-4432-97E0-846406B78197}" dt="2022-07-13T10:43:41.395" v="42" actId="2696"/>
        <pc:sldMkLst>
          <pc:docMk/>
          <pc:sldMk cId="2377668588" sldId="369"/>
        </pc:sldMkLst>
      </pc:sldChg>
      <pc:sldChg chg="del">
        <pc:chgData name="D Callanan" userId="951668ec-da26-491a-9b8a-af24bfeff26b" providerId="ADAL" clId="{10F7D56E-F1D4-4432-97E0-846406B78197}" dt="2022-07-13T10:43:41.395" v="41" actId="2696"/>
        <pc:sldMkLst>
          <pc:docMk/>
          <pc:sldMk cId="2599250863" sldId="370"/>
        </pc:sldMkLst>
      </pc:sldChg>
      <pc:sldChg chg="del">
        <pc:chgData name="D Callanan" userId="951668ec-da26-491a-9b8a-af24bfeff26b" providerId="ADAL" clId="{10F7D56E-F1D4-4432-97E0-846406B78197}" dt="2022-07-13T10:43:41.379" v="38" actId="2696"/>
        <pc:sldMkLst>
          <pc:docMk/>
          <pc:sldMk cId="2155591796" sldId="371"/>
        </pc:sldMkLst>
      </pc:sldChg>
      <pc:sldChg chg="del">
        <pc:chgData name="D Callanan" userId="951668ec-da26-491a-9b8a-af24bfeff26b" providerId="ADAL" clId="{10F7D56E-F1D4-4432-97E0-846406B78197}" dt="2022-07-13T10:43:41.348" v="33" actId="2696"/>
        <pc:sldMkLst>
          <pc:docMk/>
          <pc:sldMk cId="3683745986" sldId="372"/>
        </pc:sldMkLst>
      </pc:sldChg>
      <pc:sldChg chg="del">
        <pc:chgData name="D Callanan" userId="951668ec-da26-491a-9b8a-af24bfeff26b" providerId="ADAL" clId="{10F7D56E-F1D4-4432-97E0-846406B78197}" dt="2022-07-13T10:43:41.332" v="32" actId="2696"/>
        <pc:sldMkLst>
          <pc:docMk/>
          <pc:sldMk cId="2127134745" sldId="373"/>
        </pc:sldMkLst>
      </pc:sldChg>
      <pc:sldChg chg="del">
        <pc:chgData name="D Callanan" userId="951668ec-da26-491a-9b8a-af24bfeff26b" providerId="ADAL" clId="{10F7D56E-F1D4-4432-97E0-846406B78197}" dt="2022-07-13T10:43:41.223" v="15" actId="2696"/>
        <pc:sldMkLst>
          <pc:docMk/>
          <pc:sldMk cId="3292442730" sldId="374"/>
        </pc:sldMkLst>
      </pc:sldChg>
      <pc:sldChg chg="del">
        <pc:chgData name="D Callanan" userId="951668ec-da26-491a-9b8a-af24bfeff26b" providerId="ADAL" clId="{10F7D56E-F1D4-4432-97E0-846406B78197}" dt="2022-07-13T10:43:41.207" v="13" actId="2696"/>
        <pc:sldMkLst>
          <pc:docMk/>
          <pc:sldMk cId="1750567092" sldId="375"/>
        </pc:sldMkLst>
      </pc:sldChg>
      <pc:sldChg chg="del">
        <pc:chgData name="D Callanan" userId="951668ec-da26-491a-9b8a-af24bfeff26b" providerId="ADAL" clId="{10F7D56E-F1D4-4432-97E0-846406B78197}" dt="2022-07-13T10:43:41.207" v="14" actId="2696"/>
        <pc:sldMkLst>
          <pc:docMk/>
          <pc:sldMk cId="3496213652" sldId="376"/>
        </pc:sldMkLst>
      </pc:sldChg>
      <pc:sldChg chg="del">
        <pc:chgData name="D Callanan" userId="951668ec-da26-491a-9b8a-af24bfeff26b" providerId="ADAL" clId="{10F7D56E-F1D4-4432-97E0-846406B78197}" dt="2022-07-13T10:43:41.192" v="11" actId="2696"/>
        <pc:sldMkLst>
          <pc:docMk/>
          <pc:sldMk cId="3434898803" sldId="377"/>
        </pc:sldMkLst>
      </pc:sldChg>
      <pc:sldChg chg="del">
        <pc:chgData name="D Callanan" userId="951668ec-da26-491a-9b8a-af24bfeff26b" providerId="ADAL" clId="{10F7D56E-F1D4-4432-97E0-846406B78197}" dt="2022-07-13T10:43:41.176" v="10" actId="2696"/>
        <pc:sldMkLst>
          <pc:docMk/>
          <pc:sldMk cId="1378509396" sldId="378"/>
        </pc:sldMkLst>
      </pc:sldChg>
      <pc:sldChg chg="del">
        <pc:chgData name="D Callanan" userId="951668ec-da26-491a-9b8a-af24bfeff26b" providerId="ADAL" clId="{10F7D56E-F1D4-4432-97E0-846406B78197}" dt="2022-07-13T10:43:41.161" v="8" actId="2696"/>
        <pc:sldMkLst>
          <pc:docMk/>
          <pc:sldMk cId="1868673047" sldId="379"/>
        </pc:sldMkLst>
      </pc:sldChg>
      <pc:sldChg chg="del">
        <pc:chgData name="D Callanan" userId="951668ec-da26-491a-9b8a-af24bfeff26b" providerId="ADAL" clId="{10F7D56E-F1D4-4432-97E0-846406B78197}" dt="2022-07-13T10:43:41.161" v="7" actId="2696"/>
        <pc:sldMkLst>
          <pc:docMk/>
          <pc:sldMk cId="4043729516" sldId="380"/>
        </pc:sldMkLst>
      </pc:sldChg>
      <pc:sldChg chg="del">
        <pc:chgData name="D Callanan" userId="951668ec-da26-491a-9b8a-af24bfeff26b" providerId="ADAL" clId="{10F7D56E-F1D4-4432-97E0-846406B78197}" dt="2022-07-13T10:43:41.145" v="6" actId="2696"/>
        <pc:sldMkLst>
          <pc:docMk/>
          <pc:sldMk cId="182196051" sldId="381"/>
        </pc:sldMkLst>
      </pc:sldChg>
      <pc:sldChg chg="del">
        <pc:chgData name="D Callanan" userId="951668ec-da26-491a-9b8a-af24bfeff26b" providerId="ADAL" clId="{10F7D56E-F1D4-4432-97E0-846406B78197}" dt="2022-07-13T10:43:41.145" v="5" actId="2696"/>
        <pc:sldMkLst>
          <pc:docMk/>
          <pc:sldMk cId="354768852" sldId="382"/>
        </pc:sldMkLst>
      </pc:sldChg>
      <pc:sldChg chg="del">
        <pc:chgData name="D Callanan" userId="951668ec-da26-491a-9b8a-af24bfeff26b" providerId="ADAL" clId="{10F7D56E-F1D4-4432-97E0-846406B78197}" dt="2022-07-13T10:43:41.036" v="3" actId="2696"/>
        <pc:sldMkLst>
          <pc:docMk/>
          <pc:sldMk cId="2203048155" sldId="383"/>
        </pc:sldMkLst>
      </pc:sldChg>
      <pc:sldChg chg="del">
        <pc:chgData name="D Callanan" userId="951668ec-da26-491a-9b8a-af24bfeff26b" providerId="ADAL" clId="{10F7D56E-F1D4-4432-97E0-846406B78197}" dt="2022-07-13T10:43:41.036" v="2" actId="2696"/>
        <pc:sldMkLst>
          <pc:docMk/>
          <pc:sldMk cId="2306696660" sldId="384"/>
        </pc:sldMkLst>
      </pc:sldChg>
      <pc:sldChg chg="del">
        <pc:chgData name="D Callanan" userId="951668ec-da26-491a-9b8a-af24bfeff26b" providerId="ADAL" clId="{10F7D56E-F1D4-4432-97E0-846406B78197}" dt="2022-07-13T10:43:41.020" v="0" actId="2696"/>
        <pc:sldMkLst>
          <pc:docMk/>
          <pc:sldMk cId="3749520044" sldId="385"/>
        </pc:sldMkLst>
      </pc:sldChg>
      <pc:sldChg chg="del">
        <pc:chgData name="D Callanan" userId="951668ec-da26-491a-9b8a-af24bfeff26b" providerId="ADAL" clId="{10F7D56E-F1D4-4432-97E0-846406B78197}" dt="2022-07-13T10:43:41.348" v="34" actId="2696"/>
        <pc:sldMkLst>
          <pc:docMk/>
          <pc:sldMk cId="3079241589" sldId="386"/>
        </pc:sldMkLst>
      </pc:sldChg>
      <pc:sldChg chg="del">
        <pc:chgData name="D Callanan" userId="951668ec-da26-491a-9b8a-af24bfeff26b" providerId="ADAL" clId="{10F7D56E-F1D4-4432-97E0-846406B78197}" dt="2022-07-13T10:43:41.176" v="9" actId="2696"/>
        <pc:sldMkLst>
          <pc:docMk/>
          <pc:sldMk cId="998552557" sldId="387"/>
        </pc:sldMkLst>
      </pc:sldChg>
      <pc:sldChg chg="del">
        <pc:chgData name="D Callanan" userId="951668ec-da26-491a-9b8a-af24bfeff26b" providerId="ADAL" clId="{10F7D56E-F1D4-4432-97E0-846406B78197}" dt="2022-07-13T10:43:41.395" v="40" actId="2696"/>
        <pc:sldMkLst>
          <pc:docMk/>
          <pc:sldMk cId="3184346444" sldId="390"/>
        </pc:sldMkLst>
      </pc:sldChg>
      <pc:sldChg chg="del">
        <pc:chgData name="D Callanan" userId="951668ec-da26-491a-9b8a-af24bfeff26b" providerId="ADAL" clId="{10F7D56E-F1D4-4432-97E0-846406B78197}" dt="2022-07-13T10:43:41.426" v="45" actId="2696"/>
        <pc:sldMkLst>
          <pc:docMk/>
          <pc:sldMk cId="670043281" sldId="394"/>
        </pc:sldMkLst>
      </pc:sldChg>
      <pc:sldChg chg="del">
        <pc:chgData name="D Callanan" userId="951668ec-da26-491a-9b8a-af24bfeff26b" providerId="ADAL" clId="{10F7D56E-F1D4-4432-97E0-846406B78197}" dt="2022-07-13T10:46:27.202" v="214" actId="2696"/>
        <pc:sldMkLst>
          <pc:docMk/>
          <pc:sldMk cId="1297125" sldId="395"/>
        </pc:sldMkLst>
      </pc:sldChg>
      <pc:sldChg chg="ord">
        <pc:chgData name="D Callanan" userId="951668ec-da26-491a-9b8a-af24bfeff26b" providerId="ADAL" clId="{10F7D56E-F1D4-4432-97E0-846406B78197}" dt="2022-07-13T10:46:46.907" v="221"/>
        <pc:sldMkLst>
          <pc:docMk/>
          <pc:sldMk cId="2587732997" sldId="396"/>
        </pc:sldMkLst>
      </pc:sldChg>
      <pc:sldChg chg="ord">
        <pc:chgData name="D Callanan" userId="951668ec-da26-491a-9b8a-af24bfeff26b" providerId="ADAL" clId="{10F7D56E-F1D4-4432-97E0-846406B78197}" dt="2022-07-13T10:46:46.907" v="221"/>
        <pc:sldMkLst>
          <pc:docMk/>
          <pc:sldMk cId="2102549846" sldId="397"/>
        </pc:sldMkLst>
      </pc:sldChg>
      <pc:sldChg chg="ord">
        <pc:chgData name="D Callanan" userId="951668ec-da26-491a-9b8a-af24bfeff26b" providerId="ADAL" clId="{10F7D56E-F1D4-4432-97E0-846406B78197}" dt="2022-07-13T10:46:46.907" v="221"/>
        <pc:sldMkLst>
          <pc:docMk/>
          <pc:sldMk cId="3623698009" sldId="398"/>
        </pc:sldMkLst>
      </pc:sldChg>
      <pc:sldChg chg="addSp modSp">
        <pc:chgData name="D Callanan" userId="951668ec-da26-491a-9b8a-af24bfeff26b" providerId="ADAL" clId="{10F7D56E-F1D4-4432-97E0-846406B78197}" dt="2022-07-13T10:48:00.386" v="237" actId="1076"/>
        <pc:sldMkLst>
          <pc:docMk/>
          <pc:sldMk cId="1788504740" sldId="401"/>
        </pc:sldMkLst>
        <pc:grpChg chg="add">
          <ac:chgData name="D Callanan" userId="951668ec-da26-491a-9b8a-af24bfeff26b" providerId="ADAL" clId="{10F7D56E-F1D4-4432-97E0-846406B78197}" dt="2022-07-13T10:47:57.920" v="235"/>
          <ac:grpSpMkLst>
            <pc:docMk/>
            <pc:sldMk cId="1788504740" sldId="401"/>
            <ac:grpSpMk id="5" creationId="{65E38F8C-F3C6-43FE-BFC3-074C63143080}"/>
          </ac:grpSpMkLst>
        </pc:grpChg>
        <pc:picChg chg="mod">
          <ac:chgData name="D Callanan" userId="951668ec-da26-491a-9b8a-af24bfeff26b" providerId="ADAL" clId="{10F7D56E-F1D4-4432-97E0-846406B78197}" dt="2022-07-13T10:48:00.386" v="237" actId="1076"/>
          <ac:picMkLst>
            <pc:docMk/>
            <pc:sldMk cId="1788504740" sldId="401"/>
            <ac:picMk id="20482" creationId="{00000000-0000-0000-0000-000000000000}"/>
          </ac:picMkLst>
        </pc:picChg>
      </pc:sldChg>
      <pc:sldChg chg="del">
        <pc:chgData name="D Callanan" userId="951668ec-da26-491a-9b8a-af24bfeff26b" providerId="ADAL" clId="{10F7D56E-F1D4-4432-97E0-846406B78197}" dt="2022-07-13T10:46:40.381" v="219" actId="2696"/>
        <pc:sldMkLst>
          <pc:docMk/>
          <pc:sldMk cId="4121340768" sldId="404"/>
        </pc:sldMkLst>
      </pc:sldChg>
      <pc:sldChg chg="del">
        <pc:chgData name="D Callanan" userId="951668ec-da26-491a-9b8a-af24bfeff26b" providerId="ADAL" clId="{10F7D56E-F1D4-4432-97E0-846406B78197}" dt="2022-07-13T10:46:40.381" v="220" actId="2696"/>
        <pc:sldMkLst>
          <pc:docMk/>
          <pc:sldMk cId="1867357239" sldId="405"/>
        </pc:sldMkLst>
      </pc:sldChg>
      <pc:sldChg chg="del">
        <pc:chgData name="D Callanan" userId="951668ec-da26-491a-9b8a-af24bfeff26b" providerId="ADAL" clId="{10F7D56E-F1D4-4432-97E0-846406B78197}" dt="2022-07-13T10:46:40.366" v="218" actId="2696"/>
        <pc:sldMkLst>
          <pc:docMk/>
          <pc:sldMk cId="3558678956" sldId="406"/>
        </pc:sldMkLst>
      </pc:sldChg>
      <pc:sldChg chg="del">
        <pc:chgData name="D Callanan" userId="951668ec-da26-491a-9b8a-af24bfeff26b" providerId="ADAL" clId="{10F7D56E-F1D4-4432-97E0-846406B78197}" dt="2022-07-13T10:46:40.366" v="217" actId="2696"/>
        <pc:sldMkLst>
          <pc:docMk/>
          <pc:sldMk cId="2661632433" sldId="407"/>
        </pc:sldMkLst>
      </pc:sldChg>
      <pc:sldChg chg="del">
        <pc:chgData name="D Callanan" userId="951668ec-da26-491a-9b8a-af24bfeff26b" providerId="ADAL" clId="{10F7D56E-F1D4-4432-97E0-846406B78197}" dt="2022-07-13T10:46:40.366" v="216" actId="2696"/>
        <pc:sldMkLst>
          <pc:docMk/>
          <pc:sldMk cId="18663438" sldId="408"/>
        </pc:sldMkLst>
      </pc:sldChg>
      <pc:sldChg chg="del">
        <pc:chgData name="D Callanan" userId="951668ec-da26-491a-9b8a-af24bfeff26b" providerId="ADAL" clId="{10F7D56E-F1D4-4432-97E0-846406B78197}" dt="2022-07-13T10:46:40.350" v="215" actId="2696"/>
        <pc:sldMkLst>
          <pc:docMk/>
          <pc:sldMk cId="2003606937" sldId="409"/>
        </pc:sldMkLst>
      </pc:sldChg>
      <pc:sldChg chg="del">
        <pc:chgData name="D Callanan" userId="951668ec-da26-491a-9b8a-af24bfeff26b" providerId="ADAL" clId="{10F7D56E-F1D4-4432-97E0-846406B78197}" dt="2022-07-13T10:48:07.468" v="238" actId="2696"/>
        <pc:sldMkLst>
          <pc:docMk/>
          <pc:sldMk cId="4018152440" sldId="412"/>
        </pc:sldMkLst>
      </pc:sldChg>
      <pc:sldChg chg="addSp modSp">
        <pc:chgData name="D Callanan" userId="951668ec-da26-491a-9b8a-af24bfeff26b" providerId="ADAL" clId="{10F7D56E-F1D4-4432-97E0-846406B78197}" dt="2022-07-13T10:44:39.835" v="115" actId="1076"/>
        <pc:sldMkLst>
          <pc:docMk/>
          <pc:sldMk cId="1101763277" sldId="417"/>
        </pc:sldMkLst>
        <pc:spChg chg="mod">
          <ac:chgData name="D Callanan" userId="951668ec-da26-491a-9b8a-af24bfeff26b" providerId="ADAL" clId="{10F7D56E-F1D4-4432-97E0-846406B78197}" dt="2022-07-13T10:44:38.715" v="114" actId="1076"/>
          <ac:spMkLst>
            <pc:docMk/>
            <pc:sldMk cId="1101763277" sldId="417"/>
            <ac:spMk id="2" creationId="{00000000-0000-0000-0000-000000000000}"/>
          </ac:spMkLst>
        </pc:spChg>
        <pc:spChg chg="mod">
          <ac:chgData name="D Callanan" userId="951668ec-da26-491a-9b8a-af24bfeff26b" providerId="ADAL" clId="{10F7D56E-F1D4-4432-97E0-846406B78197}" dt="2022-07-13T10:44:37.140" v="113" actId="1076"/>
          <ac:spMkLst>
            <pc:docMk/>
            <pc:sldMk cId="1101763277" sldId="417"/>
            <ac:spMk id="3" creationId="{00000000-0000-0000-0000-000000000000}"/>
          </ac:spMkLst>
        </pc:spChg>
        <pc:spChg chg="add">
          <ac:chgData name="D Callanan" userId="951668ec-da26-491a-9b8a-af24bfeff26b" providerId="ADAL" clId="{10F7D56E-F1D4-4432-97E0-846406B78197}" dt="2022-07-13T10:44:04.004" v="88"/>
          <ac:spMkLst>
            <pc:docMk/>
            <pc:sldMk cId="1101763277" sldId="417"/>
            <ac:spMk id="6" creationId="{D269CA87-8ABD-4931-B733-5BFAA3BCA4D4}"/>
          </ac:spMkLst>
        </pc:spChg>
        <pc:picChg chg="mod">
          <ac:chgData name="D Callanan" userId="951668ec-da26-491a-9b8a-af24bfeff26b" providerId="ADAL" clId="{10F7D56E-F1D4-4432-97E0-846406B78197}" dt="2022-07-13T10:44:39.835" v="115" actId="1076"/>
          <ac:picMkLst>
            <pc:docMk/>
            <pc:sldMk cId="1101763277" sldId="417"/>
            <ac:picMk id="5" creationId="{00000000-0000-0000-0000-000000000000}"/>
          </ac:picMkLst>
        </pc:picChg>
      </pc:sldChg>
      <pc:sldChg chg="addSp delSp modSp">
        <pc:chgData name="D Callanan" userId="951668ec-da26-491a-9b8a-af24bfeff26b" providerId="ADAL" clId="{10F7D56E-F1D4-4432-97E0-846406B78197}" dt="2022-07-13T10:47:55.665" v="234"/>
        <pc:sldMkLst>
          <pc:docMk/>
          <pc:sldMk cId="5622541" sldId="420"/>
        </pc:sldMkLst>
        <pc:spChg chg="del">
          <ac:chgData name="D Callanan" userId="951668ec-da26-491a-9b8a-af24bfeff26b" providerId="ADAL" clId="{10F7D56E-F1D4-4432-97E0-846406B78197}" dt="2022-07-13T10:47:12.199" v="225" actId="478"/>
          <ac:spMkLst>
            <pc:docMk/>
            <pc:sldMk cId="5622541" sldId="420"/>
            <ac:spMk id="2" creationId="{00000000-0000-0000-0000-000000000000}"/>
          </ac:spMkLst>
        </pc:spChg>
        <pc:spChg chg="del">
          <ac:chgData name="D Callanan" userId="951668ec-da26-491a-9b8a-af24bfeff26b" providerId="ADAL" clId="{10F7D56E-F1D4-4432-97E0-846406B78197}" dt="2022-07-13T10:47:13.129" v="226" actId="478"/>
          <ac:spMkLst>
            <pc:docMk/>
            <pc:sldMk cId="5622541" sldId="420"/>
            <ac:spMk id="3" creationId="{00000000-0000-0000-0000-000000000000}"/>
          </ac:spMkLst>
        </pc:spChg>
        <pc:spChg chg="mod ord">
          <ac:chgData name="D Callanan" userId="951668ec-da26-491a-9b8a-af24bfeff26b" providerId="ADAL" clId="{10F7D56E-F1D4-4432-97E0-846406B78197}" dt="2022-07-13T10:47:19.307" v="230" actId="1076"/>
          <ac:spMkLst>
            <pc:docMk/>
            <pc:sldMk cId="5622541" sldId="420"/>
            <ac:spMk id="4" creationId="{00000000-0000-0000-0000-000000000000}"/>
          </ac:spMkLst>
        </pc:spChg>
        <pc:grpChg chg="add">
          <ac:chgData name="D Callanan" userId="951668ec-da26-491a-9b8a-af24bfeff26b" providerId="ADAL" clId="{10F7D56E-F1D4-4432-97E0-846406B78197}" dt="2022-07-13T10:47:55.665" v="234"/>
          <ac:grpSpMkLst>
            <pc:docMk/>
            <pc:sldMk cId="5622541" sldId="420"/>
            <ac:grpSpMk id="5" creationId="{64C030F4-E920-44AA-A3AF-01FAC0657E2E}"/>
          </ac:grpSpMkLst>
        </pc:grpChg>
      </pc:sldChg>
      <pc:sldChg chg="del">
        <pc:chgData name="D Callanan" userId="951668ec-da26-491a-9b8a-af24bfeff26b" providerId="ADAL" clId="{10F7D56E-F1D4-4432-97E0-846406B78197}" dt="2022-07-13T10:43:41.051" v="4" actId="2696"/>
        <pc:sldMkLst>
          <pc:docMk/>
          <pc:sldMk cId="3453961212" sldId="421"/>
        </pc:sldMkLst>
      </pc:sldChg>
      <pc:sldChg chg="del">
        <pc:chgData name="D Callanan" userId="951668ec-da26-491a-9b8a-af24bfeff26b" providerId="ADAL" clId="{10F7D56E-F1D4-4432-97E0-846406B78197}" dt="2022-07-13T10:43:41.223" v="16" actId="2696"/>
        <pc:sldMkLst>
          <pc:docMk/>
          <pc:sldMk cId="2055768506" sldId="428"/>
        </pc:sldMkLst>
      </pc:sldChg>
      <pc:sldChg chg="del">
        <pc:chgData name="D Callanan" userId="951668ec-da26-491a-9b8a-af24bfeff26b" providerId="ADAL" clId="{10F7D56E-F1D4-4432-97E0-846406B78197}" dt="2022-07-13T10:48:17.876" v="248" actId="2696"/>
        <pc:sldMkLst>
          <pc:docMk/>
          <pc:sldMk cId="3331501055" sldId="430"/>
        </pc:sldMkLst>
      </pc:sldChg>
      <pc:sldChg chg="del">
        <pc:chgData name="D Callanan" userId="951668ec-da26-491a-9b8a-af24bfeff26b" providerId="ADAL" clId="{10F7D56E-F1D4-4432-97E0-846406B78197}" dt="2022-07-13T10:48:17.876" v="247" actId="2696"/>
        <pc:sldMkLst>
          <pc:docMk/>
          <pc:sldMk cId="1022113443" sldId="431"/>
        </pc:sldMkLst>
      </pc:sldChg>
      <pc:sldChg chg="del">
        <pc:chgData name="D Callanan" userId="951668ec-da26-491a-9b8a-af24bfeff26b" providerId="ADAL" clId="{10F7D56E-F1D4-4432-97E0-846406B78197}" dt="2022-07-13T10:48:17.907" v="250" actId="2696"/>
        <pc:sldMkLst>
          <pc:docMk/>
          <pc:sldMk cId="3399869405" sldId="432"/>
        </pc:sldMkLst>
      </pc:sldChg>
      <pc:sldChg chg="del">
        <pc:chgData name="D Callanan" userId="951668ec-da26-491a-9b8a-af24bfeff26b" providerId="ADAL" clId="{10F7D56E-F1D4-4432-97E0-846406B78197}" dt="2022-07-13T10:48:17.923" v="251" actId="2696"/>
        <pc:sldMkLst>
          <pc:docMk/>
          <pc:sldMk cId="1217380071" sldId="433"/>
        </pc:sldMkLst>
      </pc:sldChg>
      <pc:sldChg chg="del">
        <pc:chgData name="D Callanan" userId="951668ec-da26-491a-9b8a-af24bfeff26b" providerId="ADAL" clId="{10F7D56E-F1D4-4432-97E0-846406B78197}" dt="2022-07-13T10:48:17.939" v="252" actId="2696"/>
        <pc:sldMkLst>
          <pc:docMk/>
          <pc:sldMk cId="1236419324" sldId="435"/>
        </pc:sldMkLst>
      </pc:sldChg>
      <pc:sldChg chg="del">
        <pc:chgData name="D Callanan" userId="951668ec-da26-491a-9b8a-af24bfeff26b" providerId="ADAL" clId="{10F7D56E-F1D4-4432-97E0-846406B78197}" dt="2022-07-13T10:48:17.954" v="253" actId="2696"/>
        <pc:sldMkLst>
          <pc:docMk/>
          <pc:sldMk cId="3209478259" sldId="436"/>
        </pc:sldMkLst>
      </pc:sldChg>
      <pc:sldChg chg="del">
        <pc:chgData name="D Callanan" userId="951668ec-da26-491a-9b8a-af24bfeff26b" providerId="ADAL" clId="{10F7D56E-F1D4-4432-97E0-846406B78197}" dt="2022-07-13T10:48:17.970" v="254" actId="2696"/>
        <pc:sldMkLst>
          <pc:docMk/>
          <pc:sldMk cId="1194013584" sldId="437"/>
        </pc:sldMkLst>
      </pc:sldChg>
      <pc:sldChg chg="del">
        <pc:chgData name="D Callanan" userId="951668ec-da26-491a-9b8a-af24bfeff26b" providerId="ADAL" clId="{10F7D56E-F1D4-4432-97E0-846406B78197}" dt="2022-07-13T10:48:18.189" v="274" actId="2696"/>
        <pc:sldMkLst>
          <pc:docMk/>
          <pc:sldMk cId="433951167" sldId="438"/>
        </pc:sldMkLst>
      </pc:sldChg>
      <pc:sldChg chg="del">
        <pc:chgData name="D Callanan" userId="951668ec-da26-491a-9b8a-af24bfeff26b" providerId="ADAL" clId="{10F7D56E-F1D4-4432-97E0-846406B78197}" dt="2022-07-13T10:48:17.970" v="255" actId="2696"/>
        <pc:sldMkLst>
          <pc:docMk/>
          <pc:sldMk cId="2536413977" sldId="439"/>
        </pc:sldMkLst>
      </pc:sldChg>
      <pc:sldChg chg="del">
        <pc:chgData name="D Callanan" userId="951668ec-da26-491a-9b8a-af24bfeff26b" providerId="ADAL" clId="{10F7D56E-F1D4-4432-97E0-846406B78197}" dt="2022-07-13T10:48:17.985" v="256" actId="2696"/>
        <pc:sldMkLst>
          <pc:docMk/>
          <pc:sldMk cId="4240649449" sldId="440"/>
        </pc:sldMkLst>
      </pc:sldChg>
      <pc:sldChg chg="del">
        <pc:chgData name="D Callanan" userId="951668ec-da26-491a-9b8a-af24bfeff26b" providerId="ADAL" clId="{10F7D56E-F1D4-4432-97E0-846406B78197}" dt="2022-07-13T10:48:18.001" v="257" actId="2696"/>
        <pc:sldMkLst>
          <pc:docMk/>
          <pc:sldMk cId="1028413574" sldId="441"/>
        </pc:sldMkLst>
      </pc:sldChg>
      <pc:sldChg chg="del">
        <pc:chgData name="D Callanan" userId="951668ec-da26-491a-9b8a-af24bfeff26b" providerId="ADAL" clId="{10F7D56E-F1D4-4432-97E0-846406B78197}" dt="2022-07-13T10:48:18.017" v="259" actId="2696"/>
        <pc:sldMkLst>
          <pc:docMk/>
          <pc:sldMk cId="2028830635" sldId="442"/>
        </pc:sldMkLst>
      </pc:sldChg>
      <pc:sldChg chg="del">
        <pc:chgData name="D Callanan" userId="951668ec-da26-491a-9b8a-af24bfeff26b" providerId="ADAL" clId="{10F7D56E-F1D4-4432-97E0-846406B78197}" dt="2022-07-13T10:48:18.032" v="260" actId="2696"/>
        <pc:sldMkLst>
          <pc:docMk/>
          <pc:sldMk cId="3091911323" sldId="443"/>
        </pc:sldMkLst>
      </pc:sldChg>
      <pc:sldChg chg="del">
        <pc:chgData name="D Callanan" userId="951668ec-da26-491a-9b8a-af24bfeff26b" providerId="ADAL" clId="{10F7D56E-F1D4-4432-97E0-846406B78197}" dt="2022-07-13T10:48:18.032" v="261" actId="2696"/>
        <pc:sldMkLst>
          <pc:docMk/>
          <pc:sldMk cId="4159555508" sldId="444"/>
        </pc:sldMkLst>
      </pc:sldChg>
      <pc:sldChg chg="del">
        <pc:chgData name="D Callanan" userId="951668ec-da26-491a-9b8a-af24bfeff26b" providerId="ADAL" clId="{10F7D56E-F1D4-4432-97E0-846406B78197}" dt="2022-07-13T10:48:18.048" v="262" actId="2696"/>
        <pc:sldMkLst>
          <pc:docMk/>
          <pc:sldMk cId="587957358" sldId="445"/>
        </pc:sldMkLst>
      </pc:sldChg>
      <pc:sldChg chg="del">
        <pc:chgData name="D Callanan" userId="951668ec-da26-491a-9b8a-af24bfeff26b" providerId="ADAL" clId="{10F7D56E-F1D4-4432-97E0-846406B78197}" dt="2022-07-13T10:48:18.064" v="263" actId="2696"/>
        <pc:sldMkLst>
          <pc:docMk/>
          <pc:sldMk cId="407736603" sldId="446"/>
        </pc:sldMkLst>
      </pc:sldChg>
      <pc:sldChg chg="del">
        <pc:chgData name="D Callanan" userId="951668ec-da26-491a-9b8a-af24bfeff26b" providerId="ADAL" clId="{10F7D56E-F1D4-4432-97E0-846406B78197}" dt="2022-07-13T10:48:18.079" v="264" actId="2696"/>
        <pc:sldMkLst>
          <pc:docMk/>
          <pc:sldMk cId="501280679" sldId="447"/>
        </pc:sldMkLst>
      </pc:sldChg>
      <pc:sldChg chg="del">
        <pc:chgData name="D Callanan" userId="951668ec-da26-491a-9b8a-af24bfeff26b" providerId="ADAL" clId="{10F7D56E-F1D4-4432-97E0-846406B78197}" dt="2022-07-13T10:48:18.110" v="267" actId="2696"/>
        <pc:sldMkLst>
          <pc:docMk/>
          <pc:sldMk cId="4228569037" sldId="448"/>
        </pc:sldMkLst>
      </pc:sldChg>
      <pc:sldChg chg="del">
        <pc:chgData name="D Callanan" userId="951668ec-da26-491a-9b8a-af24bfeff26b" providerId="ADAL" clId="{10F7D56E-F1D4-4432-97E0-846406B78197}" dt="2022-07-13T10:48:18.142" v="269" actId="2696"/>
        <pc:sldMkLst>
          <pc:docMk/>
          <pc:sldMk cId="2591035938" sldId="449"/>
        </pc:sldMkLst>
      </pc:sldChg>
      <pc:sldChg chg="del">
        <pc:chgData name="D Callanan" userId="951668ec-da26-491a-9b8a-af24bfeff26b" providerId="ADAL" clId="{10F7D56E-F1D4-4432-97E0-846406B78197}" dt="2022-07-13T10:48:18.157" v="271" actId="2696"/>
        <pc:sldMkLst>
          <pc:docMk/>
          <pc:sldMk cId="565616429" sldId="451"/>
        </pc:sldMkLst>
      </pc:sldChg>
      <pc:sldChg chg="del">
        <pc:chgData name="D Callanan" userId="951668ec-da26-491a-9b8a-af24bfeff26b" providerId="ADAL" clId="{10F7D56E-F1D4-4432-97E0-846406B78197}" dt="2022-07-13T10:48:18.173" v="273" actId="2696"/>
        <pc:sldMkLst>
          <pc:docMk/>
          <pc:sldMk cId="1107074883" sldId="453"/>
        </pc:sldMkLst>
      </pc:sldChg>
      <pc:sldChg chg="del">
        <pc:chgData name="D Callanan" userId="951668ec-da26-491a-9b8a-af24bfeff26b" providerId="ADAL" clId="{10F7D56E-F1D4-4432-97E0-846406B78197}" dt="2022-07-13T10:48:18.204" v="277" actId="2696"/>
        <pc:sldMkLst>
          <pc:docMk/>
          <pc:sldMk cId="2164570933" sldId="456"/>
        </pc:sldMkLst>
      </pc:sldChg>
      <pc:sldChg chg="del">
        <pc:chgData name="D Callanan" userId="951668ec-da26-491a-9b8a-af24bfeff26b" providerId="ADAL" clId="{10F7D56E-F1D4-4432-97E0-846406B78197}" dt="2022-07-13T10:48:18.220" v="278" actId="2696"/>
        <pc:sldMkLst>
          <pc:docMk/>
          <pc:sldMk cId="63356160" sldId="457"/>
        </pc:sldMkLst>
      </pc:sldChg>
      <pc:sldChg chg="del">
        <pc:chgData name="D Callanan" userId="951668ec-da26-491a-9b8a-af24bfeff26b" providerId="ADAL" clId="{10F7D56E-F1D4-4432-97E0-846406B78197}" dt="2022-07-13T10:48:18.235" v="279" actId="2696"/>
        <pc:sldMkLst>
          <pc:docMk/>
          <pc:sldMk cId="1428317839" sldId="458"/>
        </pc:sldMkLst>
      </pc:sldChg>
      <pc:sldChg chg="del">
        <pc:chgData name="D Callanan" userId="951668ec-da26-491a-9b8a-af24bfeff26b" providerId="ADAL" clId="{10F7D56E-F1D4-4432-97E0-846406B78197}" dt="2022-07-13T10:48:18.235" v="280" actId="2696"/>
        <pc:sldMkLst>
          <pc:docMk/>
          <pc:sldMk cId="412343432" sldId="459"/>
        </pc:sldMkLst>
      </pc:sldChg>
      <pc:sldChg chg="del">
        <pc:chgData name="D Callanan" userId="951668ec-da26-491a-9b8a-af24bfeff26b" providerId="ADAL" clId="{10F7D56E-F1D4-4432-97E0-846406B78197}" dt="2022-07-13T10:48:18.251" v="281" actId="2696"/>
        <pc:sldMkLst>
          <pc:docMk/>
          <pc:sldMk cId="462851935" sldId="460"/>
        </pc:sldMkLst>
      </pc:sldChg>
      <pc:sldChg chg="del">
        <pc:chgData name="D Callanan" userId="951668ec-da26-491a-9b8a-af24bfeff26b" providerId="ADAL" clId="{10F7D56E-F1D4-4432-97E0-846406B78197}" dt="2022-07-13T10:48:18.267" v="282" actId="2696"/>
        <pc:sldMkLst>
          <pc:docMk/>
          <pc:sldMk cId="2176068822" sldId="461"/>
        </pc:sldMkLst>
      </pc:sldChg>
      <pc:sldChg chg="del">
        <pc:chgData name="D Callanan" userId="951668ec-da26-491a-9b8a-af24bfeff26b" providerId="ADAL" clId="{10F7D56E-F1D4-4432-97E0-846406B78197}" dt="2022-07-13T10:48:18.282" v="283" actId="2696"/>
        <pc:sldMkLst>
          <pc:docMk/>
          <pc:sldMk cId="870207827" sldId="462"/>
        </pc:sldMkLst>
      </pc:sldChg>
      <pc:sldChg chg="del">
        <pc:chgData name="D Callanan" userId="951668ec-da26-491a-9b8a-af24bfeff26b" providerId="ADAL" clId="{10F7D56E-F1D4-4432-97E0-846406B78197}" dt="2022-07-13T10:48:18.298" v="284" actId="2696"/>
        <pc:sldMkLst>
          <pc:docMk/>
          <pc:sldMk cId="2083418861" sldId="463"/>
        </pc:sldMkLst>
      </pc:sldChg>
      <pc:sldChg chg="del">
        <pc:chgData name="D Callanan" userId="951668ec-da26-491a-9b8a-af24bfeff26b" providerId="ADAL" clId="{10F7D56E-F1D4-4432-97E0-846406B78197}" dt="2022-07-13T10:48:18.314" v="285" actId="2696"/>
        <pc:sldMkLst>
          <pc:docMk/>
          <pc:sldMk cId="1728975396" sldId="464"/>
        </pc:sldMkLst>
      </pc:sldChg>
      <pc:sldChg chg="del">
        <pc:chgData name="D Callanan" userId="951668ec-da26-491a-9b8a-af24bfeff26b" providerId="ADAL" clId="{10F7D56E-F1D4-4432-97E0-846406B78197}" dt="2022-07-13T10:48:18.329" v="286" actId="2696"/>
        <pc:sldMkLst>
          <pc:docMk/>
          <pc:sldMk cId="243028782" sldId="465"/>
        </pc:sldMkLst>
      </pc:sldChg>
      <pc:sldChg chg="del">
        <pc:chgData name="D Callanan" userId="951668ec-da26-491a-9b8a-af24bfeff26b" providerId="ADAL" clId="{10F7D56E-F1D4-4432-97E0-846406B78197}" dt="2022-07-13T10:48:18.345" v="287" actId="2696"/>
        <pc:sldMkLst>
          <pc:docMk/>
          <pc:sldMk cId="15150572" sldId="466"/>
        </pc:sldMkLst>
      </pc:sldChg>
      <pc:sldChg chg="del">
        <pc:chgData name="D Callanan" userId="951668ec-da26-491a-9b8a-af24bfeff26b" providerId="ADAL" clId="{10F7D56E-F1D4-4432-97E0-846406B78197}" dt="2022-07-13T10:48:18.360" v="288" actId="2696"/>
        <pc:sldMkLst>
          <pc:docMk/>
          <pc:sldMk cId="640785857" sldId="467"/>
        </pc:sldMkLst>
      </pc:sldChg>
      <pc:sldChg chg="del">
        <pc:chgData name="D Callanan" userId="951668ec-da26-491a-9b8a-af24bfeff26b" providerId="ADAL" clId="{10F7D56E-F1D4-4432-97E0-846406B78197}" dt="2022-07-13T10:48:18.376" v="289" actId="2696"/>
        <pc:sldMkLst>
          <pc:docMk/>
          <pc:sldMk cId="3332195015" sldId="468"/>
        </pc:sldMkLst>
      </pc:sldChg>
      <pc:sldChg chg="del">
        <pc:chgData name="D Callanan" userId="951668ec-da26-491a-9b8a-af24bfeff26b" providerId="ADAL" clId="{10F7D56E-F1D4-4432-97E0-846406B78197}" dt="2022-07-13T10:48:18.392" v="290" actId="2696"/>
        <pc:sldMkLst>
          <pc:docMk/>
          <pc:sldMk cId="3923229187" sldId="469"/>
        </pc:sldMkLst>
      </pc:sldChg>
      <pc:sldChg chg="del">
        <pc:chgData name="D Callanan" userId="951668ec-da26-491a-9b8a-af24bfeff26b" providerId="ADAL" clId="{10F7D56E-F1D4-4432-97E0-846406B78197}" dt="2022-07-13T10:48:18.392" v="291" actId="2696"/>
        <pc:sldMkLst>
          <pc:docMk/>
          <pc:sldMk cId="1830811051" sldId="470"/>
        </pc:sldMkLst>
      </pc:sldChg>
      <pc:sldChg chg="del">
        <pc:chgData name="D Callanan" userId="951668ec-da26-491a-9b8a-af24bfeff26b" providerId="ADAL" clId="{10F7D56E-F1D4-4432-97E0-846406B78197}" dt="2022-07-13T10:48:18.439" v="292" actId="2696"/>
        <pc:sldMkLst>
          <pc:docMk/>
          <pc:sldMk cId="2082471297" sldId="471"/>
        </pc:sldMkLst>
      </pc:sldChg>
      <pc:sldChg chg="del">
        <pc:chgData name="D Callanan" userId="951668ec-da26-491a-9b8a-af24bfeff26b" providerId="ADAL" clId="{10F7D56E-F1D4-4432-97E0-846406B78197}" dt="2022-07-13T10:48:18.485" v="293" actId="2696"/>
        <pc:sldMkLst>
          <pc:docMk/>
          <pc:sldMk cId="1059987703" sldId="472"/>
        </pc:sldMkLst>
      </pc:sldChg>
      <pc:sldChg chg="del">
        <pc:chgData name="D Callanan" userId="951668ec-da26-491a-9b8a-af24bfeff26b" providerId="ADAL" clId="{10F7D56E-F1D4-4432-97E0-846406B78197}" dt="2022-07-13T10:48:18.517" v="294" actId="2696"/>
        <pc:sldMkLst>
          <pc:docMk/>
          <pc:sldMk cId="835541706" sldId="473"/>
        </pc:sldMkLst>
      </pc:sldChg>
      <pc:sldChg chg="del">
        <pc:chgData name="D Callanan" userId="951668ec-da26-491a-9b8a-af24bfeff26b" providerId="ADAL" clId="{10F7D56E-F1D4-4432-97E0-846406B78197}" dt="2022-07-13T10:48:18.532" v="295" actId="2696"/>
        <pc:sldMkLst>
          <pc:docMk/>
          <pc:sldMk cId="3872498210" sldId="474"/>
        </pc:sldMkLst>
      </pc:sldChg>
      <pc:sldChg chg="del">
        <pc:chgData name="D Callanan" userId="951668ec-da26-491a-9b8a-af24bfeff26b" providerId="ADAL" clId="{10F7D56E-F1D4-4432-97E0-846406B78197}" dt="2022-07-13T10:48:18.532" v="296" actId="2696"/>
        <pc:sldMkLst>
          <pc:docMk/>
          <pc:sldMk cId="1612247767" sldId="475"/>
        </pc:sldMkLst>
      </pc:sldChg>
      <pc:sldChg chg="del">
        <pc:chgData name="D Callanan" userId="951668ec-da26-491a-9b8a-af24bfeff26b" providerId="ADAL" clId="{10F7D56E-F1D4-4432-97E0-846406B78197}" dt="2022-07-13T10:48:18.548" v="297" actId="2696"/>
        <pc:sldMkLst>
          <pc:docMk/>
          <pc:sldMk cId="848746032" sldId="476"/>
        </pc:sldMkLst>
      </pc:sldChg>
      <pc:sldChg chg="del">
        <pc:chgData name="D Callanan" userId="951668ec-da26-491a-9b8a-af24bfeff26b" providerId="ADAL" clId="{10F7D56E-F1D4-4432-97E0-846406B78197}" dt="2022-07-13T10:48:18.564" v="298" actId="2696"/>
        <pc:sldMkLst>
          <pc:docMk/>
          <pc:sldMk cId="195647568" sldId="477"/>
        </pc:sldMkLst>
      </pc:sldChg>
      <pc:sldChg chg="del">
        <pc:chgData name="D Callanan" userId="951668ec-da26-491a-9b8a-af24bfeff26b" providerId="ADAL" clId="{10F7D56E-F1D4-4432-97E0-846406B78197}" dt="2022-07-13T10:48:17.892" v="249" actId="2696"/>
        <pc:sldMkLst>
          <pc:docMk/>
          <pc:sldMk cId="1045694453" sldId="485"/>
        </pc:sldMkLst>
      </pc:sldChg>
      <pc:sldChg chg="del">
        <pc:chgData name="D Callanan" userId="951668ec-da26-491a-9b8a-af24bfeff26b" providerId="ADAL" clId="{10F7D56E-F1D4-4432-97E0-846406B78197}" dt="2022-07-13T10:48:18.189" v="275" actId="2696"/>
        <pc:sldMkLst>
          <pc:docMk/>
          <pc:sldMk cId="483179191" sldId="486"/>
        </pc:sldMkLst>
      </pc:sldChg>
      <pc:sldChg chg="del">
        <pc:chgData name="D Callanan" userId="951668ec-da26-491a-9b8a-af24bfeff26b" providerId="ADAL" clId="{10F7D56E-F1D4-4432-97E0-846406B78197}" dt="2022-07-13T10:48:18.204" v="276" actId="2696"/>
        <pc:sldMkLst>
          <pc:docMk/>
          <pc:sldMk cId="2999140944" sldId="487"/>
        </pc:sldMkLst>
      </pc:sldChg>
      <pc:sldChg chg="del">
        <pc:chgData name="D Callanan" userId="951668ec-da26-491a-9b8a-af24bfeff26b" providerId="ADAL" clId="{10F7D56E-F1D4-4432-97E0-846406B78197}" dt="2022-07-13T10:48:18.110" v="268" actId="2696"/>
        <pc:sldMkLst>
          <pc:docMk/>
          <pc:sldMk cId="2127363301" sldId="489"/>
        </pc:sldMkLst>
      </pc:sldChg>
      <pc:sldChg chg="del">
        <pc:chgData name="D Callanan" userId="951668ec-da26-491a-9b8a-af24bfeff26b" providerId="ADAL" clId="{10F7D56E-F1D4-4432-97E0-846406B78197}" dt="2022-07-13T10:48:18.079" v="265" actId="2696"/>
        <pc:sldMkLst>
          <pc:docMk/>
          <pc:sldMk cId="3697100442" sldId="490"/>
        </pc:sldMkLst>
      </pc:sldChg>
      <pc:sldChg chg="del">
        <pc:chgData name="D Callanan" userId="951668ec-da26-491a-9b8a-af24bfeff26b" providerId="ADAL" clId="{10F7D56E-F1D4-4432-97E0-846406B78197}" dt="2022-07-13T10:48:18.173" v="272" actId="2696"/>
        <pc:sldMkLst>
          <pc:docMk/>
          <pc:sldMk cId="99562539" sldId="491"/>
        </pc:sldMkLst>
      </pc:sldChg>
      <pc:sldChg chg="del">
        <pc:chgData name="D Callanan" userId="951668ec-da26-491a-9b8a-af24bfeff26b" providerId="ADAL" clId="{10F7D56E-F1D4-4432-97E0-846406B78197}" dt="2022-07-13T10:48:18.157" v="270" actId="2696"/>
        <pc:sldMkLst>
          <pc:docMk/>
          <pc:sldMk cId="685894126" sldId="492"/>
        </pc:sldMkLst>
      </pc:sldChg>
      <pc:sldChg chg="del">
        <pc:chgData name="D Callanan" userId="951668ec-da26-491a-9b8a-af24bfeff26b" providerId="ADAL" clId="{10F7D56E-F1D4-4432-97E0-846406B78197}" dt="2022-07-13T10:48:18.001" v="258" actId="2696"/>
        <pc:sldMkLst>
          <pc:docMk/>
          <pc:sldMk cId="3712317957" sldId="493"/>
        </pc:sldMkLst>
      </pc:sldChg>
      <pc:sldChg chg="del">
        <pc:chgData name="D Callanan" userId="951668ec-da26-491a-9b8a-af24bfeff26b" providerId="ADAL" clId="{10F7D56E-F1D4-4432-97E0-846406B78197}" dt="2022-07-13T10:43:41.692" v="75" actId="2696"/>
        <pc:sldMkLst>
          <pc:docMk/>
          <pc:sldMk cId="2303061107" sldId="494"/>
        </pc:sldMkLst>
      </pc:sldChg>
      <pc:sldChg chg="del">
        <pc:chgData name="D Callanan" userId="951668ec-da26-491a-9b8a-af24bfeff26b" providerId="ADAL" clId="{10F7D56E-F1D4-4432-97E0-846406B78197}" dt="2022-07-13T10:43:41.473" v="54" actId="2696"/>
        <pc:sldMkLst>
          <pc:docMk/>
          <pc:sldMk cId="2147974389" sldId="495"/>
        </pc:sldMkLst>
      </pc:sldChg>
      <pc:sldChg chg="del">
        <pc:chgData name="D Callanan" userId="951668ec-da26-491a-9b8a-af24bfeff26b" providerId="ADAL" clId="{10F7D56E-F1D4-4432-97E0-846406B78197}" dt="2022-07-13T10:43:41.411" v="44" actId="2696"/>
        <pc:sldMkLst>
          <pc:docMk/>
          <pc:sldMk cId="838780267" sldId="496"/>
        </pc:sldMkLst>
      </pc:sldChg>
      <pc:sldChg chg="del">
        <pc:chgData name="D Callanan" userId="951668ec-da26-491a-9b8a-af24bfeff26b" providerId="ADAL" clId="{10F7D56E-F1D4-4432-97E0-846406B78197}" dt="2022-07-13T10:43:41.020" v="1" actId="2696"/>
        <pc:sldMkLst>
          <pc:docMk/>
          <pc:sldMk cId="376868443" sldId="497"/>
        </pc:sldMkLst>
      </pc:sldChg>
      <pc:sldChg chg="modTransition">
        <pc:chgData name="D Callanan" userId="951668ec-da26-491a-9b8a-af24bfeff26b" providerId="ADAL" clId="{10F7D56E-F1D4-4432-97E0-846406B78197}" dt="2022-07-13T10:45:45.403" v="196"/>
        <pc:sldMkLst>
          <pc:docMk/>
          <pc:sldMk cId="2119030909" sldId="501"/>
        </pc:sldMkLst>
      </pc:sldChg>
      <pc:sldChg chg="del">
        <pc:chgData name="D Callanan" userId="951668ec-da26-491a-9b8a-af24bfeff26b" providerId="ADAL" clId="{10F7D56E-F1D4-4432-97E0-846406B78197}" dt="2022-07-13T10:48:18.095" v="266" actId="2696"/>
        <pc:sldMkLst>
          <pc:docMk/>
          <pc:sldMk cId="3807922429" sldId="502"/>
        </pc:sldMkLst>
      </pc:sldChg>
      <pc:sldChg chg="del">
        <pc:chgData name="D Callanan" userId="951668ec-da26-491a-9b8a-af24bfeff26b" providerId="ADAL" clId="{10F7D56E-F1D4-4432-97E0-846406B78197}" dt="2022-07-13T10:44:18.326" v="92" actId="2696"/>
        <pc:sldMkLst>
          <pc:docMk/>
          <pc:sldMk cId="588585440" sldId="503"/>
        </pc:sldMkLst>
      </pc:sldChg>
      <pc:sldChg chg="add del">
        <pc:chgData name="D Callanan" userId="951668ec-da26-491a-9b8a-af24bfeff26b" providerId="ADAL" clId="{10F7D56E-F1D4-4432-97E0-846406B78197}" dt="2022-07-13T10:47:30.745" v="233"/>
        <pc:sldMkLst>
          <pc:docMk/>
          <pc:sldMk cId="3153524599" sldId="503"/>
        </pc:sldMkLst>
      </pc:sldChg>
    </pc:docChg>
  </pc:docChgLst>
  <pc:docChgLst>
    <pc:chgData name="D Callanan" userId="951668ec-da26-491a-9b8a-af24bfeff26b" providerId="ADAL" clId="{F4F5CD63-FB8A-47F5-B0C5-A7BE58524CE4}"/>
    <pc:docChg chg="delSld">
      <pc:chgData name="D Callanan" userId="951668ec-da26-491a-9b8a-af24bfeff26b" providerId="ADAL" clId="{F4F5CD63-FB8A-47F5-B0C5-A7BE58524CE4}" dt="2022-07-13T10:49:23.839" v="0" actId="2696"/>
      <pc:docMkLst>
        <pc:docMk/>
      </pc:docMkLst>
      <pc:sldChg chg="del">
        <pc:chgData name="D Callanan" userId="951668ec-da26-491a-9b8a-af24bfeff26b" providerId="ADAL" clId="{F4F5CD63-FB8A-47F5-B0C5-A7BE58524CE4}" dt="2022-07-13T10:49:23.839" v="0" actId="2696"/>
        <pc:sldMkLst>
          <pc:docMk/>
          <pc:sldMk cId="1348374017" sldId="25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7DD7B2-0DB4-48EF-A1BD-9DC64304F823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E597D4-8F22-460A-B395-CDEC4943A6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4488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14DB6-C88F-4C3D-8760-DD39C8AA609C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03016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14DB6-C88F-4C3D-8760-DD39C8AA609C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8387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hyperlink" Target="https://www.twig-world.com/film/changing-states-of-matter-1472/" TargetMode="External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4035" y="1349538"/>
            <a:ext cx="10363200" cy="1026798"/>
          </a:xfrm>
        </p:spPr>
        <p:txBody>
          <a:bodyPr>
            <a:noAutofit/>
          </a:bodyPr>
          <a:lstStyle/>
          <a:p>
            <a:r>
              <a:rPr lang="en-GB" sz="6400" dirty="0">
                <a:latin typeface="Book Antiqua" panose="02040602050305030304" pitchFamily="18" charset="0"/>
              </a:rPr>
              <a:t>8Fd: Physical Trends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4446" y="2833010"/>
            <a:ext cx="3392498" cy="2675452"/>
          </a:xfr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ts val="0"/>
              </a:spcBef>
            </a:pPr>
            <a:r>
              <a:rPr lang="en-GB" sz="4000" dirty="0">
                <a:solidFill>
                  <a:schemeClr val="tx1"/>
                </a:solidFill>
              </a:rPr>
              <a:t>Do Now: </a:t>
            </a:r>
          </a:p>
          <a:p>
            <a:pPr>
              <a:spcBef>
                <a:spcPts val="0"/>
              </a:spcBef>
            </a:pPr>
            <a:r>
              <a:rPr lang="en-GB" sz="4000" dirty="0"/>
              <a:t>What are the changes of state?</a:t>
            </a:r>
            <a:endParaRPr lang="en-GB" sz="4000" dirty="0">
              <a:cs typeface="Calibri Ligh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400256" y="260648"/>
            <a:ext cx="3577365" cy="461136"/>
          </a:xfrm>
        </p:spPr>
        <p:txBody>
          <a:bodyPr/>
          <a:lstStyle/>
          <a:p>
            <a:fld id="{1C8BA104-50D7-4B21-9874-9C97885394E8}" type="datetime1">
              <a:rPr lang="en-GB" sz="4267"/>
              <a:t>13/07/2022</a:t>
            </a:fld>
            <a:endParaRPr lang="en-GB" sz="4267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8194" y="2668723"/>
            <a:ext cx="4184124" cy="362588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269CA87-8ABD-4931-B733-5BFAA3BCA4D4}"/>
              </a:ext>
            </a:extLst>
          </p:cNvPr>
          <p:cNvSpPr txBox="1"/>
          <p:nvPr/>
        </p:nvSpPr>
        <p:spPr>
          <a:xfrm>
            <a:off x="420757" y="230037"/>
            <a:ext cx="7665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3200" dirty="0">
                <a:solidFill>
                  <a:schemeClr val="bg1">
                    <a:lumMod val="50000"/>
                  </a:schemeClr>
                </a:solidFill>
              </a:rPr>
              <a:t>CW</a:t>
            </a:r>
            <a:endParaRPr lang="en-IE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7632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F1951A8-F81C-49A4-8DAB-6C7750A0D8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7647459"/>
              </p:ext>
            </p:extLst>
          </p:nvPr>
        </p:nvGraphicFramePr>
        <p:xfrm>
          <a:off x="1394178" y="228600"/>
          <a:ext cx="9403644" cy="6400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68635">
                  <a:extLst>
                    <a:ext uri="{9D8B030D-6E8A-4147-A177-3AD203B41FA5}">
                      <a16:colId xmlns:a16="http://schemas.microsoft.com/office/drawing/2014/main" val="4103607801"/>
                    </a:ext>
                  </a:extLst>
                </a:gridCol>
                <a:gridCol w="3507987">
                  <a:extLst>
                    <a:ext uri="{9D8B030D-6E8A-4147-A177-3AD203B41FA5}">
                      <a16:colId xmlns:a16="http://schemas.microsoft.com/office/drawing/2014/main" val="617310805"/>
                    </a:ext>
                  </a:extLst>
                </a:gridCol>
                <a:gridCol w="3127022">
                  <a:extLst>
                    <a:ext uri="{9D8B030D-6E8A-4147-A177-3AD203B41FA5}">
                      <a16:colId xmlns:a16="http://schemas.microsoft.com/office/drawing/2014/main" val="2838525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2400" b="1" dirty="0">
                          <a:latin typeface="+mn-lt"/>
                        </a:rPr>
                        <a:t>Element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b="1" dirty="0">
                          <a:latin typeface="+mn-lt"/>
                        </a:rPr>
                        <a:t>Melting Point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b="1" dirty="0">
                          <a:latin typeface="+mn-lt"/>
                        </a:rPr>
                        <a:t>Density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22204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latin typeface="+mn-lt"/>
                        </a:rPr>
                        <a:t>Magnesium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dirty="0">
                          <a:latin typeface="+mn-lt"/>
                        </a:rPr>
                        <a:t>650°C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dirty="0">
                          <a:latin typeface="+mn-lt"/>
                        </a:rPr>
                        <a:t>1.738g/cm3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14790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latin typeface="+mn-lt"/>
                        </a:rPr>
                        <a:t>Carbon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dirty="0">
                          <a:latin typeface="+mn-lt"/>
                        </a:rPr>
                        <a:t>3350°C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dirty="0">
                          <a:latin typeface="+mn-lt"/>
                        </a:rPr>
                        <a:t>1.9g/cm3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70012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latin typeface="+mn-lt"/>
                        </a:rPr>
                        <a:t>Tin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dirty="0">
                          <a:latin typeface="+mn-lt"/>
                        </a:rPr>
                        <a:t>231.9°C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dirty="0">
                          <a:latin typeface="+mn-lt"/>
                        </a:rPr>
                        <a:t>7.31g/cm3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58109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latin typeface="+mn-lt"/>
                        </a:rPr>
                        <a:t>Sulfur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dirty="0">
                          <a:latin typeface="+mn-lt"/>
                        </a:rPr>
                        <a:t>115.2°C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dirty="0">
                          <a:latin typeface="+mn-lt"/>
                        </a:rPr>
                        <a:t>2.0g/cm3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62055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latin typeface="+mn-lt"/>
                        </a:rPr>
                        <a:t>Gold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dirty="0">
                          <a:latin typeface="+mn-lt"/>
                        </a:rPr>
                        <a:t>1064°C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dirty="0">
                          <a:latin typeface="+mn-lt"/>
                        </a:rPr>
                        <a:t>19.3g/cm3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09364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2400" dirty="0">
                          <a:latin typeface="+mn-lt"/>
                        </a:rPr>
                        <a:t>Oxygen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dirty="0">
                          <a:latin typeface="+mn-lt"/>
                        </a:rPr>
                        <a:t>-218.8°C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dirty="0">
                          <a:latin typeface="+mn-lt"/>
                        </a:rPr>
                        <a:t>0.0010g/cm3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80396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latin typeface="+mn-lt"/>
                        </a:rPr>
                        <a:t>Iron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dirty="0">
                          <a:latin typeface="+mn-lt"/>
                        </a:rPr>
                        <a:t>1538/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>
                          <a:latin typeface="+mn-lt"/>
                        </a:rPr>
                        <a:t>7.87</a:t>
                      </a:r>
                      <a:endParaRPr lang="en-GB" sz="2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27162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400" dirty="0" err="1">
                          <a:latin typeface="+mn-lt"/>
                        </a:rPr>
                        <a:t>Aluminium</a:t>
                      </a:r>
                      <a:endParaRPr lang="en-US" sz="2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dirty="0">
                          <a:latin typeface="+mn-lt"/>
                        </a:rPr>
                        <a:t>660.3°C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dirty="0">
                          <a:latin typeface="+mn-lt"/>
                        </a:rPr>
                        <a:t>2.7g/cm3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90858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latin typeface="+mn-lt"/>
                        </a:rPr>
                        <a:t>Silicon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dirty="0">
                          <a:latin typeface="+mn-lt"/>
                        </a:rPr>
                        <a:t>1414°C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dirty="0">
                          <a:latin typeface="+mn-lt"/>
                        </a:rPr>
                        <a:t>2.33g/cm3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39643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latin typeface="+mn-lt"/>
                        </a:rPr>
                        <a:t>Nitrogen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dirty="0">
                          <a:latin typeface="+mn-lt"/>
                        </a:rPr>
                        <a:t>-210°C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dirty="0">
                          <a:latin typeface="+mn-lt"/>
                        </a:rPr>
                        <a:t>0.00125g/cm3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99287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latin typeface="+mn-lt"/>
                        </a:rPr>
                        <a:t>Lead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dirty="0">
                          <a:latin typeface="+mn-lt"/>
                        </a:rPr>
                        <a:t>327.5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dirty="0">
                          <a:latin typeface="+mn-lt"/>
                        </a:rPr>
                        <a:t>11.4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464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latin typeface="+mn-lt"/>
                        </a:rPr>
                        <a:t>Nickle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dirty="0">
                          <a:latin typeface="+mn-lt"/>
                        </a:rPr>
                        <a:t>1455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dirty="0">
                          <a:latin typeface="+mn-lt"/>
                        </a:rPr>
                        <a:t>8.9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4647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latin typeface="+mn-lt"/>
                        </a:rPr>
                        <a:t>Copper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dirty="0">
                          <a:latin typeface="+mn-lt"/>
                        </a:rPr>
                        <a:t>1085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dirty="0">
                          <a:latin typeface="+mn-lt"/>
                        </a:rPr>
                        <a:t>8.96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98975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09962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687982E-0B58-444D-A928-3357662206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8812006"/>
              </p:ext>
            </p:extLst>
          </p:nvPr>
        </p:nvGraphicFramePr>
        <p:xfrm>
          <a:off x="351648" y="797511"/>
          <a:ext cx="11488703" cy="5883633"/>
        </p:xfrm>
        <a:graphic>
          <a:graphicData uri="http://schemas.openxmlformats.org/drawingml/2006/table">
            <a:tbl>
              <a:tblPr firstRow="1">
                <a:tableStyleId>{5940675A-B579-460E-94D1-54222C63F5DA}</a:tableStyleId>
              </a:tblPr>
              <a:tblGrid>
                <a:gridCol w="2223541">
                  <a:extLst>
                    <a:ext uri="{9D8B030D-6E8A-4147-A177-3AD203B41FA5}">
                      <a16:colId xmlns:a16="http://schemas.microsoft.com/office/drawing/2014/main" val="819723787"/>
                    </a:ext>
                  </a:extLst>
                </a:gridCol>
                <a:gridCol w="2572560">
                  <a:extLst>
                    <a:ext uri="{9D8B030D-6E8A-4147-A177-3AD203B41FA5}">
                      <a16:colId xmlns:a16="http://schemas.microsoft.com/office/drawing/2014/main" val="1551879526"/>
                    </a:ext>
                  </a:extLst>
                </a:gridCol>
                <a:gridCol w="2472626">
                  <a:extLst>
                    <a:ext uri="{9D8B030D-6E8A-4147-A177-3AD203B41FA5}">
                      <a16:colId xmlns:a16="http://schemas.microsoft.com/office/drawing/2014/main" val="3801133713"/>
                    </a:ext>
                  </a:extLst>
                </a:gridCol>
                <a:gridCol w="2360199">
                  <a:extLst>
                    <a:ext uri="{9D8B030D-6E8A-4147-A177-3AD203B41FA5}">
                      <a16:colId xmlns:a16="http://schemas.microsoft.com/office/drawing/2014/main" val="1280180018"/>
                    </a:ext>
                  </a:extLst>
                </a:gridCol>
                <a:gridCol w="1859777">
                  <a:extLst>
                    <a:ext uri="{9D8B030D-6E8A-4147-A177-3AD203B41FA5}">
                      <a16:colId xmlns:a16="http://schemas.microsoft.com/office/drawing/2014/main" val="1922154674"/>
                    </a:ext>
                  </a:extLst>
                </a:gridCol>
              </a:tblGrid>
              <a:tr h="84051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Element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1. Appearance</a:t>
                      </a:r>
                      <a:endParaRPr lang="en-US" sz="2800" dirty="0" err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2. Conductivity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Melting Point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800" dirty="0"/>
                        <a:t>Density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23399803"/>
                  </a:ext>
                </a:extLst>
              </a:tr>
              <a:tr h="84051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Magnesium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1609724"/>
                  </a:ext>
                </a:extLst>
              </a:tr>
              <a:tr h="84051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Aluminium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1691973"/>
                  </a:ext>
                </a:extLst>
              </a:tr>
              <a:tr h="84051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Silicon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1417815"/>
                  </a:ext>
                </a:extLst>
              </a:tr>
              <a:tr h="84051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Sulfur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2004838"/>
                  </a:ext>
                </a:extLst>
              </a:tr>
              <a:tr h="84051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Nitrogen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1828497"/>
                  </a:ext>
                </a:extLst>
              </a:tr>
              <a:tr h="840519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800" dirty="0"/>
                        <a:t>Oxygen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670374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8C423AF-C5C7-4C56-A921-91720CC50F77}"/>
              </a:ext>
            </a:extLst>
          </p:cNvPr>
          <p:cNvSpPr txBox="1"/>
          <p:nvPr/>
        </p:nvSpPr>
        <p:spPr>
          <a:xfrm>
            <a:off x="0" y="105356"/>
            <a:ext cx="10058400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lstStyle/>
          <a:p>
            <a:r>
              <a:rPr lang="en-GB" sz="3200" dirty="0"/>
              <a:t>Comparing Physical Properties of Elements</a:t>
            </a:r>
            <a:endParaRPr lang="en-US" dirty="0" err="1"/>
          </a:p>
        </p:txBody>
      </p:sp>
    </p:spTree>
    <p:extLst>
      <p:ext uri="{BB962C8B-B14F-4D97-AF65-F5344CB8AC3E}">
        <p14:creationId xmlns:p14="http://schemas.microsoft.com/office/powerpoint/2010/main" val="21165675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687982E-0B58-444D-A928-3357662206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0322458"/>
              </p:ext>
            </p:extLst>
          </p:nvPr>
        </p:nvGraphicFramePr>
        <p:xfrm>
          <a:off x="351648" y="797511"/>
          <a:ext cx="11488703" cy="5883633"/>
        </p:xfrm>
        <a:graphic>
          <a:graphicData uri="http://schemas.openxmlformats.org/drawingml/2006/table">
            <a:tbl>
              <a:tblPr firstRow="1">
                <a:tableStyleId>{5940675A-B579-460E-94D1-54222C63F5DA}</a:tableStyleId>
              </a:tblPr>
              <a:tblGrid>
                <a:gridCol w="2223541">
                  <a:extLst>
                    <a:ext uri="{9D8B030D-6E8A-4147-A177-3AD203B41FA5}">
                      <a16:colId xmlns:a16="http://schemas.microsoft.com/office/drawing/2014/main" val="819723787"/>
                    </a:ext>
                  </a:extLst>
                </a:gridCol>
                <a:gridCol w="2572560">
                  <a:extLst>
                    <a:ext uri="{9D8B030D-6E8A-4147-A177-3AD203B41FA5}">
                      <a16:colId xmlns:a16="http://schemas.microsoft.com/office/drawing/2014/main" val="1551879526"/>
                    </a:ext>
                  </a:extLst>
                </a:gridCol>
                <a:gridCol w="2472626">
                  <a:extLst>
                    <a:ext uri="{9D8B030D-6E8A-4147-A177-3AD203B41FA5}">
                      <a16:colId xmlns:a16="http://schemas.microsoft.com/office/drawing/2014/main" val="3801133713"/>
                    </a:ext>
                  </a:extLst>
                </a:gridCol>
                <a:gridCol w="2164756">
                  <a:extLst>
                    <a:ext uri="{9D8B030D-6E8A-4147-A177-3AD203B41FA5}">
                      <a16:colId xmlns:a16="http://schemas.microsoft.com/office/drawing/2014/main" val="1280180018"/>
                    </a:ext>
                  </a:extLst>
                </a:gridCol>
                <a:gridCol w="2055220">
                  <a:extLst>
                    <a:ext uri="{9D8B030D-6E8A-4147-A177-3AD203B41FA5}">
                      <a16:colId xmlns:a16="http://schemas.microsoft.com/office/drawing/2014/main" val="1922154674"/>
                    </a:ext>
                  </a:extLst>
                </a:gridCol>
              </a:tblGrid>
              <a:tr h="84051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Element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1. Appearance</a:t>
                      </a:r>
                      <a:endParaRPr lang="en-US" sz="2800" dirty="0" err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2. Conductivity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Melting Point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800" dirty="0"/>
                        <a:t>Density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23399803"/>
                  </a:ext>
                </a:extLst>
              </a:tr>
              <a:tr h="84051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Magnesium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Shiny, Silver, Metal, Flexible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dirty="0">
                          <a:latin typeface="+mn-lt"/>
                        </a:rPr>
                        <a:t>650°C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dirty="0">
                          <a:latin typeface="+mn-lt"/>
                        </a:rPr>
                        <a:t>1.738g/cm3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1609724"/>
                  </a:ext>
                </a:extLst>
              </a:tr>
              <a:tr h="84051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Aluminium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Shiny, Silver, Bendable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dirty="0">
                          <a:latin typeface="+mn-lt"/>
                        </a:rPr>
                        <a:t>650°C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dirty="0">
                          <a:latin typeface="+mn-lt"/>
                        </a:rPr>
                        <a:t>1.738g/cm3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1691973"/>
                  </a:ext>
                </a:extLst>
              </a:tr>
              <a:tr h="84051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Silicon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Shiny, metal, light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No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dirty="0">
                          <a:latin typeface="+mn-lt"/>
                        </a:rPr>
                        <a:t>1414°C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dirty="0">
                          <a:latin typeface="+mn-lt"/>
                        </a:rPr>
                        <a:t>2.33g/cm3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1417815"/>
                  </a:ext>
                </a:extLst>
              </a:tr>
              <a:tr h="84051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Sulfur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Brittle, Yellow, Hard, Solid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dirty="0">
                          <a:latin typeface="+mn-lt"/>
                        </a:rPr>
                        <a:t>115.2°C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dirty="0">
                          <a:latin typeface="+mn-lt"/>
                        </a:rPr>
                        <a:t>2.0g/cm3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2004838"/>
                  </a:ext>
                </a:extLst>
              </a:tr>
              <a:tr h="84051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Nitrogen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Gas, </a:t>
                      </a:r>
                      <a:r>
                        <a:rPr lang="en-US" sz="2400" dirty="0" err="1"/>
                        <a:t>colourless</a:t>
                      </a:r>
                      <a:r>
                        <a:rPr lang="en-US" sz="2400" dirty="0"/>
                        <a:t>,</a:t>
                      </a:r>
                    </a:p>
                    <a:p>
                      <a:r>
                        <a:rPr lang="en-US" sz="2400" dirty="0"/>
                        <a:t>odorless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dirty="0">
                          <a:latin typeface="+mn-lt"/>
                        </a:rPr>
                        <a:t>-210°C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dirty="0">
                          <a:latin typeface="+mn-lt"/>
                        </a:rPr>
                        <a:t>0.00125g/cm3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1828497"/>
                  </a:ext>
                </a:extLst>
              </a:tr>
              <a:tr h="840519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800" dirty="0"/>
                        <a:t>Oxygen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 dirty="0" err="1"/>
                        <a:t>Colourless</a:t>
                      </a:r>
                      <a:r>
                        <a:rPr lang="en-US" sz="2400" dirty="0"/>
                        <a:t>, odorless gas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dirty="0">
                          <a:latin typeface="+mn-lt"/>
                        </a:rPr>
                        <a:t>-218.8°C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dirty="0">
                          <a:latin typeface="+mn-lt"/>
                        </a:rPr>
                        <a:t>0.0010g/cm3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670374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8C423AF-C5C7-4C56-A921-91720CC50F77}"/>
              </a:ext>
            </a:extLst>
          </p:cNvPr>
          <p:cNvSpPr txBox="1"/>
          <p:nvPr/>
        </p:nvSpPr>
        <p:spPr>
          <a:xfrm>
            <a:off x="0" y="105356"/>
            <a:ext cx="10058400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lstStyle/>
          <a:p>
            <a:r>
              <a:rPr lang="en-GB" sz="3200" dirty="0"/>
              <a:t>Comparing Physical Properties of Elements</a:t>
            </a:r>
            <a:endParaRPr lang="en-US" dirty="0" err="1"/>
          </a:p>
        </p:txBody>
      </p:sp>
    </p:spTree>
    <p:extLst>
      <p:ext uri="{BB962C8B-B14F-4D97-AF65-F5344CB8AC3E}">
        <p14:creationId xmlns:p14="http://schemas.microsoft.com/office/powerpoint/2010/main" val="18394371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167A0F4-061C-4116-889B-C6F858F115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30" y="111753"/>
            <a:ext cx="11290715" cy="389723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43CA9C7-4B06-4CCB-8198-FA459121ED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382" y="4005064"/>
            <a:ext cx="10109359" cy="192021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43079CF-10B6-45E0-878B-43C333C0CCC3}"/>
              </a:ext>
            </a:extLst>
          </p:cNvPr>
          <p:cNvSpPr txBox="1"/>
          <p:nvPr/>
        </p:nvSpPr>
        <p:spPr>
          <a:xfrm>
            <a:off x="5711958" y="740701"/>
            <a:ext cx="3648405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200"/>
              <a:t>Solid elements only.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B0C642-F916-44CD-8FDA-48D09214E550}"/>
              </a:ext>
            </a:extLst>
          </p:cNvPr>
          <p:cNvSpPr txBox="1"/>
          <p:nvPr/>
        </p:nvSpPr>
        <p:spPr>
          <a:xfrm>
            <a:off x="6579977" y="5483705"/>
            <a:ext cx="5615947" cy="107721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lstStyle/>
          <a:p>
            <a:r>
              <a:rPr lang="en-GB" sz="3200" dirty="0"/>
              <a:t>HW: Do some research on the other properties of the elements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448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FA006EB-E4C1-4F55-87D1-72C5EA4F6E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2522"/>
            <a:ext cx="11878576" cy="516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896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29E0AF3-F737-44C0-8F10-DE481539C2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" y="157994"/>
            <a:ext cx="10934700" cy="250292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761361F-049F-46E5-81BB-9BCF6E2E63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247"/>
          <a:stretch/>
        </p:blipFill>
        <p:spPr>
          <a:xfrm>
            <a:off x="964010" y="2852937"/>
            <a:ext cx="6541690" cy="353601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EECD85D-47E9-4CD8-8A4E-62F450E0AA1C}"/>
              </a:ext>
            </a:extLst>
          </p:cNvPr>
          <p:cNvSpPr txBox="1"/>
          <p:nvPr/>
        </p:nvSpPr>
        <p:spPr>
          <a:xfrm>
            <a:off x="8016213" y="2852937"/>
            <a:ext cx="384042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/>
              <a:t>There are clear trend in physical properties down </a:t>
            </a:r>
            <a:r>
              <a:rPr lang="en-GB" sz="3200" b="1"/>
              <a:t>groups</a:t>
            </a:r>
            <a:r>
              <a:rPr lang="en-GB" sz="3200"/>
              <a:t> but the trend across the </a:t>
            </a:r>
            <a:r>
              <a:rPr lang="en-GB" sz="3200" b="1"/>
              <a:t>periods</a:t>
            </a:r>
            <a:r>
              <a:rPr lang="en-GB" sz="3200"/>
              <a:t> are less obvious</a:t>
            </a:r>
          </a:p>
        </p:txBody>
      </p:sp>
    </p:spTree>
    <p:extLst>
      <p:ext uri="{BB962C8B-B14F-4D97-AF65-F5344CB8AC3E}">
        <p14:creationId xmlns:p14="http://schemas.microsoft.com/office/powerpoint/2010/main" val="3733792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E7753B0-BE45-46C7-BB0B-B07C6D2692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54377"/>
            <a:ext cx="11796019" cy="211223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FE42273-60F1-4D63-BBB7-7EE40E67EF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617"/>
          <a:stretch/>
        </p:blipFill>
        <p:spPr>
          <a:xfrm>
            <a:off x="2294152" y="2892735"/>
            <a:ext cx="7207713" cy="3965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789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181" y="1051766"/>
            <a:ext cx="9869406" cy="5036800"/>
          </a:xfrm>
          <a:prstGeom prst="rect">
            <a:avLst/>
          </a:prstGeom>
        </p:spPr>
      </p:pic>
      <p:sp>
        <p:nvSpPr>
          <p:cNvPr id="4" name="Subtitle 2"/>
          <p:cNvSpPr txBox="1">
            <a:spLocks/>
          </p:cNvSpPr>
          <p:nvPr/>
        </p:nvSpPr>
        <p:spPr>
          <a:xfrm>
            <a:off x="-1" y="185855"/>
            <a:ext cx="9478537" cy="56127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GB"/>
              <a:t>Draw the diagram below with the particle models of each state</a:t>
            </a:r>
          </a:p>
        </p:txBody>
      </p:sp>
    </p:spTree>
    <p:extLst>
      <p:ext uri="{BB962C8B-B14F-4D97-AF65-F5344CB8AC3E}">
        <p14:creationId xmlns:p14="http://schemas.microsoft.com/office/powerpoint/2010/main" val="3709969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Image result for change of state particle 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531" y="762078"/>
            <a:ext cx="10772620" cy="5518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8F82797-A54B-4671-93CA-F2655EEE6524}"/>
              </a:ext>
            </a:extLst>
          </p:cNvPr>
          <p:cNvSpPr txBox="1"/>
          <p:nvPr/>
        </p:nvSpPr>
        <p:spPr>
          <a:xfrm>
            <a:off x="10091854" y="160799"/>
            <a:ext cx="2100146" cy="52322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>
                <a:solidFill>
                  <a:schemeClr val="bg1"/>
                </a:solidFill>
              </a:rPr>
              <a:t>Self Assess</a:t>
            </a:r>
          </a:p>
        </p:txBody>
      </p:sp>
    </p:spTree>
    <p:extLst>
      <p:ext uri="{BB962C8B-B14F-4D97-AF65-F5344CB8AC3E}">
        <p14:creationId xmlns:p14="http://schemas.microsoft.com/office/powerpoint/2010/main" val="7688017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tpub.com/math1/4.htm9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18190" y="1128895"/>
            <a:ext cx="1958176" cy="300685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670" y="512956"/>
            <a:ext cx="8722747" cy="482973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GB" sz="3600" b="1" dirty="0"/>
              <a:t>Melting point</a:t>
            </a:r>
            <a:br>
              <a:rPr lang="en-GB" sz="3600" b="1" dirty="0"/>
            </a:br>
            <a:r>
              <a:rPr lang="en-GB" sz="3600" dirty="0"/>
              <a:t>The temperature a substance begins to change from a solid to a liquid</a:t>
            </a:r>
            <a:br>
              <a:rPr lang="en-GB" sz="3600" dirty="0"/>
            </a:br>
            <a:endParaRPr lang="en-GB" sz="3600">
              <a:cs typeface="Calibri Light"/>
            </a:endParaRPr>
          </a:p>
          <a:p>
            <a:pPr marL="0" indent="0">
              <a:buNone/>
            </a:pPr>
            <a:r>
              <a:rPr lang="en-GB" sz="3600" b="1" dirty="0"/>
              <a:t>Boiling point</a:t>
            </a:r>
            <a:br>
              <a:rPr lang="en-GB" sz="3600" b="1" dirty="0"/>
            </a:br>
            <a:r>
              <a:rPr lang="en-GB" sz="3600" dirty="0"/>
              <a:t>The temperature a substance begins to change from a liquid to a gas</a:t>
            </a:r>
            <a:br>
              <a:rPr lang="en-GB" sz="3600" dirty="0"/>
            </a:br>
            <a:endParaRPr lang="en-GB" sz="3600">
              <a:cs typeface="Calibri Light"/>
            </a:endParaRPr>
          </a:p>
          <a:p>
            <a:pPr marL="0" indent="0">
              <a:buNone/>
            </a:pPr>
            <a:r>
              <a:rPr lang="en-GB" sz="3600" b="1" dirty="0"/>
              <a:t>Freezing point</a:t>
            </a:r>
            <a:br>
              <a:rPr lang="en-GB" sz="3600" b="1" dirty="0"/>
            </a:br>
            <a:r>
              <a:rPr lang="en-GB" sz="3600" dirty="0"/>
              <a:t>The temperature a substance begins to change from a liquid to a solid</a:t>
            </a:r>
            <a:endParaRPr lang="en-GB" sz="3200" dirty="0">
              <a:cs typeface="Calibri Ligh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45877" y="4751683"/>
            <a:ext cx="3519712" cy="181588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>
                <a:solidFill>
                  <a:schemeClr val="bg1"/>
                </a:solidFill>
              </a:rPr>
              <a:t>Extend: </a:t>
            </a:r>
            <a:br>
              <a:rPr lang="en-GB" sz="2800">
                <a:solidFill>
                  <a:schemeClr val="bg1"/>
                </a:solidFill>
              </a:rPr>
            </a:br>
            <a:r>
              <a:rPr lang="en-GB" sz="2800">
                <a:solidFill>
                  <a:schemeClr val="bg1"/>
                </a:solidFill>
              </a:rPr>
              <a:t>Which two points are the same temperature?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5E38F8C-F3C6-43FE-BFC3-074C63143080}"/>
              </a:ext>
            </a:extLst>
          </p:cNvPr>
          <p:cNvGrpSpPr/>
          <p:nvPr/>
        </p:nvGrpSpPr>
        <p:grpSpPr>
          <a:xfrm>
            <a:off x="8993875" y="192655"/>
            <a:ext cx="3198125" cy="646331"/>
            <a:chOff x="8993875" y="93140"/>
            <a:chExt cx="3198125" cy="646331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06B5E44-5ACB-48F2-9F70-FB45097DEADE}"/>
                </a:ext>
              </a:extLst>
            </p:cNvPr>
            <p:cNvSpPr txBox="1"/>
            <p:nvPr/>
          </p:nvSpPr>
          <p:spPr>
            <a:xfrm>
              <a:off x="8993875" y="93140"/>
              <a:ext cx="3198125" cy="64633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3600" dirty="0">
                  <a:solidFill>
                    <a:schemeClr val="bg1"/>
                  </a:solidFill>
                </a:rPr>
                <a:t>Write Down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46CABD1-1E5A-44F4-8325-1859A5E658B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993875" y="110755"/>
              <a:ext cx="648631" cy="6287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88504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A102F2E-962C-4540-B7AB-3CD9865BC2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8793728"/>
              </p:ext>
            </p:extLst>
          </p:nvPr>
        </p:nvGraphicFramePr>
        <p:xfrm>
          <a:off x="1447508" y="1904047"/>
          <a:ext cx="8635276" cy="28552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43564">
                  <a:extLst>
                    <a:ext uri="{9D8B030D-6E8A-4147-A177-3AD203B41FA5}">
                      <a16:colId xmlns:a16="http://schemas.microsoft.com/office/drawing/2014/main" val="2015881620"/>
                    </a:ext>
                  </a:extLst>
                </a:gridCol>
                <a:gridCol w="3791712">
                  <a:extLst>
                    <a:ext uri="{9D8B030D-6E8A-4147-A177-3AD203B41FA5}">
                      <a16:colId xmlns:a16="http://schemas.microsoft.com/office/drawing/2014/main" val="1352724215"/>
                    </a:ext>
                  </a:extLst>
                </a:gridCol>
              </a:tblGrid>
              <a:tr h="630164">
                <a:tc>
                  <a:txBody>
                    <a:bodyPr/>
                    <a:lstStyle/>
                    <a:p>
                      <a:r>
                        <a:rPr lang="en-GB" sz="2800" dirty="0"/>
                        <a:t>Equipment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Worksheets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6092688"/>
                  </a:ext>
                </a:extLst>
              </a:tr>
              <a:tr h="2024139">
                <a:tc>
                  <a:txBody>
                    <a:bodyPr/>
                    <a:lstStyle/>
                    <a:p>
                      <a:r>
                        <a:rPr lang="en-GB" sz="2800" dirty="0"/>
                        <a:t>Physics Properties Circus (8Fd2)</a:t>
                      </a:r>
                    </a:p>
                    <a:p>
                      <a:r>
                        <a:rPr lang="en-GB" sz="2800" dirty="0"/>
                        <a:t>Simple Circuit </a:t>
                      </a:r>
                    </a:p>
                    <a:p>
                      <a:r>
                        <a:rPr lang="en-GB" sz="2800" dirty="0"/>
                        <a:t>Substances</a:t>
                      </a:r>
                      <a:br>
                        <a:rPr lang="en-GB" sz="2800" dirty="0"/>
                      </a:br>
                      <a:endParaRPr lang="en-GB" sz="2800" dirty="0"/>
                    </a:p>
                    <a:p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92374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8F7FF9E-889B-4A05-A054-084D01FEF515}"/>
              </a:ext>
            </a:extLst>
          </p:cNvPr>
          <p:cNvSpPr txBox="1"/>
          <p:nvPr/>
        </p:nvSpPr>
        <p:spPr>
          <a:xfrm>
            <a:off x="460827" y="587476"/>
            <a:ext cx="6375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Requisitions</a:t>
            </a:r>
          </a:p>
        </p:txBody>
      </p:sp>
    </p:spTree>
    <p:extLst>
      <p:ext uri="{BB962C8B-B14F-4D97-AF65-F5344CB8AC3E}">
        <p14:creationId xmlns:p14="http://schemas.microsoft.com/office/powerpoint/2010/main" val="37257833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BD50E19D-ACD6-426D-AAAA-49E4F4FF8C42}"/>
              </a:ext>
            </a:extLst>
          </p:cNvPr>
          <p:cNvSpPr/>
          <p:nvPr/>
        </p:nvSpPr>
        <p:spPr>
          <a:xfrm>
            <a:off x="9899143" y="1116449"/>
            <a:ext cx="2171701" cy="230832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GB" sz="2400">
                <a:solidFill>
                  <a:schemeClr val="bg1"/>
                </a:solidFill>
                <a:hlinkClick r:id="rId3"/>
              </a:rPr>
              <a:t>https://www.twig-world.com/film/changing-states-of-matter-1472/</a:t>
            </a:r>
            <a:endParaRPr lang="en-GB" sz="2400">
              <a:solidFill>
                <a:schemeClr val="bg1"/>
              </a:solidFill>
            </a:endParaRPr>
          </a:p>
        </p:txBody>
      </p:sp>
      <p:pic>
        <p:nvPicPr>
          <p:cNvPr id="23560" name="Picture 8" descr="http://www.cvilleindustries.com/gold-leaf/1%20Meltin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1" y="1524001"/>
            <a:ext cx="4791075" cy="4248151"/>
          </a:xfrm>
          <a:prstGeom prst="rect">
            <a:avLst/>
          </a:prstGeom>
          <a:noFill/>
        </p:spPr>
      </p:pic>
      <p:pic>
        <p:nvPicPr>
          <p:cNvPr id="23564" name="Picture 12" descr="http://farm3.static.flickr.com/2118/2507019327_95897f274a.jpg?v=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0" y="4800600"/>
            <a:ext cx="3429000" cy="2057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/>
              <a:t>Do different substances have the same melting and boiling points?</a:t>
            </a:r>
          </a:p>
        </p:txBody>
      </p:sp>
      <p:pic>
        <p:nvPicPr>
          <p:cNvPr id="23556" name="Picture 4" descr="http://joyerickson.files.wordpress.com/2008/04/boiling-tea-kettl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33600" y="2362201"/>
            <a:ext cx="2828925" cy="4248151"/>
          </a:xfrm>
          <a:prstGeom prst="rect">
            <a:avLst/>
          </a:prstGeom>
          <a:noFill/>
        </p:spPr>
      </p:pic>
      <p:pic>
        <p:nvPicPr>
          <p:cNvPr id="23554" name="Picture 2" descr="http://drdavescience.files.wordpress.com/2007/08/melting-ic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000" y="1676400"/>
            <a:ext cx="2381251" cy="238125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523999" y="4267200"/>
            <a:ext cx="2880063" cy="92333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5400">
                <a:solidFill>
                  <a:schemeClr val="bg1"/>
                </a:solidFill>
              </a:rPr>
              <a:t>Water</a:t>
            </a:r>
          </a:p>
        </p:txBody>
      </p:sp>
      <p:pic>
        <p:nvPicPr>
          <p:cNvPr id="23562" name="Picture 10" descr="http://nevada-outback-gems.com/Reference_pages/gold_bar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5400000">
            <a:off x="8172451" y="4362451"/>
            <a:ext cx="2819400" cy="21717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715000" y="2286000"/>
            <a:ext cx="1905000" cy="92333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sz="5400">
                <a:solidFill>
                  <a:schemeClr val="bg1"/>
                </a:solidFill>
              </a:rPr>
              <a:t>Gold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715000" y="3200400"/>
            <a:ext cx="2430474" cy="707886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en-GB" sz="4000">
                <a:solidFill>
                  <a:schemeClr val="bg1"/>
                </a:solidFill>
              </a:rPr>
              <a:t>1064.18 °C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715000" y="3886200"/>
            <a:ext cx="1786066" cy="707886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en-GB" sz="4000">
                <a:solidFill>
                  <a:schemeClr val="bg1"/>
                </a:solidFill>
              </a:rPr>
              <a:t>2856 °C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24002" y="5181600"/>
            <a:ext cx="1007007" cy="70788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en-GB" sz="4000">
                <a:solidFill>
                  <a:schemeClr val="bg1"/>
                </a:solidFill>
              </a:rPr>
              <a:t>0 °C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524002" y="5867400"/>
            <a:ext cx="1526380" cy="70788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en-GB" sz="4000">
                <a:solidFill>
                  <a:schemeClr val="bg1"/>
                </a:solidFill>
              </a:rPr>
              <a:t>100 °C</a:t>
            </a:r>
          </a:p>
        </p:txBody>
      </p:sp>
    </p:spTree>
    <p:extLst>
      <p:ext uri="{BB962C8B-B14F-4D97-AF65-F5344CB8AC3E}">
        <p14:creationId xmlns:p14="http://schemas.microsoft.com/office/powerpoint/2010/main" val="4111063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950976" y="1088154"/>
            <a:ext cx="10290048" cy="468169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defTabSz="914377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GB" sz="5400" dirty="0">
                <a:latin typeface="+mj-lt"/>
                <a:ea typeface="+mj-ea"/>
                <a:cs typeface="+mj-cs"/>
              </a:rPr>
              <a:t>Different substances have the different melting and boiling points</a:t>
            </a:r>
          </a:p>
          <a:p>
            <a:pPr defTabSz="914377">
              <a:spcBef>
                <a:spcPct val="0"/>
              </a:spcBef>
              <a:defRPr/>
            </a:pPr>
            <a:endParaRPr lang="en-GB" sz="5400" dirty="0">
              <a:latin typeface="+mj-lt"/>
              <a:ea typeface="+mj-ea"/>
              <a:cs typeface="+mj-cs"/>
            </a:endParaRPr>
          </a:p>
          <a:p>
            <a:pPr defTabSz="914377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GB" sz="5400" dirty="0">
                <a:latin typeface="+mj-lt"/>
                <a:ea typeface="+mj-ea"/>
                <a:cs typeface="+mj-cs"/>
              </a:rPr>
              <a:t>Melting points are used to identify different substances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4C030F4-E920-44AA-A3AF-01FAC0657E2E}"/>
              </a:ext>
            </a:extLst>
          </p:cNvPr>
          <p:cNvGrpSpPr/>
          <p:nvPr/>
        </p:nvGrpSpPr>
        <p:grpSpPr>
          <a:xfrm>
            <a:off x="8993875" y="192655"/>
            <a:ext cx="3198125" cy="646331"/>
            <a:chOff x="8993875" y="93140"/>
            <a:chExt cx="3198125" cy="646331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06B79B4-2057-4902-AECF-724A5B3C10FE}"/>
                </a:ext>
              </a:extLst>
            </p:cNvPr>
            <p:cNvSpPr txBox="1"/>
            <p:nvPr/>
          </p:nvSpPr>
          <p:spPr>
            <a:xfrm>
              <a:off x="8993875" y="93140"/>
              <a:ext cx="3198125" cy="64633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3600" dirty="0">
                  <a:solidFill>
                    <a:schemeClr val="bg1"/>
                  </a:solidFill>
                </a:rPr>
                <a:t>Write Down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CBB9218-1017-438E-BCCC-E7599EC5A5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993875" y="110755"/>
              <a:ext cx="648631" cy="6287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622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ID [359106] Zoom resource">
            <a:extLst>
              <a:ext uri="{FF2B5EF4-FFF2-40B4-BE49-F238E27FC236}">
                <a16:creationId xmlns:a16="http://schemas.microsoft.com/office/drawing/2014/main" id="{1F628C34-DE19-4FA1-9C65-86A4331A8C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9" y="1046950"/>
            <a:ext cx="12188072" cy="575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2D4C8F3-E40E-4755-9257-F37FA3BB95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680863" y="-3047181"/>
            <a:ext cx="6504651" cy="110799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0" rIns="121920" bIns="0" numCol="1" anchor="ctr" anchorCtr="0" compatLnSpc="1">
            <a:prstTxWarp prst="textNoShape">
              <a:avLst/>
            </a:prstTxWarp>
            <a:spAutoFit/>
          </a:bodyPr>
          <a:lstStyle/>
          <a:p>
            <a:pPr defTabSz="1219170" eaLnBrk="0" fontAlgn="ctr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333333"/>
                </a:solidFill>
                <a:latin typeface="Helvetica Neue"/>
              </a:rPr>
              <a:t>       </a:t>
            </a:r>
            <a:endParaRPr lang="en-US" altLang="en-US" sz="1067"/>
          </a:p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br>
              <a:rPr lang="en-US" altLang="en-US" sz="2400">
                <a:latin typeface="Arial" panose="020B0604020202020204" pitchFamily="34" charset="0"/>
              </a:rPr>
            </a:b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9BA397-849B-4861-9921-6952E7F06652}"/>
              </a:ext>
            </a:extLst>
          </p:cNvPr>
          <p:cNvSpPr txBox="1"/>
          <p:nvPr/>
        </p:nvSpPr>
        <p:spPr>
          <a:xfrm>
            <a:off x="-6353" y="-41185"/>
            <a:ext cx="8982673" cy="107721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200">
                <a:solidFill>
                  <a:schemeClr val="bg1"/>
                </a:solidFill>
              </a:rPr>
              <a:t>This graph shows temperature change as sulphur is heated. Why are there flat sections on the graph?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F18994E-E59E-4B95-9B87-1D21310A455F}"/>
              </a:ext>
            </a:extLst>
          </p:cNvPr>
          <p:cNvSpPr/>
          <p:nvPr/>
        </p:nvSpPr>
        <p:spPr>
          <a:xfrm>
            <a:off x="1522541" y="1412776"/>
            <a:ext cx="4957503" cy="18242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3D2A24E-0E82-4EFF-AF8B-83DEC31113F5}"/>
              </a:ext>
            </a:extLst>
          </p:cNvPr>
          <p:cNvSpPr/>
          <p:nvPr/>
        </p:nvSpPr>
        <p:spPr>
          <a:xfrm>
            <a:off x="7632171" y="3525011"/>
            <a:ext cx="4093407" cy="18242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8109B18-5E86-45D5-9D0A-F7AF85F4F7EB}"/>
              </a:ext>
            </a:extLst>
          </p:cNvPr>
          <p:cNvSpPr/>
          <p:nvPr/>
        </p:nvSpPr>
        <p:spPr>
          <a:xfrm>
            <a:off x="7632170" y="3525011"/>
            <a:ext cx="4093407" cy="18242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267"/>
              <a:t>Stick in your graph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C1353F-29E7-45CD-BF96-129D976FFDD5}"/>
              </a:ext>
            </a:extLst>
          </p:cNvPr>
          <p:cNvSpPr txBox="1"/>
          <p:nvPr/>
        </p:nvSpPr>
        <p:spPr>
          <a:xfrm>
            <a:off x="8976320" y="1"/>
            <a:ext cx="31885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/>
              <a:t>Use video from p98 on active book</a:t>
            </a:r>
          </a:p>
        </p:txBody>
      </p:sp>
    </p:spTree>
    <p:extLst>
      <p:ext uri="{BB962C8B-B14F-4D97-AF65-F5344CB8AC3E}">
        <p14:creationId xmlns:p14="http://schemas.microsoft.com/office/powerpoint/2010/main" val="2868886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1487093-BD66-4E5E-A711-887D7569D208}"/>
              </a:ext>
            </a:extLst>
          </p:cNvPr>
          <p:cNvSpPr txBox="1"/>
          <p:nvPr/>
        </p:nvSpPr>
        <p:spPr>
          <a:xfrm flipH="1">
            <a:off x="0" y="0"/>
            <a:ext cx="12192000" cy="1241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733"/>
              <a:t>The size of particles is another physical property. Here the trends in the periodic table are more obvious.</a:t>
            </a:r>
          </a:p>
        </p:txBody>
      </p:sp>
      <p:pic>
        <p:nvPicPr>
          <p:cNvPr id="1026" name="Picture 2" descr="https://2012books.lardbucket.org/books/principles-of-general-chemistry-v1.0/section_11/bd05f43d0392ab934fc21044ccca1cfd.jpg">
            <a:extLst>
              <a:ext uri="{FF2B5EF4-FFF2-40B4-BE49-F238E27FC236}">
                <a16:creationId xmlns:a16="http://schemas.microsoft.com/office/drawing/2014/main" id="{808F4E1E-D054-4694-83D0-4FE52FEE0F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9399"/>
            <a:ext cx="12192000" cy="5659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8140FCD-3A5A-4600-9845-AD0D39A1D975}"/>
              </a:ext>
            </a:extLst>
          </p:cNvPr>
          <p:cNvSpPr/>
          <p:nvPr/>
        </p:nvSpPr>
        <p:spPr>
          <a:xfrm flipH="1">
            <a:off x="527381" y="2180862"/>
            <a:ext cx="11521280" cy="1920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36C298B-0A28-488D-8A02-B344696F0D82}"/>
              </a:ext>
            </a:extLst>
          </p:cNvPr>
          <p:cNvSpPr/>
          <p:nvPr/>
        </p:nvSpPr>
        <p:spPr>
          <a:xfrm flipH="1">
            <a:off x="508223" y="4508676"/>
            <a:ext cx="11521280" cy="1920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DFBDD5-29BA-44B3-A9B4-72FE23CE45A0}"/>
              </a:ext>
            </a:extLst>
          </p:cNvPr>
          <p:cNvSpPr/>
          <p:nvPr/>
        </p:nvSpPr>
        <p:spPr>
          <a:xfrm flipH="1">
            <a:off x="573439" y="3616263"/>
            <a:ext cx="11521280" cy="1920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8A08A76-269E-447D-B599-A7819B8EEB7B}"/>
              </a:ext>
            </a:extLst>
          </p:cNvPr>
          <p:cNvSpPr/>
          <p:nvPr/>
        </p:nvSpPr>
        <p:spPr>
          <a:xfrm flipH="1">
            <a:off x="558476" y="5506580"/>
            <a:ext cx="11521280" cy="1920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96675B2-4E37-4BAF-BC4C-2D322DECF61E}"/>
              </a:ext>
            </a:extLst>
          </p:cNvPr>
          <p:cNvSpPr/>
          <p:nvPr/>
        </p:nvSpPr>
        <p:spPr>
          <a:xfrm flipH="1">
            <a:off x="517801" y="6504484"/>
            <a:ext cx="11521280" cy="1920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A4A683F-7C67-40ED-B40F-5BAD5E32A0BB}"/>
              </a:ext>
            </a:extLst>
          </p:cNvPr>
          <p:cNvSpPr/>
          <p:nvPr/>
        </p:nvSpPr>
        <p:spPr>
          <a:xfrm flipH="1">
            <a:off x="494247" y="2891737"/>
            <a:ext cx="3191223" cy="1574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8441CE9-A7FE-495F-BD19-C368B6766888}"/>
              </a:ext>
            </a:extLst>
          </p:cNvPr>
          <p:cNvSpPr/>
          <p:nvPr/>
        </p:nvSpPr>
        <p:spPr>
          <a:xfrm flipH="1">
            <a:off x="8419615" y="2874721"/>
            <a:ext cx="3648405" cy="201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139C442-556A-4316-9BD9-CA42EB2AF1CF}"/>
              </a:ext>
            </a:extLst>
          </p:cNvPr>
          <p:cNvCxnSpPr/>
          <p:nvPr/>
        </p:nvCxnSpPr>
        <p:spPr>
          <a:xfrm>
            <a:off x="162498" y="1272143"/>
            <a:ext cx="11867005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FDFE7EE-9C69-4644-9E7E-3A475B202673}"/>
              </a:ext>
            </a:extLst>
          </p:cNvPr>
          <p:cNvCxnSpPr>
            <a:cxnSpLocks/>
          </p:cNvCxnSpPr>
          <p:nvPr/>
        </p:nvCxnSpPr>
        <p:spPr>
          <a:xfrm>
            <a:off x="131245" y="1395648"/>
            <a:ext cx="0" cy="522116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2F7E2763-09EA-43AA-97E2-0CE21460E2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6027"/>
            <a:ext cx="12191999" cy="1158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382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626FAB6-B4AB-4E84-8CF6-AB83DBDB56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00" y="164637"/>
            <a:ext cx="12081000" cy="518457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125CA2E-25A6-44D9-9801-A8135413A75F}"/>
              </a:ext>
            </a:extLst>
          </p:cNvPr>
          <p:cNvSpPr txBox="1"/>
          <p:nvPr/>
        </p:nvSpPr>
        <p:spPr>
          <a:xfrm>
            <a:off x="5039883" y="3717032"/>
            <a:ext cx="576064" cy="6667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733"/>
              <a:t>6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CBC5FB-B9E5-487E-9EA4-D1C1D81D2A0C}"/>
              </a:ext>
            </a:extLst>
          </p:cNvPr>
          <p:cNvSpPr txBox="1"/>
          <p:nvPr/>
        </p:nvSpPr>
        <p:spPr>
          <a:xfrm>
            <a:off x="8688288" y="4869161"/>
            <a:ext cx="2208245" cy="6667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733"/>
              <a:t>5 000 000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A6BF02-FD44-47F1-8379-3AFFE22B70BB}"/>
              </a:ext>
            </a:extLst>
          </p:cNvPr>
          <p:cNvSpPr/>
          <p:nvPr/>
        </p:nvSpPr>
        <p:spPr>
          <a:xfrm>
            <a:off x="528739" y="5542956"/>
            <a:ext cx="7741812" cy="101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267"/>
              <a:t>Stick this question into your book</a:t>
            </a:r>
          </a:p>
        </p:txBody>
      </p:sp>
    </p:spTree>
    <p:extLst>
      <p:ext uri="{BB962C8B-B14F-4D97-AF65-F5344CB8AC3E}">
        <p14:creationId xmlns:p14="http://schemas.microsoft.com/office/powerpoint/2010/main" val="3347738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3339" y="43075"/>
            <a:ext cx="11905323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333" u="sng">
                <a:solidFill>
                  <a:schemeClr val="tx1">
                    <a:lumMod val="75000"/>
                    <a:lumOff val="25000"/>
                  </a:schemeClr>
                </a:solidFill>
              </a:rPr>
              <a:t>Key words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506" y="951220"/>
            <a:ext cx="11731135" cy="5838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798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>
            <a:extLst>
              <a:ext uri="{FF2B5EF4-FFF2-40B4-BE49-F238E27FC236}">
                <a16:creationId xmlns:a16="http://schemas.microsoft.com/office/drawing/2014/main" id="{9AE4A3BA-8069-4E6F-ACD4-64810EA8326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Objectives</a:t>
            </a:r>
          </a:p>
        </p:txBody>
      </p:sp>
      <p:sp>
        <p:nvSpPr>
          <p:cNvPr id="110595" name="Rectangle 3">
            <a:extLst>
              <a:ext uri="{FF2B5EF4-FFF2-40B4-BE49-F238E27FC236}">
                <a16:creationId xmlns:a16="http://schemas.microsoft.com/office/drawing/2014/main" id="{917E5B0F-9280-4DD1-8C72-296B0682EA8A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1" y="1603966"/>
            <a:ext cx="12191999" cy="4532543"/>
          </a:xfrm>
        </p:spPr>
        <p:txBody>
          <a:bodyPr/>
          <a:lstStyle/>
          <a:p>
            <a:pPr marL="538149" lvl="1" indent="-358766">
              <a:spcBef>
                <a:spcPct val="40000"/>
              </a:spcBef>
            </a:pPr>
            <a:r>
              <a:rPr lang="en-US" altLang="en-US" sz="3733"/>
              <a:t>State what happens at a material’s melting, freezing and boiling points.</a:t>
            </a:r>
            <a:endParaRPr lang="en-GB" altLang="en-US" sz="3733">
              <a:solidFill>
                <a:srgbClr val="934C74"/>
              </a:solidFill>
            </a:endParaRPr>
          </a:p>
          <a:p>
            <a:pPr marL="538149" lvl="1" indent="-358766">
              <a:spcBef>
                <a:spcPct val="40000"/>
              </a:spcBef>
            </a:pPr>
            <a:r>
              <a:rPr lang="en-US" altLang="en-US" sz="3733"/>
              <a:t>Use knowledge of melting/freezing and boiling point to predict that state of a substance at a given temperature.</a:t>
            </a:r>
            <a:r>
              <a:rPr lang="en-GB" altLang="en-US" sz="3733"/>
              <a:t> </a:t>
            </a:r>
          </a:p>
          <a:p>
            <a:pPr marL="538149" lvl="1" indent="-358766">
              <a:spcBef>
                <a:spcPct val="40000"/>
              </a:spcBef>
            </a:pPr>
            <a:r>
              <a:rPr lang="en-US" altLang="en-US" sz="3733"/>
              <a:t>Identify metals and non-metals by their physical properties.</a:t>
            </a:r>
            <a:r>
              <a:rPr lang="en-GB" altLang="en-US" sz="3733"/>
              <a:t> </a:t>
            </a:r>
          </a:p>
        </p:txBody>
      </p:sp>
      <p:sp>
        <p:nvSpPr>
          <p:cNvPr id="110596" name="Rectangle 5">
            <a:extLst>
              <a:ext uri="{FF2B5EF4-FFF2-40B4-BE49-F238E27FC236}">
                <a16:creationId xmlns:a16="http://schemas.microsoft.com/office/drawing/2014/main" id="{27493DEF-3496-43D3-B1D2-9296D31CE672}"/>
              </a:ext>
            </a:extLst>
          </p:cNvPr>
          <p:cNvSpPr txBox="1">
            <a:spLocks noGrp="1" noChangeArrowheads="1"/>
          </p:cNvSpPr>
          <p:nvPr/>
        </p:nvSpPr>
        <p:spPr bwMode="white">
          <a:xfrm>
            <a:off x="1992314" y="6524626"/>
            <a:ext cx="82073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00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959205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>
            <a:extLst>
              <a:ext uri="{FF2B5EF4-FFF2-40B4-BE49-F238E27FC236}">
                <a16:creationId xmlns:a16="http://schemas.microsoft.com/office/drawing/2014/main" id="{0B07D5A6-2064-48EA-B815-68FD9948C5B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Objectives</a:t>
            </a:r>
          </a:p>
        </p:txBody>
      </p:sp>
      <p:sp>
        <p:nvSpPr>
          <p:cNvPr id="111619" name="Rectangle 3">
            <a:extLst>
              <a:ext uri="{FF2B5EF4-FFF2-40B4-BE49-F238E27FC236}">
                <a16:creationId xmlns:a16="http://schemas.microsoft.com/office/drawing/2014/main" id="{4B95BFC5-C707-43AB-B681-E1B295060A7E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0" y="1567888"/>
            <a:ext cx="12192000" cy="4837443"/>
          </a:xfrm>
        </p:spPr>
        <p:txBody>
          <a:bodyPr/>
          <a:lstStyle/>
          <a:p>
            <a:pPr marL="538149" lvl="1" indent="-358766">
              <a:spcBef>
                <a:spcPct val="40000"/>
              </a:spcBef>
            </a:pPr>
            <a:r>
              <a:rPr lang="en-US" altLang="en-US" sz="3733">
                <a:solidFill>
                  <a:srgbClr val="000000"/>
                </a:solidFill>
              </a:rPr>
              <a:t>Use ideas about the periodic table to identify the positions of metal and non-metal elements.</a:t>
            </a:r>
            <a:endParaRPr lang="en-US" altLang="en-US" sz="3733"/>
          </a:p>
          <a:p>
            <a:pPr marL="538149" lvl="1" indent="-358766">
              <a:spcBef>
                <a:spcPct val="40000"/>
              </a:spcBef>
            </a:pPr>
            <a:r>
              <a:rPr lang="en-US" altLang="en-US" sz="3733"/>
              <a:t>Recall there is usually a regular gradation in physical properties as you go down a group.</a:t>
            </a:r>
          </a:p>
          <a:p>
            <a:pPr marL="538149" lvl="1" indent="-358766">
              <a:spcBef>
                <a:spcPct val="40000"/>
              </a:spcBef>
            </a:pPr>
            <a:r>
              <a:rPr lang="en-US" altLang="en-US" sz="3733"/>
              <a:t>Use data to identify trends in physical properties within a group.</a:t>
            </a:r>
            <a:endParaRPr lang="en-GB" altLang="en-US" sz="3733"/>
          </a:p>
        </p:txBody>
      </p:sp>
      <p:sp>
        <p:nvSpPr>
          <p:cNvPr id="111620" name="Rectangle 5">
            <a:extLst>
              <a:ext uri="{FF2B5EF4-FFF2-40B4-BE49-F238E27FC236}">
                <a16:creationId xmlns:a16="http://schemas.microsoft.com/office/drawing/2014/main" id="{C2DB294E-564B-40E6-B0FC-D034CBE150F4}"/>
              </a:ext>
            </a:extLst>
          </p:cNvPr>
          <p:cNvSpPr txBox="1">
            <a:spLocks noGrp="1" noChangeArrowheads="1"/>
          </p:cNvSpPr>
          <p:nvPr/>
        </p:nvSpPr>
        <p:spPr bwMode="white">
          <a:xfrm>
            <a:off x="1992314" y="6524626"/>
            <a:ext cx="82073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00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105656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>
            <a:extLst>
              <a:ext uri="{FF2B5EF4-FFF2-40B4-BE49-F238E27FC236}">
                <a16:creationId xmlns:a16="http://schemas.microsoft.com/office/drawing/2014/main" id="{704CD572-A347-4A27-A580-B127BC8491B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Objectives</a:t>
            </a:r>
          </a:p>
        </p:txBody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84FC6819-279A-4F79-B27A-AB7ED4F01822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1" y="1809749"/>
            <a:ext cx="11952649" cy="4403560"/>
          </a:xfrm>
        </p:spPr>
        <p:txBody>
          <a:bodyPr/>
          <a:lstStyle/>
          <a:p>
            <a:pPr marL="538149" lvl="1" indent="-358766">
              <a:spcBef>
                <a:spcPct val="40000"/>
              </a:spcBef>
            </a:pPr>
            <a:r>
              <a:rPr lang="en-US" altLang="en-US" sz="3733"/>
              <a:t>Recall suitable units to measure particle diameters.</a:t>
            </a:r>
          </a:p>
          <a:p>
            <a:pPr marL="538149" lvl="1" indent="-358766">
              <a:spcBef>
                <a:spcPct val="40000"/>
              </a:spcBef>
            </a:pPr>
            <a:r>
              <a:rPr lang="en-US" altLang="en-US" sz="3733"/>
              <a:t>Compare particle sizes to the sizes of common objects.</a:t>
            </a:r>
          </a:p>
          <a:p>
            <a:pPr marL="538149" lvl="1" indent="-358766">
              <a:spcBef>
                <a:spcPct val="40000"/>
              </a:spcBef>
            </a:pPr>
            <a:r>
              <a:rPr lang="en-US" altLang="en-US" sz="3733"/>
              <a:t>Describe how the sizes of atoms change in the groups and periods of the periodic table.</a:t>
            </a:r>
            <a:endParaRPr lang="en-GB" altLang="en-US" sz="3733"/>
          </a:p>
        </p:txBody>
      </p:sp>
      <p:sp>
        <p:nvSpPr>
          <p:cNvPr id="112644" name="Rectangle 5">
            <a:extLst>
              <a:ext uri="{FF2B5EF4-FFF2-40B4-BE49-F238E27FC236}">
                <a16:creationId xmlns:a16="http://schemas.microsoft.com/office/drawing/2014/main" id="{CCBA0CC0-535F-432E-AACC-76629D7E4DFE}"/>
              </a:ext>
            </a:extLst>
          </p:cNvPr>
          <p:cNvSpPr txBox="1">
            <a:spLocks noGrp="1" noChangeArrowheads="1"/>
          </p:cNvSpPr>
          <p:nvPr/>
        </p:nvSpPr>
        <p:spPr bwMode="white">
          <a:xfrm>
            <a:off x="1992314" y="6524626"/>
            <a:ext cx="82073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00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188866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>
            <a:extLst>
              <a:ext uri="{FF2B5EF4-FFF2-40B4-BE49-F238E27FC236}">
                <a16:creationId xmlns:a16="http://schemas.microsoft.com/office/drawing/2014/main" id="{9AE4A3BA-8069-4E6F-ACD4-64810EA8326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Objectives</a:t>
            </a:r>
          </a:p>
        </p:txBody>
      </p:sp>
      <p:sp>
        <p:nvSpPr>
          <p:cNvPr id="110595" name="Rectangle 3">
            <a:extLst>
              <a:ext uri="{FF2B5EF4-FFF2-40B4-BE49-F238E27FC236}">
                <a16:creationId xmlns:a16="http://schemas.microsoft.com/office/drawing/2014/main" id="{917E5B0F-9280-4DD1-8C72-296B0682EA8A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1" y="1603966"/>
            <a:ext cx="12191999" cy="4532543"/>
          </a:xfrm>
        </p:spPr>
        <p:txBody>
          <a:bodyPr/>
          <a:lstStyle/>
          <a:p>
            <a:pPr marL="538149" lvl="1" indent="-358766">
              <a:spcBef>
                <a:spcPct val="40000"/>
              </a:spcBef>
            </a:pPr>
            <a:r>
              <a:rPr lang="en-US" altLang="en-US" sz="3733"/>
              <a:t>State what happens at a material’s melting, freezing and boiling points.</a:t>
            </a:r>
            <a:endParaRPr lang="en-GB" altLang="en-US" sz="3733">
              <a:solidFill>
                <a:srgbClr val="934C74"/>
              </a:solidFill>
            </a:endParaRPr>
          </a:p>
          <a:p>
            <a:pPr marL="538149" lvl="1" indent="-358766">
              <a:spcBef>
                <a:spcPct val="40000"/>
              </a:spcBef>
            </a:pPr>
            <a:r>
              <a:rPr lang="en-US" altLang="en-US" sz="3733"/>
              <a:t>Use knowledge of melting/freezing and boiling point to predict that state of a substance at a given temperature.</a:t>
            </a:r>
            <a:r>
              <a:rPr lang="en-GB" altLang="en-US" sz="3733"/>
              <a:t> </a:t>
            </a:r>
          </a:p>
          <a:p>
            <a:pPr marL="538149" lvl="1" indent="-358766">
              <a:spcBef>
                <a:spcPct val="40000"/>
              </a:spcBef>
            </a:pPr>
            <a:r>
              <a:rPr lang="en-US" altLang="en-US" sz="3733"/>
              <a:t>Identify metals and non-metals by their physical properties.</a:t>
            </a:r>
            <a:r>
              <a:rPr lang="en-GB" altLang="en-US" sz="3733"/>
              <a:t> </a:t>
            </a:r>
          </a:p>
        </p:txBody>
      </p:sp>
      <p:sp>
        <p:nvSpPr>
          <p:cNvPr id="110596" name="Rectangle 5">
            <a:extLst>
              <a:ext uri="{FF2B5EF4-FFF2-40B4-BE49-F238E27FC236}">
                <a16:creationId xmlns:a16="http://schemas.microsoft.com/office/drawing/2014/main" id="{27493DEF-3496-43D3-B1D2-9296D31CE672}"/>
              </a:ext>
            </a:extLst>
          </p:cNvPr>
          <p:cNvSpPr txBox="1">
            <a:spLocks noGrp="1" noChangeArrowheads="1"/>
          </p:cNvSpPr>
          <p:nvPr/>
        </p:nvSpPr>
        <p:spPr bwMode="white">
          <a:xfrm>
            <a:off x="1992314" y="6524626"/>
            <a:ext cx="82073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00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587732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>
            <a:extLst>
              <a:ext uri="{FF2B5EF4-FFF2-40B4-BE49-F238E27FC236}">
                <a16:creationId xmlns:a16="http://schemas.microsoft.com/office/drawing/2014/main" id="{0B07D5A6-2064-48EA-B815-68FD9948C5B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Objectives</a:t>
            </a:r>
          </a:p>
        </p:txBody>
      </p:sp>
      <p:sp>
        <p:nvSpPr>
          <p:cNvPr id="111619" name="Rectangle 3">
            <a:extLst>
              <a:ext uri="{FF2B5EF4-FFF2-40B4-BE49-F238E27FC236}">
                <a16:creationId xmlns:a16="http://schemas.microsoft.com/office/drawing/2014/main" id="{4B95BFC5-C707-43AB-B681-E1B295060A7E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0" y="1567888"/>
            <a:ext cx="12192000" cy="4837443"/>
          </a:xfrm>
        </p:spPr>
        <p:txBody>
          <a:bodyPr/>
          <a:lstStyle/>
          <a:p>
            <a:pPr marL="538149" lvl="1" indent="-358766">
              <a:spcBef>
                <a:spcPct val="40000"/>
              </a:spcBef>
            </a:pPr>
            <a:r>
              <a:rPr lang="en-US" altLang="en-US" sz="3733">
                <a:solidFill>
                  <a:srgbClr val="000000"/>
                </a:solidFill>
              </a:rPr>
              <a:t>Use ideas about the periodic table to identify the positions of metal and non-metal elements.</a:t>
            </a:r>
            <a:endParaRPr lang="en-US" altLang="en-US" sz="3733"/>
          </a:p>
          <a:p>
            <a:pPr marL="538149" lvl="1" indent="-358766">
              <a:spcBef>
                <a:spcPct val="40000"/>
              </a:spcBef>
            </a:pPr>
            <a:r>
              <a:rPr lang="en-US" altLang="en-US" sz="3733"/>
              <a:t>Recall there is usually a regular gradation in physical properties as you go down a group.</a:t>
            </a:r>
          </a:p>
          <a:p>
            <a:pPr marL="538149" lvl="1" indent="-358766">
              <a:spcBef>
                <a:spcPct val="40000"/>
              </a:spcBef>
            </a:pPr>
            <a:r>
              <a:rPr lang="en-US" altLang="en-US" sz="3733"/>
              <a:t>Use data to identify trends in physical properties within a group.</a:t>
            </a:r>
            <a:endParaRPr lang="en-GB" altLang="en-US" sz="3733"/>
          </a:p>
        </p:txBody>
      </p:sp>
      <p:sp>
        <p:nvSpPr>
          <p:cNvPr id="111620" name="Rectangle 5">
            <a:extLst>
              <a:ext uri="{FF2B5EF4-FFF2-40B4-BE49-F238E27FC236}">
                <a16:creationId xmlns:a16="http://schemas.microsoft.com/office/drawing/2014/main" id="{C2DB294E-564B-40E6-B0FC-D034CBE150F4}"/>
              </a:ext>
            </a:extLst>
          </p:cNvPr>
          <p:cNvSpPr txBox="1">
            <a:spLocks noGrp="1" noChangeArrowheads="1"/>
          </p:cNvSpPr>
          <p:nvPr/>
        </p:nvSpPr>
        <p:spPr bwMode="white">
          <a:xfrm>
            <a:off x="1992314" y="6524626"/>
            <a:ext cx="82073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00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102549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>
            <a:extLst>
              <a:ext uri="{FF2B5EF4-FFF2-40B4-BE49-F238E27FC236}">
                <a16:creationId xmlns:a16="http://schemas.microsoft.com/office/drawing/2014/main" id="{704CD572-A347-4A27-A580-B127BC8491B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Objectives</a:t>
            </a:r>
          </a:p>
        </p:txBody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84FC6819-279A-4F79-B27A-AB7ED4F01822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1" y="1809749"/>
            <a:ext cx="11952649" cy="4403560"/>
          </a:xfrm>
        </p:spPr>
        <p:txBody>
          <a:bodyPr/>
          <a:lstStyle/>
          <a:p>
            <a:pPr marL="538149" lvl="1" indent="-358766">
              <a:spcBef>
                <a:spcPct val="40000"/>
              </a:spcBef>
            </a:pPr>
            <a:r>
              <a:rPr lang="en-US" altLang="en-US" sz="3733"/>
              <a:t>Recall suitable units to measure particle diameters.</a:t>
            </a:r>
          </a:p>
          <a:p>
            <a:pPr marL="538149" lvl="1" indent="-358766">
              <a:spcBef>
                <a:spcPct val="40000"/>
              </a:spcBef>
            </a:pPr>
            <a:r>
              <a:rPr lang="en-US" altLang="en-US" sz="3733"/>
              <a:t>Compare particle sizes to the sizes of common objects.</a:t>
            </a:r>
          </a:p>
          <a:p>
            <a:pPr marL="538149" lvl="1" indent="-358766">
              <a:spcBef>
                <a:spcPct val="40000"/>
              </a:spcBef>
            </a:pPr>
            <a:r>
              <a:rPr lang="en-US" altLang="en-US" sz="3733"/>
              <a:t>Describe how the sizes of atoms change in the groups and periods of the periodic table.</a:t>
            </a:r>
            <a:endParaRPr lang="en-GB" altLang="en-US" sz="3733"/>
          </a:p>
        </p:txBody>
      </p:sp>
      <p:sp>
        <p:nvSpPr>
          <p:cNvPr id="112644" name="Rectangle 5">
            <a:extLst>
              <a:ext uri="{FF2B5EF4-FFF2-40B4-BE49-F238E27FC236}">
                <a16:creationId xmlns:a16="http://schemas.microsoft.com/office/drawing/2014/main" id="{CCBA0CC0-535F-432E-AACC-76629D7E4DFE}"/>
              </a:ext>
            </a:extLst>
          </p:cNvPr>
          <p:cNvSpPr txBox="1">
            <a:spLocks noGrp="1" noChangeArrowheads="1"/>
          </p:cNvSpPr>
          <p:nvPr/>
        </p:nvSpPr>
        <p:spPr bwMode="white">
          <a:xfrm>
            <a:off x="1992314" y="6524626"/>
            <a:ext cx="82073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00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623698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4185E1C-D079-4287-AB50-03245E140D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75" t="34214" r="7126"/>
          <a:stretch/>
        </p:blipFill>
        <p:spPr>
          <a:xfrm>
            <a:off x="209550" y="1181134"/>
            <a:ext cx="11718354" cy="504821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61180D7-51D9-4EF6-AF39-FB158187BE4D}"/>
              </a:ext>
            </a:extLst>
          </p:cNvPr>
          <p:cNvSpPr txBox="1"/>
          <p:nvPr/>
        </p:nvSpPr>
        <p:spPr>
          <a:xfrm>
            <a:off x="0" y="285784"/>
            <a:ext cx="10058400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lstStyle/>
          <a:p>
            <a:r>
              <a:rPr lang="en-GB" sz="3200" dirty="0"/>
              <a:t>Comparing Physical Properties of </a:t>
            </a:r>
            <a:r>
              <a:rPr lang="en-GB" sz="3200" dirty="0" err="1"/>
              <a:t>Elemets</a:t>
            </a:r>
            <a:endParaRPr lang="en-US" dirty="0" err="1"/>
          </a:p>
        </p:txBody>
      </p:sp>
    </p:spTree>
    <p:extLst>
      <p:ext uri="{BB962C8B-B14F-4D97-AF65-F5344CB8AC3E}">
        <p14:creationId xmlns:p14="http://schemas.microsoft.com/office/powerpoint/2010/main" val="5735669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723F890-94B0-489F-97C5-B07C193ECC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61" y="1796819"/>
            <a:ext cx="12074244" cy="477314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94FD50F-917D-49F8-9876-79CA0FBF6A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4179"/>
            <a:ext cx="12192001" cy="1618976"/>
          </a:xfrm>
          <a:prstGeom prst="rect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4655236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687982E-0B58-444D-A928-3357662206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8728514"/>
              </p:ext>
            </p:extLst>
          </p:nvPr>
        </p:nvGraphicFramePr>
        <p:xfrm>
          <a:off x="351648" y="797512"/>
          <a:ext cx="11488703" cy="5874219"/>
        </p:xfrm>
        <a:graphic>
          <a:graphicData uri="http://schemas.openxmlformats.org/drawingml/2006/table">
            <a:tbl>
              <a:tblPr firstRow="1">
                <a:tableStyleId>{5940675A-B579-460E-94D1-54222C63F5DA}</a:tableStyleId>
              </a:tblPr>
              <a:tblGrid>
                <a:gridCol w="2223541">
                  <a:extLst>
                    <a:ext uri="{9D8B030D-6E8A-4147-A177-3AD203B41FA5}">
                      <a16:colId xmlns:a16="http://schemas.microsoft.com/office/drawing/2014/main" val="819723787"/>
                    </a:ext>
                  </a:extLst>
                </a:gridCol>
                <a:gridCol w="2572560">
                  <a:extLst>
                    <a:ext uri="{9D8B030D-6E8A-4147-A177-3AD203B41FA5}">
                      <a16:colId xmlns:a16="http://schemas.microsoft.com/office/drawing/2014/main" val="1551879526"/>
                    </a:ext>
                  </a:extLst>
                </a:gridCol>
                <a:gridCol w="2472626">
                  <a:extLst>
                    <a:ext uri="{9D8B030D-6E8A-4147-A177-3AD203B41FA5}">
                      <a16:colId xmlns:a16="http://schemas.microsoft.com/office/drawing/2014/main" val="3801133713"/>
                    </a:ext>
                  </a:extLst>
                </a:gridCol>
                <a:gridCol w="2360199">
                  <a:extLst>
                    <a:ext uri="{9D8B030D-6E8A-4147-A177-3AD203B41FA5}">
                      <a16:colId xmlns:a16="http://schemas.microsoft.com/office/drawing/2014/main" val="1280180018"/>
                    </a:ext>
                  </a:extLst>
                </a:gridCol>
                <a:gridCol w="1859777">
                  <a:extLst>
                    <a:ext uri="{9D8B030D-6E8A-4147-A177-3AD203B41FA5}">
                      <a16:colId xmlns:a16="http://schemas.microsoft.com/office/drawing/2014/main" val="1922154674"/>
                    </a:ext>
                  </a:extLst>
                </a:gridCol>
              </a:tblGrid>
              <a:tr h="65269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Element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1. Appearance</a:t>
                      </a:r>
                      <a:endParaRPr lang="en-US" sz="2800" dirty="0" err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2. Conductivity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Melting Point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800" dirty="0"/>
                        <a:t>Density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23399803"/>
                  </a:ext>
                </a:extLst>
              </a:tr>
              <a:tr h="65269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Magnesium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1609724"/>
                  </a:ext>
                </a:extLst>
              </a:tr>
              <a:tr h="65269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Aluminium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1691973"/>
                  </a:ext>
                </a:extLst>
              </a:tr>
              <a:tr h="65269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Iron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1417815"/>
                  </a:ext>
                </a:extLst>
              </a:tr>
              <a:tr h="65269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Sulfur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2004838"/>
                  </a:ext>
                </a:extLst>
              </a:tr>
              <a:tr h="65269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Nickle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1828497"/>
                  </a:ext>
                </a:extLst>
              </a:tr>
              <a:tr h="652691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800" dirty="0"/>
                        <a:t>Oxygen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6703741"/>
                  </a:ext>
                </a:extLst>
              </a:tr>
              <a:tr h="652691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800" dirty="0"/>
                        <a:t>Copper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2174553"/>
                  </a:ext>
                </a:extLst>
              </a:tr>
              <a:tr h="652691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800" dirty="0"/>
                        <a:t>Lead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8626538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8C423AF-C5C7-4C56-A921-91720CC50F77}"/>
              </a:ext>
            </a:extLst>
          </p:cNvPr>
          <p:cNvSpPr txBox="1"/>
          <p:nvPr/>
        </p:nvSpPr>
        <p:spPr>
          <a:xfrm>
            <a:off x="0" y="105356"/>
            <a:ext cx="10058400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lstStyle/>
          <a:p>
            <a:r>
              <a:rPr lang="en-GB" sz="3200" dirty="0"/>
              <a:t>Comparing Physical Properties of Elements</a:t>
            </a:r>
            <a:endParaRPr lang="en-US" dirty="0" err="1"/>
          </a:p>
        </p:txBody>
      </p:sp>
    </p:spTree>
    <p:extLst>
      <p:ext uri="{BB962C8B-B14F-4D97-AF65-F5344CB8AC3E}">
        <p14:creationId xmlns:p14="http://schemas.microsoft.com/office/powerpoint/2010/main" val="6494704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687982E-0B58-444D-A928-3357662206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3652568"/>
              </p:ext>
            </p:extLst>
          </p:nvPr>
        </p:nvGraphicFramePr>
        <p:xfrm>
          <a:off x="294139" y="-21998"/>
          <a:ext cx="11488703" cy="6867447"/>
        </p:xfrm>
        <a:graphic>
          <a:graphicData uri="http://schemas.openxmlformats.org/drawingml/2006/table">
            <a:tbl>
              <a:tblPr firstRow="1">
                <a:tableStyleId>{5940675A-B579-460E-94D1-54222C63F5DA}</a:tableStyleId>
              </a:tblPr>
              <a:tblGrid>
                <a:gridCol w="2223541">
                  <a:extLst>
                    <a:ext uri="{9D8B030D-6E8A-4147-A177-3AD203B41FA5}">
                      <a16:colId xmlns:a16="http://schemas.microsoft.com/office/drawing/2014/main" val="819723787"/>
                    </a:ext>
                  </a:extLst>
                </a:gridCol>
                <a:gridCol w="2572560">
                  <a:extLst>
                    <a:ext uri="{9D8B030D-6E8A-4147-A177-3AD203B41FA5}">
                      <a16:colId xmlns:a16="http://schemas.microsoft.com/office/drawing/2014/main" val="1551879526"/>
                    </a:ext>
                  </a:extLst>
                </a:gridCol>
                <a:gridCol w="2472626">
                  <a:extLst>
                    <a:ext uri="{9D8B030D-6E8A-4147-A177-3AD203B41FA5}">
                      <a16:colId xmlns:a16="http://schemas.microsoft.com/office/drawing/2014/main" val="3801133713"/>
                    </a:ext>
                  </a:extLst>
                </a:gridCol>
                <a:gridCol w="2360199">
                  <a:extLst>
                    <a:ext uri="{9D8B030D-6E8A-4147-A177-3AD203B41FA5}">
                      <a16:colId xmlns:a16="http://schemas.microsoft.com/office/drawing/2014/main" val="1280180018"/>
                    </a:ext>
                  </a:extLst>
                </a:gridCol>
                <a:gridCol w="1859777">
                  <a:extLst>
                    <a:ext uri="{9D8B030D-6E8A-4147-A177-3AD203B41FA5}">
                      <a16:colId xmlns:a16="http://schemas.microsoft.com/office/drawing/2014/main" val="1922154674"/>
                    </a:ext>
                  </a:extLst>
                </a:gridCol>
              </a:tblGrid>
              <a:tr h="65269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Element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1. Appearance</a:t>
                      </a:r>
                      <a:endParaRPr lang="en-US" sz="2800" dirty="0" err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2. Conductivity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Melting Point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800" dirty="0"/>
                        <a:t>Density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23399803"/>
                  </a:ext>
                </a:extLst>
              </a:tr>
              <a:tr h="65269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Magnesium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Solid, metal, silver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1609724"/>
                  </a:ext>
                </a:extLst>
              </a:tr>
              <a:tr h="65269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Aluminium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Silver, malleable , solid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1691973"/>
                  </a:ext>
                </a:extLst>
              </a:tr>
              <a:tr h="65269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Iron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Grey/silver/ metal, solid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1417815"/>
                  </a:ext>
                </a:extLst>
              </a:tr>
              <a:tr h="65269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Sulfur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Yelllow,solid</a:t>
                      </a:r>
                      <a:r>
                        <a:rPr lang="en-US" sz="2400" dirty="0"/>
                        <a:t>, brittle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2004838"/>
                  </a:ext>
                </a:extLst>
              </a:tr>
              <a:tr h="65269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Nickle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Shiny, silver, metal,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1828497"/>
                  </a:ext>
                </a:extLst>
              </a:tr>
              <a:tr h="652691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800" dirty="0"/>
                        <a:t>Oxygen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 dirty="0" err="1"/>
                        <a:t>Colourless</a:t>
                      </a:r>
                      <a:r>
                        <a:rPr lang="en-US" sz="2400" dirty="0"/>
                        <a:t>, gas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6703741"/>
                  </a:ext>
                </a:extLst>
              </a:tr>
              <a:tr h="652691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800" dirty="0"/>
                        <a:t>Copper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 dirty="0"/>
                        <a:t>Metal, shiny, solid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2174553"/>
                  </a:ext>
                </a:extLst>
              </a:tr>
              <a:tr h="652691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800" dirty="0"/>
                        <a:t>Lead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/>
                        <a:t>Grey, solid, dense</a:t>
                      </a:r>
                    </a:p>
                    <a:p>
                      <a:pPr lvl="0">
                        <a:buNone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8626538"/>
                  </a:ext>
                </a:extLst>
              </a:tr>
              <a:tr h="65269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800" dirty="0"/>
                        <a:t>Carbon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/>
                        <a:t>Black Solid, Brittle       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76103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90309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Custom 1">
      <a:majorFont>
        <a:latin typeface="Calibri Light"/>
        <a:ea typeface=""/>
        <a:cs typeface=""/>
      </a:majorFont>
      <a:minorFont>
        <a:latin typeface="Calibri 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5BDED5D8F65547B3DEAB243A920A54" ma:contentTypeVersion="13" ma:contentTypeDescription="Create a new document." ma:contentTypeScope="" ma:versionID="3533871b204e0c38ba7cd6a94589e673">
  <xsd:schema xmlns:xsd="http://www.w3.org/2001/XMLSchema" xmlns:xs="http://www.w3.org/2001/XMLSchema" xmlns:p="http://schemas.microsoft.com/office/2006/metadata/properties" xmlns:ns3="caa02d93-d17b-4249-a0c5-afeca33be5b7" xmlns:ns4="b496163d-89a1-4d48-9d31-68cb6b4034b6" targetNamespace="http://schemas.microsoft.com/office/2006/metadata/properties" ma:root="true" ma:fieldsID="170aa816f38de3316155cc5a1cf245dd" ns3:_="" ns4:_="">
    <xsd:import namespace="caa02d93-d17b-4249-a0c5-afeca33be5b7"/>
    <xsd:import namespace="b496163d-89a1-4d48-9d31-68cb6b4034b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a02d93-d17b-4249-a0c5-afeca33be5b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96163d-89a1-4d48-9d31-68cb6b4034b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7F01E2B-ADD3-4B32-BD5B-428641BC575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3734B7F-8516-4D1E-A0B6-CEDEFA43FCC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aa02d93-d17b-4249-a0c5-afeca33be5b7"/>
    <ds:schemaRef ds:uri="b496163d-89a1-4d48-9d31-68cb6b4034b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A92D33C-9A94-46AB-B617-3E830BAB50BC}">
  <ds:schemaRefs>
    <ds:schemaRef ds:uri="http://schemas.microsoft.com/office/2006/metadata/properties"/>
    <ds:schemaRef ds:uri="b496163d-89a1-4d48-9d31-68cb6b4034b6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www.w3.org/XML/1998/namespace"/>
    <ds:schemaRef ds:uri="http://schemas.openxmlformats.org/package/2006/metadata/core-properties"/>
    <ds:schemaRef ds:uri="caa02d93-d17b-4249-a0c5-afeca33be5b7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597</TotalTime>
  <Words>952</Words>
  <Application>Microsoft Office PowerPoint</Application>
  <PresentationFormat>Widescreen</PresentationFormat>
  <Paragraphs>213</Paragraphs>
  <Slides>28</Slides>
  <Notes>2</Notes>
  <HiddenSlides>5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Book Antiqua</vt:lpstr>
      <vt:lpstr>Calibri</vt:lpstr>
      <vt:lpstr>Calibri Light</vt:lpstr>
      <vt:lpstr>Helvetica Neue</vt:lpstr>
      <vt:lpstr>office theme</vt:lpstr>
      <vt:lpstr>8Fd: Physical Trends</vt:lpstr>
      <vt:lpstr>PowerPoint Presentation</vt:lpstr>
      <vt:lpstr>Objectives</vt:lpstr>
      <vt:lpstr>Objectives</vt:lpstr>
      <vt:lpstr>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Do different substances have the same melting and boiling points?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Objectives</vt:lpstr>
      <vt:lpstr>Objectives</vt:lpstr>
      <vt:lpstr>Objectives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 Callanan</dc:creator>
  <cp:lastModifiedBy>D Callanan</cp:lastModifiedBy>
  <cp:revision>234</cp:revision>
  <dcterms:created xsi:type="dcterms:W3CDTF">2019-11-12T11:25:13Z</dcterms:created>
  <dcterms:modified xsi:type="dcterms:W3CDTF">2022-07-13T10:49:24Z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0x010100D85BDED5D8F65547B3DEAB243A920A54</vt:lpwstr>
  </property>
</Properties>
</file>