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9" r:id="rId5"/>
    <p:sldId id="260" r:id="rId6"/>
    <p:sldId id="261" r:id="rId7"/>
    <p:sldId id="263" r:id="rId8"/>
    <p:sldId id="264" r:id="rId9"/>
    <p:sldId id="262" r:id="rId10"/>
    <p:sldId id="268" r:id="rId11"/>
    <p:sldId id="265" r:id="rId12"/>
    <p:sldId id="267" r:id="rId13"/>
    <p:sldId id="269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454A5-A14F-4B39-BB43-56E05FF4A327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0154-AEC6-489F-8437-6F7C43FC8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271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454A5-A14F-4B39-BB43-56E05FF4A327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0154-AEC6-489F-8437-6F7C43FC8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24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454A5-A14F-4B39-BB43-56E05FF4A327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0154-AEC6-489F-8437-6F7C43FC8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34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454A5-A14F-4B39-BB43-56E05FF4A327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0154-AEC6-489F-8437-6F7C43FC8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380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454A5-A14F-4B39-BB43-56E05FF4A327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0154-AEC6-489F-8437-6F7C43FC8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48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454A5-A14F-4B39-BB43-56E05FF4A327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0154-AEC6-489F-8437-6F7C43FC8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3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454A5-A14F-4B39-BB43-56E05FF4A327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0154-AEC6-489F-8437-6F7C43FC8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967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454A5-A14F-4B39-BB43-56E05FF4A327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0154-AEC6-489F-8437-6F7C43FC8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6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454A5-A14F-4B39-BB43-56E05FF4A327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0154-AEC6-489F-8437-6F7C43FC8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231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454A5-A14F-4B39-BB43-56E05FF4A327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0154-AEC6-489F-8437-6F7C43FC8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38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454A5-A14F-4B39-BB43-56E05FF4A327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0154-AEC6-489F-8437-6F7C43FC8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524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454A5-A14F-4B39-BB43-56E05FF4A327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20154-AEC6-489F-8437-6F7C43FC80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96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cvRcUeWjBu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99392"/>
            <a:ext cx="9036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7Hc Metals and Non-Metals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42569" y="-60903"/>
            <a:ext cx="4284526" cy="570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5085184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Most elements are ___________.</a:t>
            </a:r>
          </a:p>
          <a:p>
            <a:r>
              <a:rPr lang="en-GB" sz="2400" dirty="0"/>
              <a:t>The non-metals are found on the _______ hand side of the periodic table.</a:t>
            </a:r>
          </a:p>
          <a:p>
            <a:r>
              <a:rPr lang="en-GB" sz="2400" dirty="0"/>
              <a:t>The semi-metals are _________ the metals and non-metals.</a:t>
            </a:r>
          </a:p>
          <a:p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508518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metals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24969" y="5453133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left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9792" y="6162721"/>
            <a:ext cx="1692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inbetween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1986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4824536" cy="483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16632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Shiny</a:t>
            </a:r>
          </a:p>
        </p:txBody>
      </p:sp>
    </p:spTree>
    <p:extLst>
      <p:ext uri="{BB962C8B-B14F-4D97-AF65-F5344CB8AC3E}">
        <p14:creationId xmlns:p14="http://schemas.microsoft.com/office/powerpoint/2010/main" val="174190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811344" cy="439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16632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High melting point</a:t>
            </a:r>
          </a:p>
        </p:txBody>
      </p:sp>
    </p:spTree>
    <p:extLst>
      <p:ext uri="{BB962C8B-B14F-4D97-AF65-F5344CB8AC3E}">
        <p14:creationId xmlns:p14="http://schemas.microsoft.com/office/powerpoint/2010/main" val="380498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094160" cy="198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44" y="188640"/>
            <a:ext cx="8302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Typical properties of non-metal elements</a:t>
            </a:r>
          </a:p>
        </p:txBody>
      </p:sp>
    </p:spTree>
    <p:extLst>
      <p:ext uri="{BB962C8B-B14F-4D97-AF65-F5344CB8AC3E}">
        <p14:creationId xmlns:p14="http://schemas.microsoft.com/office/powerpoint/2010/main" val="1381498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8864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Exceptions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039" y="1052736"/>
            <a:ext cx="87129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Find these elements:</a:t>
            </a:r>
          </a:p>
          <a:p>
            <a:endParaRPr lang="en-GB" dirty="0"/>
          </a:p>
          <a:p>
            <a:r>
              <a:rPr lang="en-GB" sz="3600" dirty="0"/>
              <a:t>Ga</a:t>
            </a:r>
          </a:p>
          <a:p>
            <a:r>
              <a:rPr lang="en-GB" sz="3600" dirty="0"/>
              <a:t>C</a:t>
            </a:r>
            <a:r>
              <a:rPr lang="en-GB" sz="3600" baseline="-25000" dirty="0"/>
              <a:t>(graphite)</a:t>
            </a:r>
          </a:p>
          <a:p>
            <a:r>
              <a:rPr lang="en-GB" sz="3600" dirty="0"/>
              <a:t>Hg</a:t>
            </a:r>
          </a:p>
          <a:p>
            <a:r>
              <a:rPr lang="en-GB" sz="3600" dirty="0"/>
              <a:t>Si</a:t>
            </a:r>
          </a:p>
        </p:txBody>
      </p:sp>
      <p:sp>
        <p:nvSpPr>
          <p:cNvPr id="6" name="Rectangle 5"/>
          <p:cNvSpPr/>
          <p:nvPr/>
        </p:nvSpPr>
        <p:spPr>
          <a:xfrm>
            <a:off x="2583925" y="215021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https://www.youtube.com/watch?v=cvRcUeWjBu0</a:t>
            </a:r>
            <a:endParaRPr lang="en-GB" dirty="0"/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698747" y="1626208"/>
            <a:ext cx="177035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Gallium</a:t>
            </a:r>
          </a:p>
          <a:p>
            <a:r>
              <a:rPr lang="en-GB" sz="3600" dirty="0"/>
              <a:t>Mercury</a:t>
            </a:r>
          </a:p>
          <a:p>
            <a:r>
              <a:rPr lang="en-GB" sz="3600" dirty="0"/>
              <a:t>Carbon</a:t>
            </a:r>
          </a:p>
          <a:p>
            <a:r>
              <a:rPr lang="en-GB" sz="3600" dirty="0"/>
              <a:t>Silicon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2870870" cy="19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12160" y="3192089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Silicon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214" y="3789040"/>
            <a:ext cx="2908548" cy="193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777245" y="587727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Mercury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9039" y="4077072"/>
            <a:ext cx="4668985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Use the pictures YouTube video and your experimental data to decide how these elements differ from typical</a:t>
            </a:r>
          </a:p>
        </p:txBody>
      </p:sp>
    </p:spTree>
    <p:extLst>
      <p:ext uri="{BB962C8B-B14F-4D97-AF65-F5344CB8AC3E}">
        <p14:creationId xmlns:p14="http://schemas.microsoft.com/office/powerpoint/2010/main" val="1254936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379024"/>
              </p:ext>
            </p:extLst>
          </p:nvPr>
        </p:nvGraphicFramePr>
        <p:xfrm>
          <a:off x="179512" y="260648"/>
          <a:ext cx="8186468" cy="5143440"/>
        </p:xfrm>
        <a:graphic>
          <a:graphicData uri="http://schemas.openxmlformats.org/drawingml/2006/table">
            <a:tbl>
              <a:tblPr/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3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6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Material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Electrical conductor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Magnetic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Metal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Magnesium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Rubber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Zinc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Wood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Aluminium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Carbon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Iron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Rubber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Nickel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Glass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7905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594764"/>
              </p:ext>
            </p:extLst>
          </p:nvPr>
        </p:nvGraphicFramePr>
        <p:xfrm>
          <a:off x="395536" y="116632"/>
          <a:ext cx="8186468" cy="5143440"/>
        </p:xfrm>
        <a:graphic>
          <a:graphicData uri="http://schemas.openxmlformats.org/drawingml/2006/table">
            <a:tbl>
              <a:tblPr/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3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6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Material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Electrical conductor?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Magnetic?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Metal?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Magnesium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Rubber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Zinc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Wood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Aluminium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Carbon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Iron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Rubber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Nickel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Glass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5589240"/>
            <a:ext cx="842493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Connect the material into a simple series circuit with a bulb using the crocodile clips.</a:t>
            </a:r>
          </a:p>
        </p:txBody>
      </p:sp>
    </p:spTree>
    <p:extLst>
      <p:ext uri="{BB962C8B-B14F-4D97-AF65-F5344CB8AC3E}">
        <p14:creationId xmlns:p14="http://schemas.microsoft.com/office/powerpoint/2010/main" val="3140639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6632"/>
            <a:ext cx="90364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Are all metals typically magnetic?</a:t>
            </a:r>
          </a:p>
          <a:p>
            <a:endParaRPr lang="en-GB" sz="3600" dirty="0"/>
          </a:p>
          <a:p>
            <a:r>
              <a:rPr lang="en-GB" sz="3600" dirty="0"/>
              <a:t>Did all metals conduct electricity?</a:t>
            </a:r>
          </a:p>
          <a:p>
            <a:endParaRPr lang="en-GB" sz="3600" dirty="0"/>
          </a:p>
          <a:p>
            <a:r>
              <a:rPr lang="en-GB" sz="3600" dirty="0"/>
              <a:t>Did any of the non-metals conduct electricity?</a:t>
            </a:r>
          </a:p>
          <a:p>
            <a:endParaRPr lang="en-GB" sz="3600" dirty="0"/>
          </a:p>
          <a:p>
            <a:r>
              <a:rPr lang="en-GB" sz="3600" dirty="0"/>
              <a:t>Which materials were elements?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999973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6632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Typical properties of metals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003" y="1700808"/>
            <a:ext cx="62865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7784" y="1088426"/>
            <a:ext cx="828092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Go to the back of your book and list as at least three typical properties of metals.</a:t>
            </a:r>
          </a:p>
        </p:txBody>
      </p:sp>
    </p:spTree>
    <p:extLst>
      <p:ext uri="{BB962C8B-B14F-4D97-AF65-F5344CB8AC3E}">
        <p14:creationId xmlns:p14="http://schemas.microsoft.com/office/powerpoint/2010/main" val="3133000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343" y="1268760"/>
            <a:ext cx="6263258" cy="419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8864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Good electrical conductor</a:t>
            </a:r>
          </a:p>
        </p:txBody>
      </p:sp>
    </p:spTree>
    <p:extLst>
      <p:ext uri="{BB962C8B-B14F-4D97-AF65-F5344CB8AC3E}">
        <p14:creationId xmlns:p14="http://schemas.microsoft.com/office/powerpoint/2010/main" val="120530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8864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Good heat conductor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1181100"/>
            <a:ext cx="54768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84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8864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Malleable (bends without breaking)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62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26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8864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Ductile (drawn into a wire)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4234257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417646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01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678894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88640"/>
            <a:ext cx="7524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Strong</a:t>
            </a:r>
          </a:p>
        </p:txBody>
      </p:sp>
    </p:spTree>
    <p:extLst>
      <p:ext uri="{BB962C8B-B14F-4D97-AF65-F5344CB8AC3E}">
        <p14:creationId xmlns:p14="http://schemas.microsoft.com/office/powerpoint/2010/main" val="398144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207</Words>
  <Application>Microsoft Office PowerPoint</Application>
  <PresentationFormat>On-screen Show (4:3)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</dc:creator>
  <cp:lastModifiedBy>morag mccallum</cp:lastModifiedBy>
  <cp:revision>9</cp:revision>
  <dcterms:created xsi:type="dcterms:W3CDTF">2018-09-16T14:22:02Z</dcterms:created>
  <dcterms:modified xsi:type="dcterms:W3CDTF">2018-09-19T21:59:11Z</dcterms:modified>
</cp:coreProperties>
</file>