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2" r:id="rId6"/>
    <p:sldId id="257" r:id="rId7"/>
    <p:sldId id="260" r:id="rId8"/>
    <p:sldId id="261" r:id="rId9"/>
    <p:sldId id="258" r:id="rId10"/>
    <p:sldId id="25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92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0BCAB-558C-4B8F-A455-EDB178241E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0AD2D7F-9649-4431-8F14-D92768BD02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A494858-6EF2-4516-866C-CBF79DBFBE21}"/>
              </a:ext>
            </a:extLst>
          </p:cNvPr>
          <p:cNvSpPr>
            <a:spLocks noGrp="1"/>
          </p:cNvSpPr>
          <p:nvPr>
            <p:ph type="dt" sz="half" idx="10"/>
          </p:nvPr>
        </p:nvSpPr>
        <p:spPr/>
        <p:txBody>
          <a:bodyPr/>
          <a:lstStyle/>
          <a:p>
            <a:fld id="{86E12321-737F-4346-AAD5-80F149C404BC}" type="datetimeFigureOut">
              <a:rPr lang="en-GB" smtClean="0"/>
              <a:t>27/06/2023</a:t>
            </a:fld>
            <a:endParaRPr lang="en-GB"/>
          </a:p>
        </p:txBody>
      </p:sp>
      <p:sp>
        <p:nvSpPr>
          <p:cNvPr id="5" name="Footer Placeholder 4">
            <a:extLst>
              <a:ext uri="{FF2B5EF4-FFF2-40B4-BE49-F238E27FC236}">
                <a16:creationId xmlns:a16="http://schemas.microsoft.com/office/drawing/2014/main" id="{9DCF502E-C300-44A6-AA8F-7D0C6D5F11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E8828F-36DD-438A-886D-33DDC237E1C6}"/>
              </a:ext>
            </a:extLst>
          </p:cNvPr>
          <p:cNvSpPr>
            <a:spLocks noGrp="1"/>
          </p:cNvSpPr>
          <p:nvPr>
            <p:ph type="sldNum" sz="quarter" idx="12"/>
          </p:nvPr>
        </p:nvSpPr>
        <p:spPr/>
        <p:txBody>
          <a:bodyPr/>
          <a:lstStyle/>
          <a:p>
            <a:fld id="{7AC528AB-4C0D-4D42-8DE8-AC0DDAA9F746}" type="slidenum">
              <a:rPr lang="en-GB" smtClean="0"/>
              <a:t>‹#›</a:t>
            </a:fld>
            <a:endParaRPr lang="en-GB"/>
          </a:p>
        </p:txBody>
      </p:sp>
    </p:spTree>
    <p:extLst>
      <p:ext uri="{BB962C8B-B14F-4D97-AF65-F5344CB8AC3E}">
        <p14:creationId xmlns:p14="http://schemas.microsoft.com/office/powerpoint/2010/main" val="790177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0150E-9794-4A56-9EF9-367B1EC7372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9CD178C-0B8E-46F9-AAC8-C8FC322B46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9C2BE4-72BE-4FBF-9D72-F28ABCCF7737}"/>
              </a:ext>
            </a:extLst>
          </p:cNvPr>
          <p:cNvSpPr>
            <a:spLocks noGrp="1"/>
          </p:cNvSpPr>
          <p:nvPr>
            <p:ph type="dt" sz="half" idx="10"/>
          </p:nvPr>
        </p:nvSpPr>
        <p:spPr/>
        <p:txBody>
          <a:bodyPr/>
          <a:lstStyle/>
          <a:p>
            <a:fld id="{86E12321-737F-4346-AAD5-80F149C404BC}" type="datetimeFigureOut">
              <a:rPr lang="en-GB" smtClean="0"/>
              <a:t>27/06/2023</a:t>
            </a:fld>
            <a:endParaRPr lang="en-GB"/>
          </a:p>
        </p:txBody>
      </p:sp>
      <p:sp>
        <p:nvSpPr>
          <p:cNvPr id="5" name="Footer Placeholder 4">
            <a:extLst>
              <a:ext uri="{FF2B5EF4-FFF2-40B4-BE49-F238E27FC236}">
                <a16:creationId xmlns:a16="http://schemas.microsoft.com/office/drawing/2014/main" id="{898C3E7D-4AA9-4151-8735-44B5E2229F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6BA13F-12D5-4E5E-B4C3-BBD72AD618D7}"/>
              </a:ext>
            </a:extLst>
          </p:cNvPr>
          <p:cNvSpPr>
            <a:spLocks noGrp="1"/>
          </p:cNvSpPr>
          <p:nvPr>
            <p:ph type="sldNum" sz="quarter" idx="12"/>
          </p:nvPr>
        </p:nvSpPr>
        <p:spPr/>
        <p:txBody>
          <a:bodyPr/>
          <a:lstStyle/>
          <a:p>
            <a:fld id="{7AC528AB-4C0D-4D42-8DE8-AC0DDAA9F746}" type="slidenum">
              <a:rPr lang="en-GB" smtClean="0"/>
              <a:t>‹#›</a:t>
            </a:fld>
            <a:endParaRPr lang="en-GB"/>
          </a:p>
        </p:txBody>
      </p:sp>
    </p:spTree>
    <p:extLst>
      <p:ext uri="{BB962C8B-B14F-4D97-AF65-F5344CB8AC3E}">
        <p14:creationId xmlns:p14="http://schemas.microsoft.com/office/powerpoint/2010/main" val="144525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C02D53-87EC-4A0D-98F9-19BEE37FE45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D857872-8D66-4EC6-AC3F-30B708E2268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9C8C65-A824-4FF0-AAB0-C85DCB3AFCAF}"/>
              </a:ext>
            </a:extLst>
          </p:cNvPr>
          <p:cNvSpPr>
            <a:spLocks noGrp="1"/>
          </p:cNvSpPr>
          <p:nvPr>
            <p:ph type="dt" sz="half" idx="10"/>
          </p:nvPr>
        </p:nvSpPr>
        <p:spPr/>
        <p:txBody>
          <a:bodyPr/>
          <a:lstStyle/>
          <a:p>
            <a:fld id="{86E12321-737F-4346-AAD5-80F149C404BC}" type="datetimeFigureOut">
              <a:rPr lang="en-GB" smtClean="0"/>
              <a:t>27/06/2023</a:t>
            </a:fld>
            <a:endParaRPr lang="en-GB"/>
          </a:p>
        </p:txBody>
      </p:sp>
      <p:sp>
        <p:nvSpPr>
          <p:cNvPr id="5" name="Footer Placeholder 4">
            <a:extLst>
              <a:ext uri="{FF2B5EF4-FFF2-40B4-BE49-F238E27FC236}">
                <a16:creationId xmlns:a16="http://schemas.microsoft.com/office/drawing/2014/main" id="{A520FBA1-49FA-4595-ACBD-CEE1F4DA1B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1BC4EE-9CE8-4B6B-8336-A1F45E6489E9}"/>
              </a:ext>
            </a:extLst>
          </p:cNvPr>
          <p:cNvSpPr>
            <a:spLocks noGrp="1"/>
          </p:cNvSpPr>
          <p:nvPr>
            <p:ph type="sldNum" sz="quarter" idx="12"/>
          </p:nvPr>
        </p:nvSpPr>
        <p:spPr/>
        <p:txBody>
          <a:bodyPr/>
          <a:lstStyle/>
          <a:p>
            <a:fld id="{7AC528AB-4C0D-4D42-8DE8-AC0DDAA9F746}" type="slidenum">
              <a:rPr lang="en-GB" smtClean="0"/>
              <a:t>‹#›</a:t>
            </a:fld>
            <a:endParaRPr lang="en-GB"/>
          </a:p>
        </p:txBody>
      </p:sp>
    </p:spTree>
    <p:extLst>
      <p:ext uri="{BB962C8B-B14F-4D97-AF65-F5344CB8AC3E}">
        <p14:creationId xmlns:p14="http://schemas.microsoft.com/office/powerpoint/2010/main" val="3030176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FFCD8-49A3-4F86-91B7-0C1A49010DB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1D02ABA-9E0D-4F2E-8FFC-77AD6472CF3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35E8E0-2EC4-4108-B2C0-E496D881F7DC}"/>
              </a:ext>
            </a:extLst>
          </p:cNvPr>
          <p:cNvSpPr>
            <a:spLocks noGrp="1"/>
          </p:cNvSpPr>
          <p:nvPr>
            <p:ph type="dt" sz="half" idx="10"/>
          </p:nvPr>
        </p:nvSpPr>
        <p:spPr/>
        <p:txBody>
          <a:bodyPr/>
          <a:lstStyle/>
          <a:p>
            <a:fld id="{86E12321-737F-4346-AAD5-80F149C404BC}" type="datetimeFigureOut">
              <a:rPr lang="en-GB" smtClean="0"/>
              <a:t>27/06/2023</a:t>
            </a:fld>
            <a:endParaRPr lang="en-GB"/>
          </a:p>
        </p:txBody>
      </p:sp>
      <p:sp>
        <p:nvSpPr>
          <p:cNvPr id="5" name="Footer Placeholder 4">
            <a:extLst>
              <a:ext uri="{FF2B5EF4-FFF2-40B4-BE49-F238E27FC236}">
                <a16:creationId xmlns:a16="http://schemas.microsoft.com/office/drawing/2014/main" id="{3BDB1C04-7921-4C56-90E8-76FDEF78B0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8FDA46-BC82-487D-BB7E-89223EFE47E6}"/>
              </a:ext>
            </a:extLst>
          </p:cNvPr>
          <p:cNvSpPr>
            <a:spLocks noGrp="1"/>
          </p:cNvSpPr>
          <p:nvPr>
            <p:ph type="sldNum" sz="quarter" idx="12"/>
          </p:nvPr>
        </p:nvSpPr>
        <p:spPr/>
        <p:txBody>
          <a:bodyPr/>
          <a:lstStyle/>
          <a:p>
            <a:fld id="{7AC528AB-4C0D-4D42-8DE8-AC0DDAA9F746}" type="slidenum">
              <a:rPr lang="en-GB" smtClean="0"/>
              <a:t>‹#›</a:t>
            </a:fld>
            <a:endParaRPr lang="en-GB"/>
          </a:p>
        </p:txBody>
      </p:sp>
    </p:spTree>
    <p:extLst>
      <p:ext uri="{BB962C8B-B14F-4D97-AF65-F5344CB8AC3E}">
        <p14:creationId xmlns:p14="http://schemas.microsoft.com/office/powerpoint/2010/main" val="2871852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DD72D-C4A2-43E9-8BEB-782072D841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70D5A7B-64A4-4F5B-B394-4D95E5A89D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96EB813-C2B2-475C-B7A2-8F7F5DF3C4BF}"/>
              </a:ext>
            </a:extLst>
          </p:cNvPr>
          <p:cNvSpPr>
            <a:spLocks noGrp="1"/>
          </p:cNvSpPr>
          <p:nvPr>
            <p:ph type="dt" sz="half" idx="10"/>
          </p:nvPr>
        </p:nvSpPr>
        <p:spPr/>
        <p:txBody>
          <a:bodyPr/>
          <a:lstStyle/>
          <a:p>
            <a:fld id="{86E12321-737F-4346-AAD5-80F149C404BC}" type="datetimeFigureOut">
              <a:rPr lang="en-GB" smtClean="0"/>
              <a:t>27/06/2023</a:t>
            </a:fld>
            <a:endParaRPr lang="en-GB"/>
          </a:p>
        </p:txBody>
      </p:sp>
      <p:sp>
        <p:nvSpPr>
          <p:cNvPr id="5" name="Footer Placeholder 4">
            <a:extLst>
              <a:ext uri="{FF2B5EF4-FFF2-40B4-BE49-F238E27FC236}">
                <a16:creationId xmlns:a16="http://schemas.microsoft.com/office/drawing/2014/main" id="{9EFFA4DA-074D-4CC6-9BB1-9345AF8255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700F90-DE50-44EF-A85B-AAA8207BDBB6}"/>
              </a:ext>
            </a:extLst>
          </p:cNvPr>
          <p:cNvSpPr>
            <a:spLocks noGrp="1"/>
          </p:cNvSpPr>
          <p:nvPr>
            <p:ph type="sldNum" sz="quarter" idx="12"/>
          </p:nvPr>
        </p:nvSpPr>
        <p:spPr/>
        <p:txBody>
          <a:bodyPr/>
          <a:lstStyle/>
          <a:p>
            <a:fld id="{7AC528AB-4C0D-4D42-8DE8-AC0DDAA9F746}" type="slidenum">
              <a:rPr lang="en-GB" smtClean="0"/>
              <a:t>‹#›</a:t>
            </a:fld>
            <a:endParaRPr lang="en-GB"/>
          </a:p>
        </p:txBody>
      </p:sp>
    </p:spTree>
    <p:extLst>
      <p:ext uri="{BB962C8B-B14F-4D97-AF65-F5344CB8AC3E}">
        <p14:creationId xmlns:p14="http://schemas.microsoft.com/office/powerpoint/2010/main" val="1596692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6B878-83BB-4274-BBCC-8BE539FE55B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78CC8DB-7F6A-4A6C-BE04-409D90F769D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54BECF9-B49E-435D-8A7F-420E01D0E10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3C98CD2-59B1-4647-ABDF-D169E1CEC4E0}"/>
              </a:ext>
            </a:extLst>
          </p:cNvPr>
          <p:cNvSpPr>
            <a:spLocks noGrp="1"/>
          </p:cNvSpPr>
          <p:nvPr>
            <p:ph type="dt" sz="half" idx="10"/>
          </p:nvPr>
        </p:nvSpPr>
        <p:spPr/>
        <p:txBody>
          <a:bodyPr/>
          <a:lstStyle/>
          <a:p>
            <a:fld id="{86E12321-737F-4346-AAD5-80F149C404BC}" type="datetimeFigureOut">
              <a:rPr lang="en-GB" smtClean="0"/>
              <a:t>27/06/2023</a:t>
            </a:fld>
            <a:endParaRPr lang="en-GB"/>
          </a:p>
        </p:txBody>
      </p:sp>
      <p:sp>
        <p:nvSpPr>
          <p:cNvPr id="6" name="Footer Placeholder 5">
            <a:extLst>
              <a:ext uri="{FF2B5EF4-FFF2-40B4-BE49-F238E27FC236}">
                <a16:creationId xmlns:a16="http://schemas.microsoft.com/office/drawing/2014/main" id="{A0286787-6031-4C0A-9BF5-52196468703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8236B2-F366-4914-B55C-4F31EBAD2605}"/>
              </a:ext>
            </a:extLst>
          </p:cNvPr>
          <p:cNvSpPr>
            <a:spLocks noGrp="1"/>
          </p:cNvSpPr>
          <p:nvPr>
            <p:ph type="sldNum" sz="quarter" idx="12"/>
          </p:nvPr>
        </p:nvSpPr>
        <p:spPr/>
        <p:txBody>
          <a:bodyPr/>
          <a:lstStyle/>
          <a:p>
            <a:fld id="{7AC528AB-4C0D-4D42-8DE8-AC0DDAA9F746}" type="slidenum">
              <a:rPr lang="en-GB" smtClean="0"/>
              <a:t>‹#›</a:t>
            </a:fld>
            <a:endParaRPr lang="en-GB"/>
          </a:p>
        </p:txBody>
      </p:sp>
    </p:spTree>
    <p:extLst>
      <p:ext uri="{BB962C8B-B14F-4D97-AF65-F5344CB8AC3E}">
        <p14:creationId xmlns:p14="http://schemas.microsoft.com/office/powerpoint/2010/main" val="215351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4D6B3-7043-43DD-900B-1761076BF1F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1698B82-37B5-4E22-93C2-51301D4E2C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D6EDE30-1023-4339-A70A-22851EE11F5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84A1A8-D783-4D74-B5C9-D4CE2818F1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ED0C03C-9801-4172-A9F4-8B675DF80C2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70393F0-1C19-4BE5-8127-E3DA0B6AFAEC}"/>
              </a:ext>
            </a:extLst>
          </p:cNvPr>
          <p:cNvSpPr>
            <a:spLocks noGrp="1"/>
          </p:cNvSpPr>
          <p:nvPr>
            <p:ph type="dt" sz="half" idx="10"/>
          </p:nvPr>
        </p:nvSpPr>
        <p:spPr/>
        <p:txBody>
          <a:bodyPr/>
          <a:lstStyle/>
          <a:p>
            <a:fld id="{86E12321-737F-4346-AAD5-80F149C404BC}" type="datetimeFigureOut">
              <a:rPr lang="en-GB" smtClean="0"/>
              <a:t>27/06/2023</a:t>
            </a:fld>
            <a:endParaRPr lang="en-GB"/>
          </a:p>
        </p:txBody>
      </p:sp>
      <p:sp>
        <p:nvSpPr>
          <p:cNvPr id="8" name="Footer Placeholder 7">
            <a:extLst>
              <a:ext uri="{FF2B5EF4-FFF2-40B4-BE49-F238E27FC236}">
                <a16:creationId xmlns:a16="http://schemas.microsoft.com/office/drawing/2014/main" id="{E7C060A6-DF55-4E38-A633-DD6BCB5C324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4A0E2E7-3FE1-4BB7-AC7C-20AA8DC9B210}"/>
              </a:ext>
            </a:extLst>
          </p:cNvPr>
          <p:cNvSpPr>
            <a:spLocks noGrp="1"/>
          </p:cNvSpPr>
          <p:nvPr>
            <p:ph type="sldNum" sz="quarter" idx="12"/>
          </p:nvPr>
        </p:nvSpPr>
        <p:spPr/>
        <p:txBody>
          <a:bodyPr/>
          <a:lstStyle/>
          <a:p>
            <a:fld id="{7AC528AB-4C0D-4D42-8DE8-AC0DDAA9F746}" type="slidenum">
              <a:rPr lang="en-GB" smtClean="0"/>
              <a:t>‹#›</a:t>
            </a:fld>
            <a:endParaRPr lang="en-GB"/>
          </a:p>
        </p:txBody>
      </p:sp>
    </p:spTree>
    <p:extLst>
      <p:ext uri="{BB962C8B-B14F-4D97-AF65-F5344CB8AC3E}">
        <p14:creationId xmlns:p14="http://schemas.microsoft.com/office/powerpoint/2010/main" val="4212668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ACC36-6F9E-46DA-B1C5-215AC68953D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A7C66B3-66FA-4663-97FE-482D6160EB4B}"/>
              </a:ext>
            </a:extLst>
          </p:cNvPr>
          <p:cNvSpPr>
            <a:spLocks noGrp="1"/>
          </p:cNvSpPr>
          <p:nvPr>
            <p:ph type="dt" sz="half" idx="10"/>
          </p:nvPr>
        </p:nvSpPr>
        <p:spPr/>
        <p:txBody>
          <a:bodyPr/>
          <a:lstStyle/>
          <a:p>
            <a:fld id="{86E12321-737F-4346-AAD5-80F149C404BC}" type="datetimeFigureOut">
              <a:rPr lang="en-GB" smtClean="0"/>
              <a:t>27/06/2023</a:t>
            </a:fld>
            <a:endParaRPr lang="en-GB"/>
          </a:p>
        </p:txBody>
      </p:sp>
      <p:sp>
        <p:nvSpPr>
          <p:cNvPr id="4" name="Footer Placeholder 3">
            <a:extLst>
              <a:ext uri="{FF2B5EF4-FFF2-40B4-BE49-F238E27FC236}">
                <a16:creationId xmlns:a16="http://schemas.microsoft.com/office/drawing/2014/main" id="{2122CA1C-BC8E-4F06-8120-4710DB73DB4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BE68C8B-3E68-47C0-80C6-498B600F28AC}"/>
              </a:ext>
            </a:extLst>
          </p:cNvPr>
          <p:cNvSpPr>
            <a:spLocks noGrp="1"/>
          </p:cNvSpPr>
          <p:nvPr>
            <p:ph type="sldNum" sz="quarter" idx="12"/>
          </p:nvPr>
        </p:nvSpPr>
        <p:spPr/>
        <p:txBody>
          <a:bodyPr/>
          <a:lstStyle/>
          <a:p>
            <a:fld id="{7AC528AB-4C0D-4D42-8DE8-AC0DDAA9F746}" type="slidenum">
              <a:rPr lang="en-GB" smtClean="0"/>
              <a:t>‹#›</a:t>
            </a:fld>
            <a:endParaRPr lang="en-GB"/>
          </a:p>
        </p:txBody>
      </p:sp>
    </p:spTree>
    <p:extLst>
      <p:ext uri="{BB962C8B-B14F-4D97-AF65-F5344CB8AC3E}">
        <p14:creationId xmlns:p14="http://schemas.microsoft.com/office/powerpoint/2010/main" val="336647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F12A02-83DE-4556-A654-D9B1CAA0141C}"/>
              </a:ext>
            </a:extLst>
          </p:cNvPr>
          <p:cNvSpPr>
            <a:spLocks noGrp="1"/>
          </p:cNvSpPr>
          <p:nvPr>
            <p:ph type="dt" sz="half" idx="10"/>
          </p:nvPr>
        </p:nvSpPr>
        <p:spPr/>
        <p:txBody>
          <a:bodyPr/>
          <a:lstStyle/>
          <a:p>
            <a:fld id="{86E12321-737F-4346-AAD5-80F149C404BC}" type="datetimeFigureOut">
              <a:rPr lang="en-GB" smtClean="0"/>
              <a:t>27/06/2023</a:t>
            </a:fld>
            <a:endParaRPr lang="en-GB"/>
          </a:p>
        </p:txBody>
      </p:sp>
      <p:sp>
        <p:nvSpPr>
          <p:cNvPr id="3" name="Footer Placeholder 2">
            <a:extLst>
              <a:ext uri="{FF2B5EF4-FFF2-40B4-BE49-F238E27FC236}">
                <a16:creationId xmlns:a16="http://schemas.microsoft.com/office/drawing/2014/main" id="{D08FF769-A0BC-49FD-8D73-36EBE04CF23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2B2AB0B-86E4-46E9-BC70-5226FEFF269C}"/>
              </a:ext>
            </a:extLst>
          </p:cNvPr>
          <p:cNvSpPr>
            <a:spLocks noGrp="1"/>
          </p:cNvSpPr>
          <p:nvPr>
            <p:ph type="sldNum" sz="quarter" idx="12"/>
          </p:nvPr>
        </p:nvSpPr>
        <p:spPr/>
        <p:txBody>
          <a:bodyPr/>
          <a:lstStyle/>
          <a:p>
            <a:fld id="{7AC528AB-4C0D-4D42-8DE8-AC0DDAA9F746}" type="slidenum">
              <a:rPr lang="en-GB" smtClean="0"/>
              <a:t>‹#›</a:t>
            </a:fld>
            <a:endParaRPr lang="en-GB"/>
          </a:p>
        </p:txBody>
      </p:sp>
    </p:spTree>
    <p:extLst>
      <p:ext uri="{BB962C8B-B14F-4D97-AF65-F5344CB8AC3E}">
        <p14:creationId xmlns:p14="http://schemas.microsoft.com/office/powerpoint/2010/main" val="3368914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60321-B6EA-4B0B-B5F2-40C4C518B3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ECA3058-E602-448A-BD28-68C87EA9A4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DE9D386-EA3E-4AA9-9508-728C9A2005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82CF22-4233-499D-8E3D-4EBDEB2725C5}"/>
              </a:ext>
            </a:extLst>
          </p:cNvPr>
          <p:cNvSpPr>
            <a:spLocks noGrp="1"/>
          </p:cNvSpPr>
          <p:nvPr>
            <p:ph type="dt" sz="half" idx="10"/>
          </p:nvPr>
        </p:nvSpPr>
        <p:spPr/>
        <p:txBody>
          <a:bodyPr/>
          <a:lstStyle/>
          <a:p>
            <a:fld id="{86E12321-737F-4346-AAD5-80F149C404BC}" type="datetimeFigureOut">
              <a:rPr lang="en-GB" smtClean="0"/>
              <a:t>27/06/2023</a:t>
            </a:fld>
            <a:endParaRPr lang="en-GB"/>
          </a:p>
        </p:txBody>
      </p:sp>
      <p:sp>
        <p:nvSpPr>
          <p:cNvPr id="6" name="Footer Placeholder 5">
            <a:extLst>
              <a:ext uri="{FF2B5EF4-FFF2-40B4-BE49-F238E27FC236}">
                <a16:creationId xmlns:a16="http://schemas.microsoft.com/office/drawing/2014/main" id="{723BB9CA-5E7A-41F4-AC0E-11E6723D21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17035B5-353D-47EA-AB64-5F53C49F6FB6}"/>
              </a:ext>
            </a:extLst>
          </p:cNvPr>
          <p:cNvSpPr>
            <a:spLocks noGrp="1"/>
          </p:cNvSpPr>
          <p:nvPr>
            <p:ph type="sldNum" sz="quarter" idx="12"/>
          </p:nvPr>
        </p:nvSpPr>
        <p:spPr/>
        <p:txBody>
          <a:bodyPr/>
          <a:lstStyle/>
          <a:p>
            <a:fld id="{7AC528AB-4C0D-4D42-8DE8-AC0DDAA9F746}" type="slidenum">
              <a:rPr lang="en-GB" smtClean="0"/>
              <a:t>‹#›</a:t>
            </a:fld>
            <a:endParaRPr lang="en-GB"/>
          </a:p>
        </p:txBody>
      </p:sp>
    </p:spTree>
    <p:extLst>
      <p:ext uri="{BB962C8B-B14F-4D97-AF65-F5344CB8AC3E}">
        <p14:creationId xmlns:p14="http://schemas.microsoft.com/office/powerpoint/2010/main" val="922921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ECBA0-B6F9-4826-951A-2B6D4BB6A5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9A59F35-5B26-419A-AF08-BBB9FC2ED2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6B35EE5-7916-4046-B7BD-3AF7EC30AE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9C1314C-D0FF-474B-9197-162A92B32BF0}"/>
              </a:ext>
            </a:extLst>
          </p:cNvPr>
          <p:cNvSpPr>
            <a:spLocks noGrp="1"/>
          </p:cNvSpPr>
          <p:nvPr>
            <p:ph type="dt" sz="half" idx="10"/>
          </p:nvPr>
        </p:nvSpPr>
        <p:spPr/>
        <p:txBody>
          <a:bodyPr/>
          <a:lstStyle/>
          <a:p>
            <a:fld id="{86E12321-737F-4346-AAD5-80F149C404BC}" type="datetimeFigureOut">
              <a:rPr lang="en-GB" smtClean="0"/>
              <a:t>27/06/2023</a:t>
            </a:fld>
            <a:endParaRPr lang="en-GB"/>
          </a:p>
        </p:txBody>
      </p:sp>
      <p:sp>
        <p:nvSpPr>
          <p:cNvPr id="6" name="Footer Placeholder 5">
            <a:extLst>
              <a:ext uri="{FF2B5EF4-FFF2-40B4-BE49-F238E27FC236}">
                <a16:creationId xmlns:a16="http://schemas.microsoft.com/office/drawing/2014/main" id="{4135A765-AD37-49A5-9E7B-4C44BED49F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F0AFD1-5526-47B9-B56B-193945DE492C}"/>
              </a:ext>
            </a:extLst>
          </p:cNvPr>
          <p:cNvSpPr>
            <a:spLocks noGrp="1"/>
          </p:cNvSpPr>
          <p:nvPr>
            <p:ph type="sldNum" sz="quarter" idx="12"/>
          </p:nvPr>
        </p:nvSpPr>
        <p:spPr/>
        <p:txBody>
          <a:bodyPr/>
          <a:lstStyle/>
          <a:p>
            <a:fld id="{7AC528AB-4C0D-4D42-8DE8-AC0DDAA9F746}" type="slidenum">
              <a:rPr lang="en-GB" smtClean="0"/>
              <a:t>‹#›</a:t>
            </a:fld>
            <a:endParaRPr lang="en-GB"/>
          </a:p>
        </p:txBody>
      </p:sp>
    </p:spTree>
    <p:extLst>
      <p:ext uri="{BB962C8B-B14F-4D97-AF65-F5344CB8AC3E}">
        <p14:creationId xmlns:p14="http://schemas.microsoft.com/office/powerpoint/2010/main" val="1542655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EDEAB7-BE28-44B9-B790-FB56A1326A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F3D615F-8EEE-4F23-A237-954AC87D8C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C16830-AA73-4ED7-8BC5-3B15852B06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E12321-737F-4346-AAD5-80F149C404BC}" type="datetimeFigureOut">
              <a:rPr lang="en-GB" smtClean="0"/>
              <a:t>27/06/2023</a:t>
            </a:fld>
            <a:endParaRPr lang="en-GB"/>
          </a:p>
        </p:txBody>
      </p:sp>
      <p:sp>
        <p:nvSpPr>
          <p:cNvPr id="5" name="Footer Placeholder 4">
            <a:extLst>
              <a:ext uri="{FF2B5EF4-FFF2-40B4-BE49-F238E27FC236}">
                <a16:creationId xmlns:a16="http://schemas.microsoft.com/office/drawing/2014/main" id="{C577FC02-5DA7-4B1D-9938-45BF0DB1EA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613CC84-9DD9-4508-A900-F3F3DF4114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C528AB-4C0D-4D42-8DE8-AC0DDAA9F746}" type="slidenum">
              <a:rPr lang="en-GB" smtClean="0"/>
              <a:t>‹#›</a:t>
            </a:fld>
            <a:endParaRPr lang="en-GB"/>
          </a:p>
        </p:txBody>
      </p:sp>
    </p:spTree>
    <p:extLst>
      <p:ext uri="{BB962C8B-B14F-4D97-AF65-F5344CB8AC3E}">
        <p14:creationId xmlns:p14="http://schemas.microsoft.com/office/powerpoint/2010/main" val="2512723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inews.co.uk/news/world/eid-al-fitr-2021-what-meaning-traditions-end-ramadan-celebrations-prayers-explained-996189?ico=in-line_link" TargetMode="External"/><Relationship Id="rId2" Type="http://schemas.openxmlformats.org/officeDocument/2006/relationships/hyperlink" Target="https://inews.co.uk/topic/eid-al-adha?ico=in-line_link"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spiggin@highamsparkschool.co.uk"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9" name="Rectangle 1048">
            <a:extLst>
              <a:ext uri="{FF2B5EF4-FFF2-40B4-BE49-F238E27FC236}">
                <a16:creationId xmlns:a16="http://schemas.microsoft.com/office/drawing/2014/main" id="{46090D5F-01AF-4676-ADF9-09DA80A264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1" name="Arc 1050">
            <a:extLst>
              <a:ext uri="{FF2B5EF4-FFF2-40B4-BE49-F238E27FC236}">
                <a16:creationId xmlns:a16="http://schemas.microsoft.com/office/drawing/2014/main" id="{129A6924-D08B-45DD-8219-D130D09CE5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90427" y="683791"/>
            <a:ext cx="2987899" cy="2987899"/>
          </a:xfrm>
          <a:prstGeom prst="arc">
            <a:avLst>
              <a:gd name="adj1" fmla="val 16200000"/>
              <a:gd name="adj2" fmla="val 2120553"/>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927796A-4A62-4BFE-8848-6D47AD16275C}"/>
              </a:ext>
            </a:extLst>
          </p:cNvPr>
          <p:cNvSpPr>
            <a:spLocks noGrp="1"/>
          </p:cNvSpPr>
          <p:nvPr>
            <p:ph type="ctrTitle"/>
          </p:nvPr>
        </p:nvSpPr>
        <p:spPr>
          <a:xfrm>
            <a:off x="6621863" y="643467"/>
            <a:ext cx="4926669" cy="2866496"/>
          </a:xfrm>
        </p:spPr>
        <p:txBody>
          <a:bodyPr>
            <a:normAutofit/>
          </a:bodyPr>
          <a:lstStyle/>
          <a:p>
            <a:r>
              <a:rPr lang="en-GB" dirty="0">
                <a:solidFill>
                  <a:srgbClr val="FFFFFF"/>
                </a:solidFill>
              </a:rPr>
              <a:t>Eid al- </a:t>
            </a:r>
            <a:r>
              <a:rPr lang="en-GB" dirty="0" err="1">
                <a:solidFill>
                  <a:srgbClr val="FFFFFF"/>
                </a:solidFill>
              </a:rPr>
              <a:t>Adha</a:t>
            </a:r>
            <a:r>
              <a:rPr lang="en-GB" dirty="0">
                <a:solidFill>
                  <a:srgbClr val="FFFFFF"/>
                </a:solidFill>
              </a:rPr>
              <a:t> </a:t>
            </a:r>
          </a:p>
        </p:txBody>
      </p:sp>
      <p:sp>
        <p:nvSpPr>
          <p:cNvPr id="3" name="Subtitle 2">
            <a:extLst>
              <a:ext uri="{FF2B5EF4-FFF2-40B4-BE49-F238E27FC236}">
                <a16:creationId xmlns:a16="http://schemas.microsoft.com/office/drawing/2014/main" id="{B54432A5-AA12-412E-8A02-FB3824274530}"/>
              </a:ext>
            </a:extLst>
          </p:cNvPr>
          <p:cNvSpPr>
            <a:spLocks noGrp="1"/>
          </p:cNvSpPr>
          <p:nvPr>
            <p:ph type="subTitle" idx="1"/>
          </p:nvPr>
        </p:nvSpPr>
        <p:spPr>
          <a:xfrm>
            <a:off x="6621863" y="3671690"/>
            <a:ext cx="5570137" cy="2532618"/>
          </a:xfrm>
        </p:spPr>
        <p:txBody>
          <a:bodyPr>
            <a:normAutofit/>
          </a:bodyPr>
          <a:lstStyle/>
          <a:p>
            <a:r>
              <a:rPr lang="en-GB" sz="4000" dirty="0">
                <a:solidFill>
                  <a:srgbClr val="FFFFFF"/>
                </a:solidFill>
              </a:rPr>
              <a:t>Celebratory Picnic Lunch:</a:t>
            </a:r>
          </a:p>
          <a:p>
            <a:r>
              <a:rPr lang="en-GB" sz="4000" dirty="0">
                <a:solidFill>
                  <a:srgbClr val="FFFFFF"/>
                </a:solidFill>
              </a:rPr>
              <a:t>Tuesday July 4, 2023</a:t>
            </a:r>
          </a:p>
        </p:txBody>
      </p:sp>
      <p:pic>
        <p:nvPicPr>
          <p:cNvPr id="1026" name="Picture 2" descr="Image result for eid mubarak">
            <a:extLst>
              <a:ext uri="{FF2B5EF4-FFF2-40B4-BE49-F238E27FC236}">
                <a16:creationId xmlns:a16="http://schemas.microsoft.com/office/drawing/2014/main" id="{1BA14D44-8EEF-46CE-B3BB-9D5563EB693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429" r="2124" b="-1"/>
          <a:stretch/>
        </p:blipFill>
        <p:spPr bwMode="auto">
          <a:xfrm>
            <a:off x="643465" y="721046"/>
            <a:ext cx="5978397" cy="5334930"/>
          </a:xfrm>
          <a:custGeom>
            <a:avLst/>
            <a:gdLst/>
            <a:ahLst/>
            <a:cxnLst/>
            <a:rect l="l" t="t" r="r" b="b"/>
            <a:pathLst>
              <a:path w="4048125" h="4048125">
                <a:moveTo>
                  <a:pt x="65094" y="0"/>
                </a:moveTo>
                <a:lnTo>
                  <a:pt x="3983031" y="0"/>
                </a:lnTo>
                <a:cubicBezTo>
                  <a:pt x="4018981" y="0"/>
                  <a:pt x="4048125" y="29144"/>
                  <a:pt x="4048125" y="65094"/>
                </a:cubicBezTo>
                <a:lnTo>
                  <a:pt x="4048125" y="3983031"/>
                </a:lnTo>
                <a:cubicBezTo>
                  <a:pt x="4048125" y="4018981"/>
                  <a:pt x="4018981" y="4048125"/>
                  <a:pt x="3983031" y="4048125"/>
                </a:cubicBezTo>
                <a:lnTo>
                  <a:pt x="65094" y="4048125"/>
                </a:lnTo>
                <a:cubicBezTo>
                  <a:pt x="29144" y="4048125"/>
                  <a:pt x="0" y="4018981"/>
                  <a:pt x="0" y="3983031"/>
                </a:cubicBezTo>
                <a:lnTo>
                  <a:pt x="0" y="65094"/>
                </a:lnTo>
                <a:cubicBezTo>
                  <a:pt x="0" y="29144"/>
                  <a:pt x="29144" y="0"/>
                  <a:pt x="65094" y="0"/>
                </a:cubicBezTo>
                <a:close/>
              </a:path>
            </a:pathLst>
          </a:custGeom>
          <a:noFill/>
          <a:extLst>
            <a:ext uri="{909E8E84-426E-40DD-AFC4-6F175D3DCCD1}">
              <a14:hiddenFill xmlns:a14="http://schemas.microsoft.com/office/drawing/2010/main">
                <a:solidFill>
                  <a:srgbClr val="FFFFFF"/>
                </a:solidFill>
              </a14:hiddenFill>
            </a:ext>
          </a:extLst>
        </p:spPr>
      </p:pic>
      <p:sp>
        <p:nvSpPr>
          <p:cNvPr id="1053" name="Rectangle 1052">
            <a:extLst>
              <a:ext uri="{FF2B5EF4-FFF2-40B4-BE49-F238E27FC236}">
                <a16:creationId xmlns:a16="http://schemas.microsoft.com/office/drawing/2014/main" id="{01B0AB56-1C73-492F-9E03-DF7B546AFC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50321" y="4381081"/>
            <a:ext cx="784976" cy="784976"/>
          </a:xfrm>
          <a:prstGeom prst="rect">
            <a:avLst/>
          </a:prstGeom>
          <a:noFill/>
          <a:ln w="127000">
            <a:solidFill>
              <a:schemeClr val="accent4"/>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6923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400"/>
                                        <p:tgtEl>
                                          <p:spTgt spid="3">
                                            <p:txEl>
                                              <p:pRg st="1" end="1"/>
                                            </p:txEl>
                                          </p:spTgt>
                                        </p:tgtEl>
                                      </p:cBhvr>
                                    </p:animEffect>
                                  </p:childTnLst>
                                </p:cTn>
                              </p:par>
                              <p:par>
                                <p:cTn id="11" presetID="10" presetClass="entr" presetSubtype="0" fill="hold" grpId="0" nodeType="withEffect">
                                  <p:stCondLst>
                                    <p:cond delay="1000"/>
                                  </p:stCondLst>
                                  <p:iterate type="lt">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5595E9-A75A-A4F2-E590-AE399474BF88}"/>
              </a:ext>
            </a:extLst>
          </p:cNvPr>
          <p:cNvSpPr>
            <a:spLocks noGrp="1"/>
          </p:cNvSpPr>
          <p:nvPr>
            <p:ph type="title"/>
          </p:nvPr>
        </p:nvSpPr>
        <p:spPr>
          <a:xfrm>
            <a:off x="572493" y="238539"/>
            <a:ext cx="11018520" cy="1434415"/>
          </a:xfrm>
        </p:spPr>
        <p:txBody>
          <a:bodyPr anchor="b">
            <a:normAutofit/>
          </a:bodyPr>
          <a:lstStyle/>
          <a:p>
            <a:r>
              <a:rPr lang="en-GB" sz="4600" b="1" i="0">
                <a:effectLst/>
                <a:latin typeface="Bitter"/>
              </a:rPr>
              <a:t>What is Eid al-Adha?</a:t>
            </a:r>
            <a:br>
              <a:rPr lang="en-GB" sz="4600" b="1" i="0">
                <a:effectLst/>
                <a:latin typeface="Bitter"/>
              </a:rPr>
            </a:br>
            <a:endParaRPr lang="en-GB" sz="4600"/>
          </a:p>
        </p:txBody>
      </p:sp>
      <p:sp>
        <p:nvSpPr>
          <p:cNvPr id="103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146AB32-2662-007B-397B-AAC05D4496A7}"/>
              </a:ext>
            </a:extLst>
          </p:cNvPr>
          <p:cNvSpPr>
            <a:spLocks noGrp="1"/>
          </p:cNvSpPr>
          <p:nvPr>
            <p:ph idx="1"/>
          </p:nvPr>
        </p:nvSpPr>
        <p:spPr>
          <a:xfrm>
            <a:off x="572493" y="1904416"/>
            <a:ext cx="6713552" cy="4839284"/>
          </a:xfrm>
        </p:spPr>
        <p:txBody>
          <a:bodyPr anchor="t">
            <a:normAutofit lnSpcReduction="10000"/>
          </a:bodyPr>
          <a:lstStyle/>
          <a:p>
            <a:r>
              <a:rPr lang="en-GB" sz="2000" b="0" i="0" dirty="0">
                <a:effectLst/>
              </a:rPr>
              <a:t>Known as </a:t>
            </a:r>
            <a:r>
              <a:rPr lang="en-GB" sz="2000" b="0" i="0" u="none" strike="noStrike" dirty="0">
                <a:effectLst/>
                <a:hlinkClick r:id="rId2"/>
              </a:rPr>
              <a:t>the “Festival of the Sacrifice” or colloquially as “Big Eid”, Eid al-Adha</a:t>
            </a:r>
            <a:r>
              <a:rPr lang="en-GB" sz="2000" b="0" i="0" dirty="0">
                <a:effectLst/>
              </a:rPr>
              <a:t> is considered the holier of </a:t>
            </a:r>
            <a:r>
              <a:rPr lang="en-GB" sz="2000" b="0" i="0" u="none" strike="noStrike" dirty="0">
                <a:effectLst/>
                <a:hlinkClick r:id="rId3"/>
              </a:rPr>
              <a:t>the two Islamic Eid festivals</a:t>
            </a:r>
            <a:r>
              <a:rPr lang="en-GB" sz="2000" b="0" i="0" dirty="0">
                <a:effectLst/>
              </a:rPr>
              <a:t>.</a:t>
            </a:r>
          </a:p>
          <a:p>
            <a:r>
              <a:rPr lang="en-GB" sz="2000" b="0" i="0" dirty="0">
                <a:effectLst/>
              </a:rPr>
              <a:t>It honours the famous story of the willingness of Prophet Ibrahim (known in the Christian Old Testament as Abraham) to sacrifice his son as an act of obedience to God’s command.</a:t>
            </a:r>
          </a:p>
          <a:p>
            <a:r>
              <a:rPr lang="en-GB" sz="2000" b="0" i="0" dirty="0">
                <a:effectLst/>
              </a:rPr>
              <a:t>However, before Ibrahim carried out the heart-breaking request, God, known as Allah in Islam, produced a lamb for him to sacrifice instead.</a:t>
            </a:r>
          </a:p>
          <a:p>
            <a:r>
              <a:rPr lang="en-GB" sz="2000" b="0" i="0" dirty="0">
                <a:effectLst/>
              </a:rPr>
              <a:t>To commemorate this, an animal is traditionally sacrificed and divided into three parts in an act known as Qurbani. One part of the animal is given to the poor, one to the immediate family at home and one is reserved for relatives.</a:t>
            </a:r>
          </a:p>
          <a:p>
            <a:r>
              <a:rPr lang="en-GB" sz="2000" b="0" i="0" dirty="0">
                <a:effectLst/>
              </a:rPr>
              <a:t>Some Muslims may give money to charity to give poorer families the chance to have a proper Eid feast. Mosques and community groups will often arrange communal meals.</a:t>
            </a:r>
          </a:p>
          <a:p>
            <a:endParaRPr lang="en-GB" sz="2000" dirty="0"/>
          </a:p>
        </p:txBody>
      </p:sp>
      <p:pic>
        <p:nvPicPr>
          <p:cNvPr id="1026" name="Picture 2" descr="Image result for eid al adha 2023">
            <a:extLst>
              <a:ext uri="{FF2B5EF4-FFF2-40B4-BE49-F238E27FC236}">
                <a16:creationId xmlns:a16="http://schemas.microsoft.com/office/drawing/2014/main" id="{65AECDC9-69F6-E680-C994-E68C1E0AA86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0983" r="13217" b="-3"/>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5795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60" name="Rectangle 615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37C941-ABA9-489E-A8C3-E7DCB9EE3BEF}"/>
              </a:ext>
            </a:extLst>
          </p:cNvPr>
          <p:cNvSpPr>
            <a:spLocks noGrp="1"/>
          </p:cNvSpPr>
          <p:nvPr>
            <p:ph type="title"/>
          </p:nvPr>
        </p:nvSpPr>
        <p:spPr>
          <a:xfrm>
            <a:off x="572493" y="238539"/>
            <a:ext cx="11018520" cy="1434415"/>
          </a:xfrm>
        </p:spPr>
        <p:txBody>
          <a:bodyPr anchor="b">
            <a:normAutofit/>
          </a:bodyPr>
          <a:lstStyle/>
          <a:p>
            <a:r>
              <a:rPr lang="en-GB" sz="5400" b="1" dirty="0"/>
              <a:t>Eid al-Adha Celebration Picnic Lunch</a:t>
            </a:r>
          </a:p>
        </p:txBody>
      </p:sp>
      <p:sp>
        <p:nvSpPr>
          <p:cNvPr id="616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98B4AC9-8C78-44B5-A198-18FC91723DA4}"/>
              </a:ext>
            </a:extLst>
          </p:cNvPr>
          <p:cNvSpPr>
            <a:spLocks noGrp="1"/>
          </p:cNvSpPr>
          <p:nvPr>
            <p:ph idx="1"/>
          </p:nvPr>
        </p:nvSpPr>
        <p:spPr>
          <a:xfrm>
            <a:off x="572493" y="2071316"/>
            <a:ext cx="6713552" cy="4119172"/>
          </a:xfrm>
        </p:spPr>
        <p:txBody>
          <a:bodyPr anchor="t">
            <a:normAutofit/>
          </a:bodyPr>
          <a:lstStyle/>
          <a:p>
            <a:pPr marL="0" indent="0">
              <a:buNone/>
            </a:pPr>
            <a:r>
              <a:rPr lang="en-GB" sz="2200" b="1" dirty="0"/>
              <a:t>When?</a:t>
            </a:r>
            <a:r>
              <a:rPr lang="en-GB" sz="2200" dirty="0"/>
              <a:t> Tuesday 4 July 2023 during lunchtime (1.20- 2.10pm)</a:t>
            </a:r>
          </a:p>
          <a:p>
            <a:pPr marL="0" indent="0">
              <a:buNone/>
            </a:pPr>
            <a:r>
              <a:rPr lang="en-GB" sz="2200" b="1" dirty="0"/>
              <a:t>Where? </a:t>
            </a:r>
            <a:r>
              <a:rPr lang="en-GB" sz="2200" dirty="0"/>
              <a:t>Sixth Form Group Study Area</a:t>
            </a:r>
          </a:p>
          <a:p>
            <a:pPr marL="0" indent="0">
              <a:buNone/>
            </a:pPr>
            <a:r>
              <a:rPr lang="en-GB" sz="2200" b="1" dirty="0"/>
              <a:t>Why? </a:t>
            </a:r>
            <a:r>
              <a:rPr lang="en-GB" sz="2200" dirty="0"/>
              <a:t>Students and staff members have requested an opportunity to share and celebrate Eid al-Adha in school.  What better way than to share food and learn from each other?!</a:t>
            </a:r>
            <a:endParaRPr lang="en-GB" sz="2200" b="1" dirty="0"/>
          </a:p>
          <a:p>
            <a:pPr marL="0" indent="0">
              <a:buNone/>
            </a:pPr>
            <a:r>
              <a:rPr lang="en-GB" sz="2200" b="1" dirty="0"/>
              <a:t>How many people are allowed to attend?  70 </a:t>
            </a:r>
            <a:r>
              <a:rPr lang="en-GB" sz="2200" dirty="0"/>
              <a:t>students maximum from Year 7-12.</a:t>
            </a:r>
            <a:endParaRPr lang="en-GB" sz="2200" b="1" dirty="0"/>
          </a:p>
          <a:p>
            <a:pPr marL="0" indent="0">
              <a:buNone/>
            </a:pPr>
            <a:r>
              <a:rPr lang="en-GB" sz="2200" b="1" dirty="0"/>
              <a:t>What do I need to bring?</a:t>
            </a:r>
            <a:r>
              <a:rPr lang="en-GB" sz="2200" dirty="0"/>
              <a:t> Your invite, a picnic blanket, food (no nuts please), drinks.</a:t>
            </a:r>
          </a:p>
          <a:p>
            <a:pPr marL="0" indent="0">
              <a:buNone/>
            </a:pPr>
            <a:endParaRPr lang="en-GB" sz="2200" dirty="0"/>
          </a:p>
        </p:txBody>
      </p:sp>
      <p:pic>
        <p:nvPicPr>
          <p:cNvPr id="6146" name="Picture 2" descr="Image result for highams park school">
            <a:extLst>
              <a:ext uri="{FF2B5EF4-FFF2-40B4-BE49-F238E27FC236}">
                <a16:creationId xmlns:a16="http://schemas.microsoft.com/office/drawing/2014/main" id="{550F82AC-D1A0-4F06-AA7E-4ACD8F15A18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66" r="1602" b="-1"/>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3139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36" name="Rectangle 5135">
            <a:extLst>
              <a:ext uri="{FF2B5EF4-FFF2-40B4-BE49-F238E27FC236}">
                <a16:creationId xmlns:a16="http://schemas.microsoft.com/office/drawing/2014/main" id="{A6D37EE4-EA1B-46EE-A54B-5233C63C9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138EA3-ACD4-47B9-A4D3-FF63370C7908}"/>
              </a:ext>
            </a:extLst>
          </p:cNvPr>
          <p:cNvSpPr>
            <a:spLocks noGrp="1"/>
          </p:cNvSpPr>
          <p:nvPr>
            <p:ph type="title"/>
          </p:nvPr>
        </p:nvSpPr>
        <p:spPr>
          <a:xfrm>
            <a:off x="572493" y="238539"/>
            <a:ext cx="11047013" cy="1434415"/>
          </a:xfrm>
        </p:spPr>
        <p:txBody>
          <a:bodyPr anchor="b">
            <a:normAutofit/>
          </a:bodyPr>
          <a:lstStyle/>
          <a:p>
            <a:r>
              <a:rPr lang="en-GB" sz="5400" b="1"/>
              <a:t>More Questions…..</a:t>
            </a:r>
          </a:p>
        </p:txBody>
      </p:sp>
      <p:sp>
        <p:nvSpPr>
          <p:cNvPr id="5138" name="sketch line">
            <a:extLst>
              <a:ext uri="{FF2B5EF4-FFF2-40B4-BE49-F238E27FC236}">
                <a16:creationId xmlns:a16="http://schemas.microsoft.com/office/drawing/2014/main" id="{927D5270-6648-4CC1-8F78-48BE299CA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767709"/>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Image result for highams park school">
            <a:extLst>
              <a:ext uri="{FF2B5EF4-FFF2-40B4-BE49-F238E27FC236}">
                <a16:creationId xmlns:a16="http://schemas.microsoft.com/office/drawing/2014/main" id="{109659CB-18A9-4D11-BB50-D21FC34D147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52" r="2589" b="1"/>
          <a:stretch/>
        </p:blipFill>
        <p:spPr bwMode="auto">
          <a:xfrm>
            <a:off x="572492" y="2002056"/>
            <a:ext cx="3943849" cy="4184060"/>
          </a:xfrm>
          <a:custGeom>
            <a:avLst/>
            <a:gdLst/>
            <a:ahLst/>
            <a:cxnLst/>
            <a:rect l="l" t="t" r="r" b="b"/>
            <a:pathLst>
              <a:path w="3807743" h="6307845">
                <a:moveTo>
                  <a:pt x="723201" y="386"/>
                </a:moveTo>
                <a:cubicBezTo>
                  <a:pt x="853884" y="-4204"/>
                  <a:pt x="1013493" y="33912"/>
                  <a:pt x="1176100" y="22622"/>
                </a:cubicBezTo>
                <a:cubicBezTo>
                  <a:pt x="1230302" y="18859"/>
                  <a:pt x="1281736" y="20622"/>
                  <a:pt x="1331852" y="24473"/>
                </a:cubicBezTo>
                <a:lnTo>
                  <a:pt x="1439547" y="34944"/>
                </a:lnTo>
                <a:lnTo>
                  <a:pt x="1484197" y="36226"/>
                </a:lnTo>
                <a:cubicBezTo>
                  <a:pt x="1535166" y="35421"/>
                  <a:pt x="1586369" y="31625"/>
                  <a:pt x="1636625" y="22622"/>
                </a:cubicBezTo>
                <a:cubicBezTo>
                  <a:pt x="1686882" y="13619"/>
                  <a:pt x="1729837" y="10653"/>
                  <a:pt x="1768740" y="10885"/>
                </a:cubicBezTo>
                <a:lnTo>
                  <a:pt x="1829538" y="15086"/>
                </a:lnTo>
                <a:lnTo>
                  <a:pt x="1869968" y="7996"/>
                </a:lnTo>
                <a:cubicBezTo>
                  <a:pt x="1953577" y="-31"/>
                  <a:pt x="2036989" y="9808"/>
                  <a:pt x="2112925" y="20118"/>
                </a:cubicBezTo>
                <a:lnTo>
                  <a:pt x="2119331" y="20977"/>
                </a:lnTo>
                <a:lnTo>
                  <a:pt x="2221855" y="13374"/>
                </a:lnTo>
                <a:cubicBezTo>
                  <a:pt x="2261207" y="12845"/>
                  <a:pt x="2298379" y="14359"/>
                  <a:pt x="2333484" y="16393"/>
                </a:cubicBezTo>
                <a:lnTo>
                  <a:pt x="2372613" y="18812"/>
                </a:lnTo>
                <a:lnTo>
                  <a:pt x="2404945" y="9387"/>
                </a:lnTo>
                <a:cubicBezTo>
                  <a:pt x="2452532" y="1754"/>
                  <a:pt x="2506192" y="9333"/>
                  <a:pt x="2561622" y="17814"/>
                </a:cubicBezTo>
                <a:lnTo>
                  <a:pt x="2583950" y="20591"/>
                </a:lnTo>
                <a:lnTo>
                  <a:pt x="2643527" y="20319"/>
                </a:lnTo>
                <a:cubicBezTo>
                  <a:pt x="2669677" y="20426"/>
                  <a:pt x="2697963" y="20717"/>
                  <a:pt x="2727392" y="21103"/>
                </a:cubicBezTo>
                <a:lnTo>
                  <a:pt x="2786908" y="21989"/>
                </a:lnTo>
                <a:lnTo>
                  <a:pt x="2846459" y="13267"/>
                </a:lnTo>
                <a:cubicBezTo>
                  <a:pt x="2896401" y="10176"/>
                  <a:pt x="2960607" y="12733"/>
                  <a:pt x="3036361" y="17072"/>
                </a:cubicBezTo>
                <a:lnTo>
                  <a:pt x="3129100" y="22671"/>
                </a:lnTo>
                <a:lnTo>
                  <a:pt x="3130653" y="22622"/>
                </a:lnTo>
                <a:cubicBezTo>
                  <a:pt x="3178874" y="19804"/>
                  <a:pt x="3260845" y="26231"/>
                  <a:pt x="3352422" y="32691"/>
                </a:cubicBezTo>
                <a:lnTo>
                  <a:pt x="3362608" y="33356"/>
                </a:lnTo>
                <a:lnTo>
                  <a:pt x="3446036" y="35579"/>
                </a:lnTo>
                <a:cubicBezTo>
                  <a:pt x="3550323" y="36566"/>
                  <a:pt x="3662083" y="33535"/>
                  <a:pt x="3778601" y="22622"/>
                </a:cubicBezTo>
                <a:cubicBezTo>
                  <a:pt x="3793981" y="243672"/>
                  <a:pt x="3764152" y="318695"/>
                  <a:pt x="3778601" y="467157"/>
                </a:cubicBezTo>
                <a:cubicBezTo>
                  <a:pt x="3790077" y="557563"/>
                  <a:pt x="3783697" y="684218"/>
                  <a:pt x="3777639" y="811856"/>
                </a:cubicBezTo>
                <a:lnTo>
                  <a:pt x="3773760" y="922625"/>
                </a:lnTo>
                <a:lnTo>
                  <a:pt x="3778601" y="974384"/>
                </a:lnTo>
                <a:cubicBezTo>
                  <a:pt x="3785784" y="1003717"/>
                  <a:pt x="3785160" y="1041120"/>
                  <a:pt x="3781239" y="1085904"/>
                </a:cubicBezTo>
                <a:lnTo>
                  <a:pt x="3776107" y="1132519"/>
                </a:lnTo>
                <a:lnTo>
                  <a:pt x="3778601" y="1162456"/>
                </a:lnTo>
                <a:cubicBezTo>
                  <a:pt x="3791360" y="1256797"/>
                  <a:pt x="3774958" y="1367020"/>
                  <a:pt x="3763568" y="1469787"/>
                </a:cubicBezTo>
                <a:lnTo>
                  <a:pt x="3758806" y="1520515"/>
                </a:lnTo>
                <a:lnTo>
                  <a:pt x="3760417" y="1549437"/>
                </a:lnTo>
                <a:cubicBezTo>
                  <a:pt x="3764298" y="1588133"/>
                  <a:pt x="3770171" y="1628243"/>
                  <a:pt x="3778601" y="1669683"/>
                </a:cubicBezTo>
                <a:cubicBezTo>
                  <a:pt x="3846039" y="2001203"/>
                  <a:pt x="3774784" y="2142285"/>
                  <a:pt x="3778601" y="2364982"/>
                </a:cubicBezTo>
                <a:lnTo>
                  <a:pt x="3776565" y="2406088"/>
                </a:lnTo>
                <a:lnTo>
                  <a:pt x="3778601" y="2427673"/>
                </a:lnTo>
                <a:cubicBezTo>
                  <a:pt x="3821357" y="2695960"/>
                  <a:pt x="3735684" y="2699438"/>
                  <a:pt x="3778601" y="2809517"/>
                </a:cubicBezTo>
                <a:cubicBezTo>
                  <a:pt x="3789330" y="2837037"/>
                  <a:pt x="3791666" y="2872927"/>
                  <a:pt x="3789892" y="2914654"/>
                </a:cubicBezTo>
                <a:lnTo>
                  <a:pt x="3784971" y="2966248"/>
                </a:lnTo>
                <a:lnTo>
                  <a:pt x="3796722" y="3024078"/>
                </a:lnTo>
                <a:cubicBezTo>
                  <a:pt x="3809238" y="3115139"/>
                  <a:pt x="3806232" y="3210898"/>
                  <a:pt x="3799338" y="3302850"/>
                </a:cubicBezTo>
                <a:lnTo>
                  <a:pt x="3787405" y="3438354"/>
                </a:lnTo>
                <a:lnTo>
                  <a:pt x="3790719" y="3460532"/>
                </a:lnTo>
                <a:cubicBezTo>
                  <a:pt x="3797323" y="3541872"/>
                  <a:pt x="3789007" y="3624193"/>
                  <a:pt x="3780361" y="3709762"/>
                </a:cubicBezTo>
                <a:lnTo>
                  <a:pt x="3780169" y="3712283"/>
                </a:lnTo>
                <a:lnTo>
                  <a:pt x="3781239" y="3768266"/>
                </a:lnTo>
                <a:cubicBezTo>
                  <a:pt x="3780994" y="3815588"/>
                  <a:pt x="3779902" y="3863939"/>
                  <a:pt x="3778794" y="3912511"/>
                </a:cubicBezTo>
                <a:lnTo>
                  <a:pt x="3776324" y="4054010"/>
                </a:lnTo>
                <a:lnTo>
                  <a:pt x="3778601" y="4074733"/>
                </a:lnTo>
                <a:cubicBezTo>
                  <a:pt x="3822365" y="4336760"/>
                  <a:pt x="3765189" y="4482586"/>
                  <a:pt x="3778601" y="4644650"/>
                </a:cubicBezTo>
                <a:cubicBezTo>
                  <a:pt x="3781954" y="4685166"/>
                  <a:pt x="3782850" y="4718916"/>
                  <a:pt x="3782504" y="4749344"/>
                </a:cubicBezTo>
                <a:lnTo>
                  <a:pt x="3780512" y="4796832"/>
                </a:lnTo>
                <a:lnTo>
                  <a:pt x="3786260" y="4877451"/>
                </a:lnTo>
                <a:cubicBezTo>
                  <a:pt x="3786165" y="4918212"/>
                  <a:pt x="3784020" y="4964155"/>
                  <a:pt x="3781623" y="5015963"/>
                </a:cubicBezTo>
                <a:lnTo>
                  <a:pt x="3779076" y="5087925"/>
                </a:lnTo>
                <a:lnTo>
                  <a:pt x="3779599" y="5155456"/>
                </a:lnTo>
                <a:lnTo>
                  <a:pt x="3775907" y="5219073"/>
                </a:lnTo>
                <a:lnTo>
                  <a:pt x="3778601" y="5402640"/>
                </a:lnTo>
                <a:cubicBezTo>
                  <a:pt x="3780494" y="5441637"/>
                  <a:pt x="3781680" y="5475146"/>
                  <a:pt x="3782335" y="5504141"/>
                </a:cubicBezTo>
                <a:lnTo>
                  <a:pt x="3782798" y="5566951"/>
                </a:lnTo>
                <a:lnTo>
                  <a:pt x="3786885" y="5599303"/>
                </a:lnTo>
                <a:cubicBezTo>
                  <a:pt x="3799534" y="5776838"/>
                  <a:pt x="3769350" y="6111156"/>
                  <a:pt x="3778601" y="6291711"/>
                </a:cubicBezTo>
                <a:cubicBezTo>
                  <a:pt x="3687392" y="6306733"/>
                  <a:pt x="3632350" y="6304889"/>
                  <a:pt x="3574752" y="6300212"/>
                </a:cubicBezTo>
                <a:lnTo>
                  <a:pt x="3545837" y="6297718"/>
                </a:lnTo>
                <a:lnTo>
                  <a:pt x="3527963" y="6296834"/>
                </a:lnTo>
                <a:cubicBezTo>
                  <a:pt x="3482151" y="6294419"/>
                  <a:pt x="3430025" y="6291672"/>
                  <a:pt x="3355561" y="6291711"/>
                </a:cubicBezTo>
                <a:cubicBezTo>
                  <a:pt x="3304843" y="6293555"/>
                  <a:pt x="3262749" y="6292377"/>
                  <a:pt x="3225711" y="6290098"/>
                </a:cubicBezTo>
                <a:lnTo>
                  <a:pt x="3218247" y="6289525"/>
                </a:lnTo>
                <a:lnTo>
                  <a:pt x="3198550" y="6289212"/>
                </a:lnTo>
                <a:cubicBezTo>
                  <a:pt x="3144315" y="6287803"/>
                  <a:pt x="3088976" y="6286105"/>
                  <a:pt x="3034921" y="6284968"/>
                </a:cubicBezTo>
                <a:lnTo>
                  <a:pt x="2973802" y="6284626"/>
                </a:lnTo>
                <a:lnTo>
                  <a:pt x="2932520" y="6291711"/>
                </a:lnTo>
                <a:cubicBezTo>
                  <a:pt x="2893699" y="6300111"/>
                  <a:pt x="2847670" y="6301992"/>
                  <a:pt x="2797581" y="6300669"/>
                </a:cubicBezTo>
                <a:lnTo>
                  <a:pt x="2672392" y="6292599"/>
                </a:lnTo>
                <a:lnTo>
                  <a:pt x="2629726" y="6293120"/>
                </a:lnTo>
                <a:lnTo>
                  <a:pt x="2540544" y="6284698"/>
                </a:lnTo>
                <a:lnTo>
                  <a:pt x="2473475" y="6280786"/>
                </a:lnTo>
                <a:cubicBezTo>
                  <a:pt x="2419724" y="6279900"/>
                  <a:pt x="2368202" y="6282437"/>
                  <a:pt x="2322057" y="6291711"/>
                </a:cubicBezTo>
                <a:cubicBezTo>
                  <a:pt x="2275912" y="6300985"/>
                  <a:pt x="2236301" y="6305003"/>
                  <a:pt x="2199195" y="6305968"/>
                </a:cubicBezTo>
                <a:lnTo>
                  <a:pt x="2094190" y="6302012"/>
                </a:lnTo>
                <a:lnTo>
                  <a:pt x="2029724" y="6307766"/>
                </a:lnTo>
                <a:cubicBezTo>
                  <a:pt x="1971866" y="6308389"/>
                  <a:pt x="1916420" y="6305265"/>
                  <a:pt x="1864312" y="6301339"/>
                </a:cubicBezTo>
                <a:lnTo>
                  <a:pt x="1761307" y="6293375"/>
                </a:lnTo>
                <a:lnTo>
                  <a:pt x="1745972" y="6293782"/>
                </a:lnTo>
                <a:cubicBezTo>
                  <a:pt x="1699734" y="6294177"/>
                  <a:pt x="1664143" y="6292827"/>
                  <a:pt x="1633352" y="6291083"/>
                </a:cubicBezTo>
                <a:lnTo>
                  <a:pt x="1621369" y="6290324"/>
                </a:lnTo>
                <a:lnTo>
                  <a:pt x="1599140" y="6291711"/>
                </a:lnTo>
                <a:cubicBezTo>
                  <a:pt x="1564093" y="6296354"/>
                  <a:pt x="1527169" y="6296254"/>
                  <a:pt x="1488567" y="6294097"/>
                </a:cubicBezTo>
                <a:lnTo>
                  <a:pt x="1429716" y="6289243"/>
                </a:lnTo>
                <a:lnTo>
                  <a:pt x="1401008" y="6291711"/>
                </a:lnTo>
                <a:cubicBezTo>
                  <a:pt x="1314301" y="6301163"/>
                  <a:pt x="1222976" y="6299856"/>
                  <a:pt x="1127367" y="6296839"/>
                </a:cubicBezTo>
                <a:lnTo>
                  <a:pt x="1062601" y="6295730"/>
                </a:lnTo>
                <a:lnTo>
                  <a:pt x="964991" y="6305909"/>
                </a:lnTo>
                <a:cubicBezTo>
                  <a:pt x="833250" y="6307778"/>
                  <a:pt x="714190" y="6280255"/>
                  <a:pt x="603122" y="6291711"/>
                </a:cubicBezTo>
                <a:cubicBezTo>
                  <a:pt x="455032" y="6306986"/>
                  <a:pt x="261206" y="6260346"/>
                  <a:pt x="30143" y="6291711"/>
                </a:cubicBezTo>
                <a:cubicBezTo>
                  <a:pt x="-1198" y="6167281"/>
                  <a:pt x="7291" y="6044138"/>
                  <a:pt x="19371" y="5934598"/>
                </a:cubicBezTo>
                <a:lnTo>
                  <a:pt x="33559" y="5801663"/>
                </a:lnTo>
                <a:lnTo>
                  <a:pt x="30143" y="5784485"/>
                </a:lnTo>
                <a:cubicBezTo>
                  <a:pt x="7257" y="5691455"/>
                  <a:pt x="7506" y="5585492"/>
                  <a:pt x="13352" y="5476692"/>
                </a:cubicBezTo>
                <a:lnTo>
                  <a:pt x="21882" y="5346809"/>
                </a:lnTo>
                <a:lnTo>
                  <a:pt x="22064" y="5339439"/>
                </a:lnTo>
                <a:lnTo>
                  <a:pt x="29601" y="5166357"/>
                </a:lnTo>
                <a:lnTo>
                  <a:pt x="30143" y="5151877"/>
                </a:lnTo>
                <a:cubicBezTo>
                  <a:pt x="30018" y="5125783"/>
                  <a:pt x="30111" y="5102484"/>
                  <a:pt x="30346" y="5081409"/>
                </a:cubicBezTo>
                <a:lnTo>
                  <a:pt x="30433" y="5076663"/>
                </a:lnTo>
                <a:lnTo>
                  <a:pt x="30143" y="4963804"/>
                </a:lnTo>
                <a:cubicBezTo>
                  <a:pt x="27040" y="4910138"/>
                  <a:pt x="27067" y="4856021"/>
                  <a:pt x="28459" y="4800989"/>
                </a:cubicBezTo>
                <a:lnTo>
                  <a:pt x="30399" y="4750796"/>
                </a:lnTo>
                <a:lnTo>
                  <a:pt x="31514" y="4666872"/>
                </a:lnTo>
                <a:lnTo>
                  <a:pt x="34697" y="4639551"/>
                </a:lnTo>
                <a:lnTo>
                  <a:pt x="34963" y="4632686"/>
                </a:lnTo>
                <a:cubicBezTo>
                  <a:pt x="37318" y="4575362"/>
                  <a:pt x="39271" y="4516661"/>
                  <a:pt x="39056" y="4456118"/>
                </a:cubicBezTo>
                <a:lnTo>
                  <a:pt x="36996" y="4412759"/>
                </a:lnTo>
                <a:lnTo>
                  <a:pt x="30143" y="4388188"/>
                </a:lnTo>
                <a:cubicBezTo>
                  <a:pt x="7389" y="4328002"/>
                  <a:pt x="11492" y="4256950"/>
                  <a:pt x="19232" y="4188739"/>
                </a:cubicBezTo>
                <a:lnTo>
                  <a:pt x="23985" y="4147809"/>
                </a:lnTo>
                <a:lnTo>
                  <a:pt x="23690" y="4087290"/>
                </a:lnTo>
                <a:lnTo>
                  <a:pt x="29097" y="3984687"/>
                </a:lnTo>
                <a:lnTo>
                  <a:pt x="28035" y="3962690"/>
                </a:lnTo>
                <a:cubicBezTo>
                  <a:pt x="28525" y="3945828"/>
                  <a:pt x="30052" y="3926691"/>
                  <a:pt x="32148" y="3905387"/>
                </a:cubicBezTo>
                <a:lnTo>
                  <a:pt x="34754" y="3881032"/>
                </a:lnTo>
                <a:lnTo>
                  <a:pt x="39206" y="3802233"/>
                </a:lnTo>
                <a:cubicBezTo>
                  <a:pt x="39778" y="3763353"/>
                  <a:pt x="37619" y="3728800"/>
                  <a:pt x="30143" y="3698588"/>
                </a:cubicBezTo>
                <a:cubicBezTo>
                  <a:pt x="7714" y="3607954"/>
                  <a:pt x="33117" y="3482508"/>
                  <a:pt x="36579" y="3365983"/>
                </a:cubicBezTo>
                <a:lnTo>
                  <a:pt x="36510" y="3356621"/>
                </a:lnTo>
                <a:lnTo>
                  <a:pt x="30143" y="3311044"/>
                </a:lnTo>
                <a:cubicBezTo>
                  <a:pt x="14271" y="3224157"/>
                  <a:pt x="11445" y="3149243"/>
                  <a:pt x="14856" y="3082749"/>
                </a:cubicBezTo>
                <a:lnTo>
                  <a:pt x="22229" y="3005366"/>
                </a:lnTo>
                <a:lnTo>
                  <a:pt x="27244" y="2895198"/>
                </a:lnTo>
                <a:cubicBezTo>
                  <a:pt x="29143" y="2848776"/>
                  <a:pt x="30527" y="2799531"/>
                  <a:pt x="30143" y="2746826"/>
                </a:cubicBezTo>
                <a:lnTo>
                  <a:pt x="36784" y="2638240"/>
                </a:lnTo>
                <a:lnTo>
                  <a:pt x="30143" y="2615745"/>
                </a:lnTo>
                <a:cubicBezTo>
                  <a:pt x="-20952" y="2495890"/>
                  <a:pt x="17898" y="2340273"/>
                  <a:pt x="37923" y="2201958"/>
                </a:cubicBezTo>
                <a:lnTo>
                  <a:pt x="42734" y="2158379"/>
                </a:lnTo>
                <a:lnTo>
                  <a:pt x="30143" y="2114218"/>
                </a:lnTo>
                <a:cubicBezTo>
                  <a:pt x="2269" y="2040950"/>
                  <a:pt x="-2735" y="1972014"/>
                  <a:pt x="1162" y="1906697"/>
                </a:cubicBezTo>
                <a:lnTo>
                  <a:pt x="6289" y="1854885"/>
                </a:lnTo>
                <a:lnTo>
                  <a:pt x="8053" y="1809168"/>
                </a:lnTo>
                <a:cubicBezTo>
                  <a:pt x="9832" y="1790244"/>
                  <a:pt x="12470" y="1771472"/>
                  <a:pt x="15415" y="1752867"/>
                </a:cubicBezTo>
                <a:lnTo>
                  <a:pt x="30925" y="1652561"/>
                </a:lnTo>
                <a:lnTo>
                  <a:pt x="30143" y="1606992"/>
                </a:lnTo>
                <a:cubicBezTo>
                  <a:pt x="28397" y="1588584"/>
                  <a:pt x="27931" y="1568665"/>
                  <a:pt x="28348" y="1547550"/>
                </a:cubicBezTo>
                <a:lnTo>
                  <a:pt x="29206" y="1531212"/>
                </a:lnTo>
                <a:lnTo>
                  <a:pt x="23637" y="1487282"/>
                </a:lnTo>
                <a:cubicBezTo>
                  <a:pt x="16479" y="1367166"/>
                  <a:pt x="59638" y="1246041"/>
                  <a:pt x="30143" y="1156757"/>
                </a:cubicBezTo>
                <a:cubicBezTo>
                  <a:pt x="21716" y="1131248"/>
                  <a:pt x="18318" y="1090735"/>
                  <a:pt x="17757" y="1041370"/>
                </a:cubicBezTo>
                <a:lnTo>
                  <a:pt x="18463" y="985697"/>
                </a:lnTo>
                <a:lnTo>
                  <a:pt x="16239" y="975915"/>
                </a:lnTo>
                <a:cubicBezTo>
                  <a:pt x="13541" y="957312"/>
                  <a:pt x="12597" y="940330"/>
                  <a:pt x="12862" y="924477"/>
                </a:cubicBezTo>
                <a:lnTo>
                  <a:pt x="23640" y="845857"/>
                </a:lnTo>
                <a:lnTo>
                  <a:pt x="30907" y="688163"/>
                </a:lnTo>
                <a:lnTo>
                  <a:pt x="31375" y="662715"/>
                </a:lnTo>
                <a:lnTo>
                  <a:pt x="30143" y="655230"/>
                </a:lnTo>
                <a:cubicBezTo>
                  <a:pt x="20345" y="615334"/>
                  <a:pt x="17924" y="569960"/>
                  <a:pt x="19185" y="520814"/>
                </a:cubicBezTo>
                <a:lnTo>
                  <a:pt x="26662" y="415314"/>
                </a:lnTo>
                <a:lnTo>
                  <a:pt x="25635" y="383217"/>
                </a:lnTo>
                <a:cubicBezTo>
                  <a:pt x="25461" y="243905"/>
                  <a:pt x="35455" y="113017"/>
                  <a:pt x="30143" y="22622"/>
                </a:cubicBezTo>
                <a:cubicBezTo>
                  <a:pt x="90096" y="13526"/>
                  <a:pt x="146841" y="12585"/>
                  <a:pt x="200495" y="15390"/>
                </a:cubicBezTo>
                <a:lnTo>
                  <a:pt x="324102" y="27794"/>
                </a:lnTo>
                <a:lnTo>
                  <a:pt x="329634" y="27979"/>
                </a:lnTo>
                <a:cubicBezTo>
                  <a:pt x="398332" y="30204"/>
                  <a:pt x="468106" y="31425"/>
                  <a:pt x="551798" y="27886"/>
                </a:cubicBezTo>
                <a:lnTo>
                  <a:pt x="592464" y="25476"/>
                </a:lnTo>
                <a:lnTo>
                  <a:pt x="603122" y="22622"/>
                </a:lnTo>
                <a:cubicBezTo>
                  <a:pt x="639294" y="8191"/>
                  <a:pt x="679641" y="1916"/>
                  <a:pt x="723201" y="386"/>
                </a:cubicBez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4CC82BD4-6A0D-466B-BEE2-52DDC222AAFE}"/>
              </a:ext>
            </a:extLst>
          </p:cNvPr>
          <p:cNvSpPr>
            <a:spLocks noGrp="1"/>
          </p:cNvSpPr>
          <p:nvPr>
            <p:ph idx="1"/>
          </p:nvPr>
        </p:nvSpPr>
        <p:spPr>
          <a:xfrm>
            <a:off x="4905955" y="2071316"/>
            <a:ext cx="6713552" cy="4114800"/>
          </a:xfrm>
        </p:spPr>
        <p:txBody>
          <a:bodyPr anchor="t">
            <a:normAutofit fontScale="92500"/>
          </a:bodyPr>
          <a:lstStyle/>
          <a:p>
            <a:pPr marL="0" indent="0">
              <a:buNone/>
            </a:pPr>
            <a:r>
              <a:rPr lang="en-GB" sz="2200" b="1" dirty="0"/>
              <a:t>Can I bring in extra food to share? </a:t>
            </a:r>
            <a:r>
              <a:rPr lang="en-GB" sz="2200" dirty="0"/>
              <a:t>Yes, Yes, Yes! As long as it is nut free.  Please let </a:t>
            </a:r>
            <a:r>
              <a:rPr lang="en-GB" sz="2200" dirty="0">
                <a:hlinkClick r:id="rId3"/>
              </a:rPr>
              <a:t>spiggin@highamsparkschool.co.uk</a:t>
            </a:r>
            <a:r>
              <a:rPr lang="en-GB" sz="2200" dirty="0"/>
              <a:t> know via email and leave it at reception.</a:t>
            </a:r>
          </a:p>
          <a:p>
            <a:pPr marL="0" indent="0">
              <a:buNone/>
            </a:pPr>
            <a:r>
              <a:rPr lang="en-GB" sz="2200" b="1" dirty="0"/>
              <a:t>Do I need to be a follower of Islam to attend?  </a:t>
            </a:r>
            <a:r>
              <a:rPr lang="en-GB" sz="2200" dirty="0"/>
              <a:t>No, we are a diverse, respectful community and welcome students to participate in what promises to be a lovely event as </a:t>
            </a:r>
            <a:r>
              <a:rPr lang="en-GB" sz="2200" b="1" dirty="0"/>
              <a:t>long as you have a ticket</a:t>
            </a:r>
            <a:r>
              <a:rPr lang="en-GB" sz="2200" dirty="0"/>
              <a:t>!</a:t>
            </a:r>
          </a:p>
          <a:p>
            <a:pPr marL="0" indent="0">
              <a:buNone/>
            </a:pPr>
            <a:r>
              <a:rPr lang="en-GB" sz="2200" b="1" dirty="0"/>
              <a:t>Where do I get my ticket from? </a:t>
            </a:r>
            <a:r>
              <a:rPr lang="en-GB" sz="2200" dirty="0"/>
              <a:t>Email Mrs Piggin </a:t>
            </a:r>
            <a:r>
              <a:rPr lang="en-GB" sz="2200" dirty="0">
                <a:hlinkClick r:id="rId3"/>
              </a:rPr>
              <a:t>spiggin@highamsparkschool.co.uk</a:t>
            </a:r>
            <a:r>
              <a:rPr lang="en-GB" sz="2200" dirty="0"/>
              <a:t> to register your interest and receive your ticket (this must be printed out and presented at the door).</a:t>
            </a:r>
          </a:p>
          <a:p>
            <a:r>
              <a:rPr lang="en-GB" sz="2200" b="1" dirty="0">
                <a:solidFill>
                  <a:srgbClr val="FF0000"/>
                </a:solidFill>
              </a:rPr>
              <a:t>Please note that no extra time be can be given for prayer/later lunch. </a:t>
            </a:r>
          </a:p>
        </p:txBody>
      </p:sp>
    </p:spTree>
    <p:extLst>
      <p:ext uri="{BB962C8B-B14F-4D97-AF65-F5344CB8AC3E}">
        <p14:creationId xmlns:p14="http://schemas.microsoft.com/office/powerpoint/2010/main" val="3927371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12" name="Rectangle 4111">
            <a:extLst>
              <a:ext uri="{FF2B5EF4-FFF2-40B4-BE49-F238E27FC236}">
                <a16:creationId xmlns:a16="http://schemas.microsoft.com/office/drawing/2014/main" id="{A6D37EE4-EA1B-46EE-A54B-5233C63C9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2EB445-B001-4BB7-BB1A-7CC133C02E20}"/>
              </a:ext>
            </a:extLst>
          </p:cNvPr>
          <p:cNvSpPr>
            <a:spLocks noGrp="1"/>
          </p:cNvSpPr>
          <p:nvPr>
            <p:ph type="title"/>
          </p:nvPr>
        </p:nvSpPr>
        <p:spPr>
          <a:xfrm>
            <a:off x="572493" y="238539"/>
            <a:ext cx="11047013" cy="1434415"/>
          </a:xfrm>
        </p:spPr>
        <p:txBody>
          <a:bodyPr anchor="b">
            <a:normAutofit/>
          </a:bodyPr>
          <a:lstStyle/>
          <a:p>
            <a:r>
              <a:rPr lang="en-GB" sz="5400" b="1" dirty="0"/>
              <a:t>Expectations of behaviour</a:t>
            </a:r>
          </a:p>
        </p:txBody>
      </p:sp>
      <p:sp>
        <p:nvSpPr>
          <p:cNvPr id="4114" name="sketch line">
            <a:extLst>
              <a:ext uri="{FF2B5EF4-FFF2-40B4-BE49-F238E27FC236}">
                <a16:creationId xmlns:a16="http://schemas.microsoft.com/office/drawing/2014/main" id="{927D5270-6648-4CC1-8F78-48BE299CA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767709"/>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Image result for highams park school">
            <a:extLst>
              <a:ext uri="{FF2B5EF4-FFF2-40B4-BE49-F238E27FC236}">
                <a16:creationId xmlns:a16="http://schemas.microsoft.com/office/drawing/2014/main" id="{FEB86FB1-1E3C-4BCD-8AC9-67621358650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52" r="2589" b="1"/>
          <a:stretch/>
        </p:blipFill>
        <p:spPr bwMode="auto">
          <a:xfrm>
            <a:off x="572492" y="2002056"/>
            <a:ext cx="3943849" cy="4184060"/>
          </a:xfrm>
          <a:custGeom>
            <a:avLst/>
            <a:gdLst/>
            <a:ahLst/>
            <a:cxnLst/>
            <a:rect l="l" t="t" r="r" b="b"/>
            <a:pathLst>
              <a:path w="3807743" h="6307845">
                <a:moveTo>
                  <a:pt x="723201" y="386"/>
                </a:moveTo>
                <a:cubicBezTo>
                  <a:pt x="853884" y="-4204"/>
                  <a:pt x="1013493" y="33912"/>
                  <a:pt x="1176100" y="22622"/>
                </a:cubicBezTo>
                <a:cubicBezTo>
                  <a:pt x="1230302" y="18859"/>
                  <a:pt x="1281736" y="20622"/>
                  <a:pt x="1331852" y="24473"/>
                </a:cubicBezTo>
                <a:lnTo>
                  <a:pt x="1439547" y="34944"/>
                </a:lnTo>
                <a:lnTo>
                  <a:pt x="1484197" y="36226"/>
                </a:lnTo>
                <a:cubicBezTo>
                  <a:pt x="1535166" y="35421"/>
                  <a:pt x="1586369" y="31625"/>
                  <a:pt x="1636625" y="22622"/>
                </a:cubicBezTo>
                <a:cubicBezTo>
                  <a:pt x="1686882" y="13619"/>
                  <a:pt x="1729837" y="10653"/>
                  <a:pt x="1768740" y="10885"/>
                </a:cubicBezTo>
                <a:lnTo>
                  <a:pt x="1829538" y="15086"/>
                </a:lnTo>
                <a:lnTo>
                  <a:pt x="1869968" y="7996"/>
                </a:lnTo>
                <a:cubicBezTo>
                  <a:pt x="1953577" y="-31"/>
                  <a:pt x="2036989" y="9808"/>
                  <a:pt x="2112925" y="20118"/>
                </a:cubicBezTo>
                <a:lnTo>
                  <a:pt x="2119331" y="20977"/>
                </a:lnTo>
                <a:lnTo>
                  <a:pt x="2221855" y="13374"/>
                </a:lnTo>
                <a:cubicBezTo>
                  <a:pt x="2261207" y="12845"/>
                  <a:pt x="2298379" y="14359"/>
                  <a:pt x="2333484" y="16393"/>
                </a:cubicBezTo>
                <a:lnTo>
                  <a:pt x="2372613" y="18812"/>
                </a:lnTo>
                <a:lnTo>
                  <a:pt x="2404945" y="9387"/>
                </a:lnTo>
                <a:cubicBezTo>
                  <a:pt x="2452532" y="1754"/>
                  <a:pt x="2506192" y="9333"/>
                  <a:pt x="2561622" y="17814"/>
                </a:cubicBezTo>
                <a:lnTo>
                  <a:pt x="2583950" y="20591"/>
                </a:lnTo>
                <a:lnTo>
                  <a:pt x="2643527" y="20319"/>
                </a:lnTo>
                <a:cubicBezTo>
                  <a:pt x="2669677" y="20426"/>
                  <a:pt x="2697963" y="20717"/>
                  <a:pt x="2727392" y="21103"/>
                </a:cubicBezTo>
                <a:lnTo>
                  <a:pt x="2786908" y="21989"/>
                </a:lnTo>
                <a:lnTo>
                  <a:pt x="2846459" y="13267"/>
                </a:lnTo>
                <a:cubicBezTo>
                  <a:pt x="2896401" y="10176"/>
                  <a:pt x="2960607" y="12733"/>
                  <a:pt x="3036361" y="17072"/>
                </a:cubicBezTo>
                <a:lnTo>
                  <a:pt x="3129100" y="22671"/>
                </a:lnTo>
                <a:lnTo>
                  <a:pt x="3130653" y="22622"/>
                </a:lnTo>
                <a:cubicBezTo>
                  <a:pt x="3178874" y="19804"/>
                  <a:pt x="3260845" y="26231"/>
                  <a:pt x="3352422" y="32691"/>
                </a:cubicBezTo>
                <a:lnTo>
                  <a:pt x="3362608" y="33356"/>
                </a:lnTo>
                <a:lnTo>
                  <a:pt x="3446036" y="35579"/>
                </a:lnTo>
                <a:cubicBezTo>
                  <a:pt x="3550323" y="36566"/>
                  <a:pt x="3662083" y="33535"/>
                  <a:pt x="3778601" y="22622"/>
                </a:cubicBezTo>
                <a:cubicBezTo>
                  <a:pt x="3793981" y="243672"/>
                  <a:pt x="3764152" y="318695"/>
                  <a:pt x="3778601" y="467157"/>
                </a:cubicBezTo>
                <a:cubicBezTo>
                  <a:pt x="3790077" y="557563"/>
                  <a:pt x="3783697" y="684218"/>
                  <a:pt x="3777639" y="811856"/>
                </a:cubicBezTo>
                <a:lnTo>
                  <a:pt x="3773760" y="922625"/>
                </a:lnTo>
                <a:lnTo>
                  <a:pt x="3778601" y="974384"/>
                </a:lnTo>
                <a:cubicBezTo>
                  <a:pt x="3785784" y="1003717"/>
                  <a:pt x="3785160" y="1041120"/>
                  <a:pt x="3781239" y="1085904"/>
                </a:cubicBezTo>
                <a:lnTo>
                  <a:pt x="3776107" y="1132519"/>
                </a:lnTo>
                <a:lnTo>
                  <a:pt x="3778601" y="1162456"/>
                </a:lnTo>
                <a:cubicBezTo>
                  <a:pt x="3791360" y="1256797"/>
                  <a:pt x="3774958" y="1367020"/>
                  <a:pt x="3763568" y="1469787"/>
                </a:cubicBezTo>
                <a:lnTo>
                  <a:pt x="3758806" y="1520515"/>
                </a:lnTo>
                <a:lnTo>
                  <a:pt x="3760417" y="1549437"/>
                </a:lnTo>
                <a:cubicBezTo>
                  <a:pt x="3764298" y="1588133"/>
                  <a:pt x="3770171" y="1628243"/>
                  <a:pt x="3778601" y="1669683"/>
                </a:cubicBezTo>
                <a:cubicBezTo>
                  <a:pt x="3846039" y="2001203"/>
                  <a:pt x="3774784" y="2142285"/>
                  <a:pt x="3778601" y="2364982"/>
                </a:cubicBezTo>
                <a:lnTo>
                  <a:pt x="3776565" y="2406088"/>
                </a:lnTo>
                <a:lnTo>
                  <a:pt x="3778601" y="2427673"/>
                </a:lnTo>
                <a:cubicBezTo>
                  <a:pt x="3821357" y="2695960"/>
                  <a:pt x="3735684" y="2699438"/>
                  <a:pt x="3778601" y="2809517"/>
                </a:cubicBezTo>
                <a:cubicBezTo>
                  <a:pt x="3789330" y="2837037"/>
                  <a:pt x="3791666" y="2872927"/>
                  <a:pt x="3789892" y="2914654"/>
                </a:cubicBezTo>
                <a:lnTo>
                  <a:pt x="3784971" y="2966248"/>
                </a:lnTo>
                <a:lnTo>
                  <a:pt x="3796722" y="3024078"/>
                </a:lnTo>
                <a:cubicBezTo>
                  <a:pt x="3809238" y="3115139"/>
                  <a:pt x="3806232" y="3210898"/>
                  <a:pt x="3799338" y="3302850"/>
                </a:cubicBezTo>
                <a:lnTo>
                  <a:pt x="3787405" y="3438354"/>
                </a:lnTo>
                <a:lnTo>
                  <a:pt x="3790719" y="3460532"/>
                </a:lnTo>
                <a:cubicBezTo>
                  <a:pt x="3797323" y="3541872"/>
                  <a:pt x="3789007" y="3624193"/>
                  <a:pt x="3780361" y="3709762"/>
                </a:cubicBezTo>
                <a:lnTo>
                  <a:pt x="3780169" y="3712283"/>
                </a:lnTo>
                <a:lnTo>
                  <a:pt x="3781239" y="3768266"/>
                </a:lnTo>
                <a:cubicBezTo>
                  <a:pt x="3780994" y="3815588"/>
                  <a:pt x="3779902" y="3863939"/>
                  <a:pt x="3778794" y="3912511"/>
                </a:cubicBezTo>
                <a:lnTo>
                  <a:pt x="3776324" y="4054010"/>
                </a:lnTo>
                <a:lnTo>
                  <a:pt x="3778601" y="4074733"/>
                </a:lnTo>
                <a:cubicBezTo>
                  <a:pt x="3822365" y="4336760"/>
                  <a:pt x="3765189" y="4482586"/>
                  <a:pt x="3778601" y="4644650"/>
                </a:cubicBezTo>
                <a:cubicBezTo>
                  <a:pt x="3781954" y="4685166"/>
                  <a:pt x="3782850" y="4718916"/>
                  <a:pt x="3782504" y="4749344"/>
                </a:cubicBezTo>
                <a:lnTo>
                  <a:pt x="3780512" y="4796832"/>
                </a:lnTo>
                <a:lnTo>
                  <a:pt x="3786260" y="4877451"/>
                </a:lnTo>
                <a:cubicBezTo>
                  <a:pt x="3786165" y="4918212"/>
                  <a:pt x="3784020" y="4964155"/>
                  <a:pt x="3781623" y="5015963"/>
                </a:cubicBezTo>
                <a:lnTo>
                  <a:pt x="3779076" y="5087925"/>
                </a:lnTo>
                <a:lnTo>
                  <a:pt x="3779599" y="5155456"/>
                </a:lnTo>
                <a:lnTo>
                  <a:pt x="3775907" y="5219073"/>
                </a:lnTo>
                <a:lnTo>
                  <a:pt x="3778601" y="5402640"/>
                </a:lnTo>
                <a:cubicBezTo>
                  <a:pt x="3780494" y="5441637"/>
                  <a:pt x="3781680" y="5475146"/>
                  <a:pt x="3782335" y="5504141"/>
                </a:cubicBezTo>
                <a:lnTo>
                  <a:pt x="3782798" y="5566951"/>
                </a:lnTo>
                <a:lnTo>
                  <a:pt x="3786885" y="5599303"/>
                </a:lnTo>
                <a:cubicBezTo>
                  <a:pt x="3799534" y="5776838"/>
                  <a:pt x="3769350" y="6111156"/>
                  <a:pt x="3778601" y="6291711"/>
                </a:cubicBezTo>
                <a:cubicBezTo>
                  <a:pt x="3687392" y="6306733"/>
                  <a:pt x="3632350" y="6304889"/>
                  <a:pt x="3574752" y="6300212"/>
                </a:cubicBezTo>
                <a:lnTo>
                  <a:pt x="3545837" y="6297718"/>
                </a:lnTo>
                <a:lnTo>
                  <a:pt x="3527963" y="6296834"/>
                </a:lnTo>
                <a:cubicBezTo>
                  <a:pt x="3482151" y="6294419"/>
                  <a:pt x="3430025" y="6291672"/>
                  <a:pt x="3355561" y="6291711"/>
                </a:cubicBezTo>
                <a:cubicBezTo>
                  <a:pt x="3304843" y="6293555"/>
                  <a:pt x="3262749" y="6292377"/>
                  <a:pt x="3225711" y="6290098"/>
                </a:cubicBezTo>
                <a:lnTo>
                  <a:pt x="3218247" y="6289525"/>
                </a:lnTo>
                <a:lnTo>
                  <a:pt x="3198550" y="6289212"/>
                </a:lnTo>
                <a:cubicBezTo>
                  <a:pt x="3144315" y="6287803"/>
                  <a:pt x="3088976" y="6286105"/>
                  <a:pt x="3034921" y="6284968"/>
                </a:cubicBezTo>
                <a:lnTo>
                  <a:pt x="2973802" y="6284626"/>
                </a:lnTo>
                <a:lnTo>
                  <a:pt x="2932520" y="6291711"/>
                </a:lnTo>
                <a:cubicBezTo>
                  <a:pt x="2893699" y="6300111"/>
                  <a:pt x="2847670" y="6301992"/>
                  <a:pt x="2797581" y="6300669"/>
                </a:cubicBezTo>
                <a:lnTo>
                  <a:pt x="2672392" y="6292599"/>
                </a:lnTo>
                <a:lnTo>
                  <a:pt x="2629726" y="6293120"/>
                </a:lnTo>
                <a:lnTo>
                  <a:pt x="2540544" y="6284698"/>
                </a:lnTo>
                <a:lnTo>
                  <a:pt x="2473475" y="6280786"/>
                </a:lnTo>
                <a:cubicBezTo>
                  <a:pt x="2419724" y="6279900"/>
                  <a:pt x="2368202" y="6282437"/>
                  <a:pt x="2322057" y="6291711"/>
                </a:cubicBezTo>
                <a:cubicBezTo>
                  <a:pt x="2275912" y="6300985"/>
                  <a:pt x="2236301" y="6305003"/>
                  <a:pt x="2199195" y="6305968"/>
                </a:cubicBezTo>
                <a:lnTo>
                  <a:pt x="2094190" y="6302012"/>
                </a:lnTo>
                <a:lnTo>
                  <a:pt x="2029724" y="6307766"/>
                </a:lnTo>
                <a:cubicBezTo>
                  <a:pt x="1971866" y="6308389"/>
                  <a:pt x="1916420" y="6305265"/>
                  <a:pt x="1864312" y="6301339"/>
                </a:cubicBezTo>
                <a:lnTo>
                  <a:pt x="1761307" y="6293375"/>
                </a:lnTo>
                <a:lnTo>
                  <a:pt x="1745972" y="6293782"/>
                </a:lnTo>
                <a:cubicBezTo>
                  <a:pt x="1699734" y="6294177"/>
                  <a:pt x="1664143" y="6292827"/>
                  <a:pt x="1633352" y="6291083"/>
                </a:cubicBezTo>
                <a:lnTo>
                  <a:pt x="1621369" y="6290324"/>
                </a:lnTo>
                <a:lnTo>
                  <a:pt x="1599140" y="6291711"/>
                </a:lnTo>
                <a:cubicBezTo>
                  <a:pt x="1564093" y="6296354"/>
                  <a:pt x="1527169" y="6296254"/>
                  <a:pt x="1488567" y="6294097"/>
                </a:cubicBezTo>
                <a:lnTo>
                  <a:pt x="1429716" y="6289243"/>
                </a:lnTo>
                <a:lnTo>
                  <a:pt x="1401008" y="6291711"/>
                </a:lnTo>
                <a:cubicBezTo>
                  <a:pt x="1314301" y="6301163"/>
                  <a:pt x="1222976" y="6299856"/>
                  <a:pt x="1127367" y="6296839"/>
                </a:cubicBezTo>
                <a:lnTo>
                  <a:pt x="1062601" y="6295730"/>
                </a:lnTo>
                <a:lnTo>
                  <a:pt x="964991" y="6305909"/>
                </a:lnTo>
                <a:cubicBezTo>
                  <a:pt x="833250" y="6307778"/>
                  <a:pt x="714190" y="6280255"/>
                  <a:pt x="603122" y="6291711"/>
                </a:cubicBezTo>
                <a:cubicBezTo>
                  <a:pt x="455032" y="6306986"/>
                  <a:pt x="261206" y="6260346"/>
                  <a:pt x="30143" y="6291711"/>
                </a:cubicBezTo>
                <a:cubicBezTo>
                  <a:pt x="-1198" y="6167281"/>
                  <a:pt x="7291" y="6044138"/>
                  <a:pt x="19371" y="5934598"/>
                </a:cubicBezTo>
                <a:lnTo>
                  <a:pt x="33559" y="5801663"/>
                </a:lnTo>
                <a:lnTo>
                  <a:pt x="30143" y="5784485"/>
                </a:lnTo>
                <a:cubicBezTo>
                  <a:pt x="7257" y="5691455"/>
                  <a:pt x="7506" y="5585492"/>
                  <a:pt x="13352" y="5476692"/>
                </a:cubicBezTo>
                <a:lnTo>
                  <a:pt x="21882" y="5346809"/>
                </a:lnTo>
                <a:lnTo>
                  <a:pt x="22064" y="5339439"/>
                </a:lnTo>
                <a:lnTo>
                  <a:pt x="29601" y="5166357"/>
                </a:lnTo>
                <a:lnTo>
                  <a:pt x="30143" y="5151877"/>
                </a:lnTo>
                <a:cubicBezTo>
                  <a:pt x="30018" y="5125783"/>
                  <a:pt x="30111" y="5102484"/>
                  <a:pt x="30346" y="5081409"/>
                </a:cubicBezTo>
                <a:lnTo>
                  <a:pt x="30433" y="5076663"/>
                </a:lnTo>
                <a:lnTo>
                  <a:pt x="30143" y="4963804"/>
                </a:lnTo>
                <a:cubicBezTo>
                  <a:pt x="27040" y="4910138"/>
                  <a:pt x="27067" y="4856021"/>
                  <a:pt x="28459" y="4800989"/>
                </a:cubicBezTo>
                <a:lnTo>
                  <a:pt x="30399" y="4750796"/>
                </a:lnTo>
                <a:lnTo>
                  <a:pt x="31514" y="4666872"/>
                </a:lnTo>
                <a:lnTo>
                  <a:pt x="34697" y="4639551"/>
                </a:lnTo>
                <a:lnTo>
                  <a:pt x="34963" y="4632686"/>
                </a:lnTo>
                <a:cubicBezTo>
                  <a:pt x="37318" y="4575362"/>
                  <a:pt x="39271" y="4516661"/>
                  <a:pt x="39056" y="4456118"/>
                </a:cubicBezTo>
                <a:lnTo>
                  <a:pt x="36996" y="4412759"/>
                </a:lnTo>
                <a:lnTo>
                  <a:pt x="30143" y="4388188"/>
                </a:lnTo>
                <a:cubicBezTo>
                  <a:pt x="7389" y="4328002"/>
                  <a:pt x="11492" y="4256950"/>
                  <a:pt x="19232" y="4188739"/>
                </a:cubicBezTo>
                <a:lnTo>
                  <a:pt x="23985" y="4147809"/>
                </a:lnTo>
                <a:lnTo>
                  <a:pt x="23690" y="4087290"/>
                </a:lnTo>
                <a:lnTo>
                  <a:pt x="29097" y="3984687"/>
                </a:lnTo>
                <a:lnTo>
                  <a:pt x="28035" y="3962690"/>
                </a:lnTo>
                <a:cubicBezTo>
                  <a:pt x="28525" y="3945828"/>
                  <a:pt x="30052" y="3926691"/>
                  <a:pt x="32148" y="3905387"/>
                </a:cubicBezTo>
                <a:lnTo>
                  <a:pt x="34754" y="3881032"/>
                </a:lnTo>
                <a:lnTo>
                  <a:pt x="39206" y="3802233"/>
                </a:lnTo>
                <a:cubicBezTo>
                  <a:pt x="39778" y="3763353"/>
                  <a:pt x="37619" y="3728800"/>
                  <a:pt x="30143" y="3698588"/>
                </a:cubicBezTo>
                <a:cubicBezTo>
                  <a:pt x="7714" y="3607954"/>
                  <a:pt x="33117" y="3482508"/>
                  <a:pt x="36579" y="3365983"/>
                </a:cubicBezTo>
                <a:lnTo>
                  <a:pt x="36510" y="3356621"/>
                </a:lnTo>
                <a:lnTo>
                  <a:pt x="30143" y="3311044"/>
                </a:lnTo>
                <a:cubicBezTo>
                  <a:pt x="14271" y="3224157"/>
                  <a:pt x="11445" y="3149243"/>
                  <a:pt x="14856" y="3082749"/>
                </a:cubicBezTo>
                <a:lnTo>
                  <a:pt x="22229" y="3005366"/>
                </a:lnTo>
                <a:lnTo>
                  <a:pt x="27244" y="2895198"/>
                </a:lnTo>
                <a:cubicBezTo>
                  <a:pt x="29143" y="2848776"/>
                  <a:pt x="30527" y="2799531"/>
                  <a:pt x="30143" y="2746826"/>
                </a:cubicBezTo>
                <a:lnTo>
                  <a:pt x="36784" y="2638240"/>
                </a:lnTo>
                <a:lnTo>
                  <a:pt x="30143" y="2615745"/>
                </a:lnTo>
                <a:cubicBezTo>
                  <a:pt x="-20952" y="2495890"/>
                  <a:pt x="17898" y="2340273"/>
                  <a:pt x="37923" y="2201958"/>
                </a:cubicBezTo>
                <a:lnTo>
                  <a:pt x="42734" y="2158379"/>
                </a:lnTo>
                <a:lnTo>
                  <a:pt x="30143" y="2114218"/>
                </a:lnTo>
                <a:cubicBezTo>
                  <a:pt x="2269" y="2040950"/>
                  <a:pt x="-2735" y="1972014"/>
                  <a:pt x="1162" y="1906697"/>
                </a:cubicBezTo>
                <a:lnTo>
                  <a:pt x="6289" y="1854885"/>
                </a:lnTo>
                <a:lnTo>
                  <a:pt x="8053" y="1809168"/>
                </a:lnTo>
                <a:cubicBezTo>
                  <a:pt x="9832" y="1790244"/>
                  <a:pt x="12470" y="1771472"/>
                  <a:pt x="15415" y="1752867"/>
                </a:cubicBezTo>
                <a:lnTo>
                  <a:pt x="30925" y="1652561"/>
                </a:lnTo>
                <a:lnTo>
                  <a:pt x="30143" y="1606992"/>
                </a:lnTo>
                <a:cubicBezTo>
                  <a:pt x="28397" y="1588584"/>
                  <a:pt x="27931" y="1568665"/>
                  <a:pt x="28348" y="1547550"/>
                </a:cubicBezTo>
                <a:lnTo>
                  <a:pt x="29206" y="1531212"/>
                </a:lnTo>
                <a:lnTo>
                  <a:pt x="23637" y="1487282"/>
                </a:lnTo>
                <a:cubicBezTo>
                  <a:pt x="16479" y="1367166"/>
                  <a:pt x="59638" y="1246041"/>
                  <a:pt x="30143" y="1156757"/>
                </a:cubicBezTo>
                <a:cubicBezTo>
                  <a:pt x="21716" y="1131248"/>
                  <a:pt x="18318" y="1090735"/>
                  <a:pt x="17757" y="1041370"/>
                </a:cubicBezTo>
                <a:lnTo>
                  <a:pt x="18463" y="985697"/>
                </a:lnTo>
                <a:lnTo>
                  <a:pt x="16239" y="975915"/>
                </a:lnTo>
                <a:cubicBezTo>
                  <a:pt x="13541" y="957312"/>
                  <a:pt x="12597" y="940330"/>
                  <a:pt x="12862" y="924477"/>
                </a:cubicBezTo>
                <a:lnTo>
                  <a:pt x="23640" y="845857"/>
                </a:lnTo>
                <a:lnTo>
                  <a:pt x="30907" y="688163"/>
                </a:lnTo>
                <a:lnTo>
                  <a:pt x="31375" y="662715"/>
                </a:lnTo>
                <a:lnTo>
                  <a:pt x="30143" y="655230"/>
                </a:lnTo>
                <a:cubicBezTo>
                  <a:pt x="20345" y="615334"/>
                  <a:pt x="17924" y="569960"/>
                  <a:pt x="19185" y="520814"/>
                </a:cubicBezTo>
                <a:lnTo>
                  <a:pt x="26662" y="415314"/>
                </a:lnTo>
                <a:lnTo>
                  <a:pt x="25635" y="383217"/>
                </a:lnTo>
                <a:cubicBezTo>
                  <a:pt x="25461" y="243905"/>
                  <a:pt x="35455" y="113017"/>
                  <a:pt x="30143" y="22622"/>
                </a:cubicBezTo>
                <a:cubicBezTo>
                  <a:pt x="90096" y="13526"/>
                  <a:pt x="146841" y="12585"/>
                  <a:pt x="200495" y="15390"/>
                </a:cubicBezTo>
                <a:lnTo>
                  <a:pt x="324102" y="27794"/>
                </a:lnTo>
                <a:lnTo>
                  <a:pt x="329634" y="27979"/>
                </a:lnTo>
                <a:cubicBezTo>
                  <a:pt x="398332" y="30204"/>
                  <a:pt x="468106" y="31425"/>
                  <a:pt x="551798" y="27886"/>
                </a:cubicBezTo>
                <a:lnTo>
                  <a:pt x="592464" y="25476"/>
                </a:lnTo>
                <a:lnTo>
                  <a:pt x="603122" y="22622"/>
                </a:lnTo>
                <a:cubicBezTo>
                  <a:pt x="639294" y="8191"/>
                  <a:pt x="679641" y="1916"/>
                  <a:pt x="723201" y="386"/>
                </a:cubicBez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4FF050EC-D734-48C4-9F07-91C1C9942B4A}"/>
              </a:ext>
            </a:extLst>
          </p:cNvPr>
          <p:cNvSpPr>
            <a:spLocks noGrp="1"/>
          </p:cNvSpPr>
          <p:nvPr>
            <p:ph idx="1"/>
          </p:nvPr>
        </p:nvSpPr>
        <p:spPr>
          <a:xfrm>
            <a:off x="4905955" y="2071316"/>
            <a:ext cx="6713552" cy="4114800"/>
          </a:xfrm>
        </p:spPr>
        <p:txBody>
          <a:bodyPr anchor="t">
            <a:normAutofit/>
          </a:bodyPr>
          <a:lstStyle/>
          <a:p>
            <a:r>
              <a:rPr lang="en-GB" sz="2200" b="1"/>
              <a:t>Be respectful:</a:t>
            </a:r>
            <a:r>
              <a:rPr lang="en-GB" sz="2200"/>
              <a:t>  Regardless of your religious beliefs or background,  be kind, open minded and polite to others.</a:t>
            </a:r>
          </a:p>
          <a:p>
            <a:r>
              <a:rPr lang="en-GB" sz="2200" b="1"/>
              <a:t>Be helpful: </a:t>
            </a:r>
            <a:r>
              <a:rPr lang="en-GB" sz="2200"/>
              <a:t>This event can only go ahead if you follow instructions, help clear up afterwards.</a:t>
            </a:r>
          </a:p>
          <a:p>
            <a:r>
              <a:rPr lang="en-GB" sz="2200" b="1"/>
              <a:t>Be kind:</a:t>
            </a:r>
            <a:r>
              <a:rPr lang="en-GB" sz="2200"/>
              <a:t> Include people who you may not know during the lunch.  This event is about sharing and learning and therefore kindness and inclusivity is a must.</a:t>
            </a:r>
          </a:p>
          <a:p>
            <a:r>
              <a:rPr lang="en-GB" sz="2200" b="1"/>
              <a:t>Be happy:</a:t>
            </a:r>
            <a:r>
              <a:rPr lang="en-GB" sz="2200"/>
              <a:t> Let’s celebrate a special event for many members of our school community.</a:t>
            </a:r>
          </a:p>
          <a:p>
            <a:endParaRPr lang="en-GB" sz="2200"/>
          </a:p>
          <a:p>
            <a:endParaRPr lang="en-GB" sz="2200"/>
          </a:p>
          <a:p>
            <a:pPr marL="0" indent="0">
              <a:buNone/>
            </a:pPr>
            <a:endParaRPr lang="en-GB" sz="2200"/>
          </a:p>
        </p:txBody>
      </p:sp>
    </p:spTree>
    <p:extLst>
      <p:ext uri="{BB962C8B-B14F-4D97-AF65-F5344CB8AC3E}">
        <p14:creationId xmlns:p14="http://schemas.microsoft.com/office/powerpoint/2010/main" val="348728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8" name="Rectangle 3087">
            <a:extLst>
              <a:ext uri="{FF2B5EF4-FFF2-40B4-BE49-F238E27FC236}">
                <a16:creationId xmlns:a16="http://schemas.microsoft.com/office/drawing/2014/main" id="{A6D37EE4-EA1B-46EE-A54B-5233C63C9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63D276-DD0C-4C78-A762-47E8A6B4F084}"/>
              </a:ext>
            </a:extLst>
          </p:cNvPr>
          <p:cNvSpPr>
            <a:spLocks noGrp="1"/>
          </p:cNvSpPr>
          <p:nvPr>
            <p:ph type="title"/>
          </p:nvPr>
        </p:nvSpPr>
        <p:spPr>
          <a:xfrm>
            <a:off x="572493" y="238539"/>
            <a:ext cx="11047013" cy="1434415"/>
          </a:xfrm>
        </p:spPr>
        <p:txBody>
          <a:bodyPr anchor="b">
            <a:normAutofit/>
          </a:bodyPr>
          <a:lstStyle/>
          <a:p>
            <a:r>
              <a:rPr lang="en-GB" sz="4600" b="1"/>
              <a:t>What else will the school be doing to mark Eid?  </a:t>
            </a:r>
          </a:p>
        </p:txBody>
      </p:sp>
      <p:sp>
        <p:nvSpPr>
          <p:cNvPr id="3090" name="sketch line">
            <a:extLst>
              <a:ext uri="{FF2B5EF4-FFF2-40B4-BE49-F238E27FC236}">
                <a16:creationId xmlns:a16="http://schemas.microsoft.com/office/drawing/2014/main" id="{927D5270-6648-4CC1-8F78-48BE299CA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767709"/>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Image result for highams park school">
            <a:extLst>
              <a:ext uri="{FF2B5EF4-FFF2-40B4-BE49-F238E27FC236}">
                <a16:creationId xmlns:a16="http://schemas.microsoft.com/office/drawing/2014/main" id="{22D31C60-8C56-42F0-8C9D-67CCBEC314A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52" r="2589" b="1"/>
          <a:stretch/>
        </p:blipFill>
        <p:spPr bwMode="auto">
          <a:xfrm>
            <a:off x="572492" y="2002056"/>
            <a:ext cx="3943849" cy="4184060"/>
          </a:xfrm>
          <a:custGeom>
            <a:avLst/>
            <a:gdLst/>
            <a:ahLst/>
            <a:cxnLst/>
            <a:rect l="l" t="t" r="r" b="b"/>
            <a:pathLst>
              <a:path w="3807743" h="6307845">
                <a:moveTo>
                  <a:pt x="723201" y="386"/>
                </a:moveTo>
                <a:cubicBezTo>
                  <a:pt x="853884" y="-4204"/>
                  <a:pt x="1013493" y="33912"/>
                  <a:pt x="1176100" y="22622"/>
                </a:cubicBezTo>
                <a:cubicBezTo>
                  <a:pt x="1230302" y="18859"/>
                  <a:pt x="1281736" y="20622"/>
                  <a:pt x="1331852" y="24473"/>
                </a:cubicBezTo>
                <a:lnTo>
                  <a:pt x="1439547" y="34944"/>
                </a:lnTo>
                <a:lnTo>
                  <a:pt x="1484197" y="36226"/>
                </a:lnTo>
                <a:cubicBezTo>
                  <a:pt x="1535166" y="35421"/>
                  <a:pt x="1586369" y="31625"/>
                  <a:pt x="1636625" y="22622"/>
                </a:cubicBezTo>
                <a:cubicBezTo>
                  <a:pt x="1686882" y="13619"/>
                  <a:pt x="1729837" y="10653"/>
                  <a:pt x="1768740" y="10885"/>
                </a:cubicBezTo>
                <a:lnTo>
                  <a:pt x="1829538" y="15086"/>
                </a:lnTo>
                <a:lnTo>
                  <a:pt x="1869968" y="7996"/>
                </a:lnTo>
                <a:cubicBezTo>
                  <a:pt x="1953577" y="-31"/>
                  <a:pt x="2036989" y="9808"/>
                  <a:pt x="2112925" y="20118"/>
                </a:cubicBezTo>
                <a:lnTo>
                  <a:pt x="2119331" y="20977"/>
                </a:lnTo>
                <a:lnTo>
                  <a:pt x="2221855" y="13374"/>
                </a:lnTo>
                <a:cubicBezTo>
                  <a:pt x="2261207" y="12845"/>
                  <a:pt x="2298379" y="14359"/>
                  <a:pt x="2333484" y="16393"/>
                </a:cubicBezTo>
                <a:lnTo>
                  <a:pt x="2372613" y="18812"/>
                </a:lnTo>
                <a:lnTo>
                  <a:pt x="2404945" y="9387"/>
                </a:lnTo>
                <a:cubicBezTo>
                  <a:pt x="2452532" y="1754"/>
                  <a:pt x="2506192" y="9333"/>
                  <a:pt x="2561622" y="17814"/>
                </a:cubicBezTo>
                <a:lnTo>
                  <a:pt x="2583950" y="20591"/>
                </a:lnTo>
                <a:lnTo>
                  <a:pt x="2643527" y="20319"/>
                </a:lnTo>
                <a:cubicBezTo>
                  <a:pt x="2669677" y="20426"/>
                  <a:pt x="2697963" y="20717"/>
                  <a:pt x="2727392" y="21103"/>
                </a:cubicBezTo>
                <a:lnTo>
                  <a:pt x="2786908" y="21989"/>
                </a:lnTo>
                <a:lnTo>
                  <a:pt x="2846459" y="13267"/>
                </a:lnTo>
                <a:cubicBezTo>
                  <a:pt x="2896401" y="10176"/>
                  <a:pt x="2960607" y="12733"/>
                  <a:pt x="3036361" y="17072"/>
                </a:cubicBezTo>
                <a:lnTo>
                  <a:pt x="3129100" y="22671"/>
                </a:lnTo>
                <a:lnTo>
                  <a:pt x="3130653" y="22622"/>
                </a:lnTo>
                <a:cubicBezTo>
                  <a:pt x="3178874" y="19804"/>
                  <a:pt x="3260845" y="26231"/>
                  <a:pt x="3352422" y="32691"/>
                </a:cubicBezTo>
                <a:lnTo>
                  <a:pt x="3362608" y="33356"/>
                </a:lnTo>
                <a:lnTo>
                  <a:pt x="3446036" y="35579"/>
                </a:lnTo>
                <a:cubicBezTo>
                  <a:pt x="3550323" y="36566"/>
                  <a:pt x="3662083" y="33535"/>
                  <a:pt x="3778601" y="22622"/>
                </a:cubicBezTo>
                <a:cubicBezTo>
                  <a:pt x="3793981" y="243672"/>
                  <a:pt x="3764152" y="318695"/>
                  <a:pt x="3778601" y="467157"/>
                </a:cubicBezTo>
                <a:cubicBezTo>
                  <a:pt x="3790077" y="557563"/>
                  <a:pt x="3783697" y="684218"/>
                  <a:pt x="3777639" y="811856"/>
                </a:cubicBezTo>
                <a:lnTo>
                  <a:pt x="3773760" y="922625"/>
                </a:lnTo>
                <a:lnTo>
                  <a:pt x="3778601" y="974384"/>
                </a:lnTo>
                <a:cubicBezTo>
                  <a:pt x="3785784" y="1003717"/>
                  <a:pt x="3785160" y="1041120"/>
                  <a:pt x="3781239" y="1085904"/>
                </a:cubicBezTo>
                <a:lnTo>
                  <a:pt x="3776107" y="1132519"/>
                </a:lnTo>
                <a:lnTo>
                  <a:pt x="3778601" y="1162456"/>
                </a:lnTo>
                <a:cubicBezTo>
                  <a:pt x="3791360" y="1256797"/>
                  <a:pt x="3774958" y="1367020"/>
                  <a:pt x="3763568" y="1469787"/>
                </a:cubicBezTo>
                <a:lnTo>
                  <a:pt x="3758806" y="1520515"/>
                </a:lnTo>
                <a:lnTo>
                  <a:pt x="3760417" y="1549437"/>
                </a:lnTo>
                <a:cubicBezTo>
                  <a:pt x="3764298" y="1588133"/>
                  <a:pt x="3770171" y="1628243"/>
                  <a:pt x="3778601" y="1669683"/>
                </a:cubicBezTo>
                <a:cubicBezTo>
                  <a:pt x="3846039" y="2001203"/>
                  <a:pt x="3774784" y="2142285"/>
                  <a:pt x="3778601" y="2364982"/>
                </a:cubicBezTo>
                <a:lnTo>
                  <a:pt x="3776565" y="2406088"/>
                </a:lnTo>
                <a:lnTo>
                  <a:pt x="3778601" y="2427673"/>
                </a:lnTo>
                <a:cubicBezTo>
                  <a:pt x="3821357" y="2695960"/>
                  <a:pt x="3735684" y="2699438"/>
                  <a:pt x="3778601" y="2809517"/>
                </a:cubicBezTo>
                <a:cubicBezTo>
                  <a:pt x="3789330" y="2837037"/>
                  <a:pt x="3791666" y="2872927"/>
                  <a:pt x="3789892" y="2914654"/>
                </a:cubicBezTo>
                <a:lnTo>
                  <a:pt x="3784971" y="2966248"/>
                </a:lnTo>
                <a:lnTo>
                  <a:pt x="3796722" y="3024078"/>
                </a:lnTo>
                <a:cubicBezTo>
                  <a:pt x="3809238" y="3115139"/>
                  <a:pt x="3806232" y="3210898"/>
                  <a:pt x="3799338" y="3302850"/>
                </a:cubicBezTo>
                <a:lnTo>
                  <a:pt x="3787405" y="3438354"/>
                </a:lnTo>
                <a:lnTo>
                  <a:pt x="3790719" y="3460532"/>
                </a:lnTo>
                <a:cubicBezTo>
                  <a:pt x="3797323" y="3541872"/>
                  <a:pt x="3789007" y="3624193"/>
                  <a:pt x="3780361" y="3709762"/>
                </a:cubicBezTo>
                <a:lnTo>
                  <a:pt x="3780169" y="3712283"/>
                </a:lnTo>
                <a:lnTo>
                  <a:pt x="3781239" y="3768266"/>
                </a:lnTo>
                <a:cubicBezTo>
                  <a:pt x="3780994" y="3815588"/>
                  <a:pt x="3779902" y="3863939"/>
                  <a:pt x="3778794" y="3912511"/>
                </a:cubicBezTo>
                <a:lnTo>
                  <a:pt x="3776324" y="4054010"/>
                </a:lnTo>
                <a:lnTo>
                  <a:pt x="3778601" y="4074733"/>
                </a:lnTo>
                <a:cubicBezTo>
                  <a:pt x="3822365" y="4336760"/>
                  <a:pt x="3765189" y="4482586"/>
                  <a:pt x="3778601" y="4644650"/>
                </a:cubicBezTo>
                <a:cubicBezTo>
                  <a:pt x="3781954" y="4685166"/>
                  <a:pt x="3782850" y="4718916"/>
                  <a:pt x="3782504" y="4749344"/>
                </a:cubicBezTo>
                <a:lnTo>
                  <a:pt x="3780512" y="4796832"/>
                </a:lnTo>
                <a:lnTo>
                  <a:pt x="3786260" y="4877451"/>
                </a:lnTo>
                <a:cubicBezTo>
                  <a:pt x="3786165" y="4918212"/>
                  <a:pt x="3784020" y="4964155"/>
                  <a:pt x="3781623" y="5015963"/>
                </a:cubicBezTo>
                <a:lnTo>
                  <a:pt x="3779076" y="5087925"/>
                </a:lnTo>
                <a:lnTo>
                  <a:pt x="3779599" y="5155456"/>
                </a:lnTo>
                <a:lnTo>
                  <a:pt x="3775907" y="5219073"/>
                </a:lnTo>
                <a:lnTo>
                  <a:pt x="3778601" y="5402640"/>
                </a:lnTo>
                <a:cubicBezTo>
                  <a:pt x="3780494" y="5441637"/>
                  <a:pt x="3781680" y="5475146"/>
                  <a:pt x="3782335" y="5504141"/>
                </a:cubicBezTo>
                <a:lnTo>
                  <a:pt x="3782798" y="5566951"/>
                </a:lnTo>
                <a:lnTo>
                  <a:pt x="3786885" y="5599303"/>
                </a:lnTo>
                <a:cubicBezTo>
                  <a:pt x="3799534" y="5776838"/>
                  <a:pt x="3769350" y="6111156"/>
                  <a:pt x="3778601" y="6291711"/>
                </a:cubicBezTo>
                <a:cubicBezTo>
                  <a:pt x="3687392" y="6306733"/>
                  <a:pt x="3632350" y="6304889"/>
                  <a:pt x="3574752" y="6300212"/>
                </a:cubicBezTo>
                <a:lnTo>
                  <a:pt x="3545837" y="6297718"/>
                </a:lnTo>
                <a:lnTo>
                  <a:pt x="3527963" y="6296834"/>
                </a:lnTo>
                <a:cubicBezTo>
                  <a:pt x="3482151" y="6294419"/>
                  <a:pt x="3430025" y="6291672"/>
                  <a:pt x="3355561" y="6291711"/>
                </a:cubicBezTo>
                <a:cubicBezTo>
                  <a:pt x="3304843" y="6293555"/>
                  <a:pt x="3262749" y="6292377"/>
                  <a:pt x="3225711" y="6290098"/>
                </a:cubicBezTo>
                <a:lnTo>
                  <a:pt x="3218247" y="6289525"/>
                </a:lnTo>
                <a:lnTo>
                  <a:pt x="3198550" y="6289212"/>
                </a:lnTo>
                <a:cubicBezTo>
                  <a:pt x="3144315" y="6287803"/>
                  <a:pt x="3088976" y="6286105"/>
                  <a:pt x="3034921" y="6284968"/>
                </a:cubicBezTo>
                <a:lnTo>
                  <a:pt x="2973802" y="6284626"/>
                </a:lnTo>
                <a:lnTo>
                  <a:pt x="2932520" y="6291711"/>
                </a:lnTo>
                <a:cubicBezTo>
                  <a:pt x="2893699" y="6300111"/>
                  <a:pt x="2847670" y="6301992"/>
                  <a:pt x="2797581" y="6300669"/>
                </a:cubicBezTo>
                <a:lnTo>
                  <a:pt x="2672392" y="6292599"/>
                </a:lnTo>
                <a:lnTo>
                  <a:pt x="2629726" y="6293120"/>
                </a:lnTo>
                <a:lnTo>
                  <a:pt x="2540544" y="6284698"/>
                </a:lnTo>
                <a:lnTo>
                  <a:pt x="2473475" y="6280786"/>
                </a:lnTo>
                <a:cubicBezTo>
                  <a:pt x="2419724" y="6279900"/>
                  <a:pt x="2368202" y="6282437"/>
                  <a:pt x="2322057" y="6291711"/>
                </a:cubicBezTo>
                <a:cubicBezTo>
                  <a:pt x="2275912" y="6300985"/>
                  <a:pt x="2236301" y="6305003"/>
                  <a:pt x="2199195" y="6305968"/>
                </a:cubicBezTo>
                <a:lnTo>
                  <a:pt x="2094190" y="6302012"/>
                </a:lnTo>
                <a:lnTo>
                  <a:pt x="2029724" y="6307766"/>
                </a:lnTo>
                <a:cubicBezTo>
                  <a:pt x="1971866" y="6308389"/>
                  <a:pt x="1916420" y="6305265"/>
                  <a:pt x="1864312" y="6301339"/>
                </a:cubicBezTo>
                <a:lnTo>
                  <a:pt x="1761307" y="6293375"/>
                </a:lnTo>
                <a:lnTo>
                  <a:pt x="1745972" y="6293782"/>
                </a:lnTo>
                <a:cubicBezTo>
                  <a:pt x="1699734" y="6294177"/>
                  <a:pt x="1664143" y="6292827"/>
                  <a:pt x="1633352" y="6291083"/>
                </a:cubicBezTo>
                <a:lnTo>
                  <a:pt x="1621369" y="6290324"/>
                </a:lnTo>
                <a:lnTo>
                  <a:pt x="1599140" y="6291711"/>
                </a:lnTo>
                <a:cubicBezTo>
                  <a:pt x="1564093" y="6296354"/>
                  <a:pt x="1527169" y="6296254"/>
                  <a:pt x="1488567" y="6294097"/>
                </a:cubicBezTo>
                <a:lnTo>
                  <a:pt x="1429716" y="6289243"/>
                </a:lnTo>
                <a:lnTo>
                  <a:pt x="1401008" y="6291711"/>
                </a:lnTo>
                <a:cubicBezTo>
                  <a:pt x="1314301" y="6301163"/>
                  <a:pt x="1222976" y="6299856"/>
                  <a:pt x="1127367" y="6296839"/>
                </a:cubicBezTo>
                <a:lnTo>
                  <a:pt x="1062601" y="6295730"/>
                </a:lnTo>
                <a:lnTo>
                  <a:pt x="964991" y="6305909"/>
                </a:lnTo>
                <a:cubicBezTo>
                  <a:pt x="833250" y="6307778"/>
                  <a:pt x="714190" y="6280255"/>
                  <a:pt x="603122" y="6291711"/>
                </a:cubicBezTo>
                <a:cubicBezTo>
                  <a:pt x="455032" y="6306986"/>
                  <a:pt x="261206" y="6260346"/>
                  <a:pt x="30143" y="6291711"/>
                </a:cubicBezTo>
                <a:cubicBezTo>
                  <a:pt x="-1198" y="6167281"/>
                  <a:pt x="7291" y="6044138"/>
                  <a:pt x="19371" y="5934598"/>
                </a:cubicBezTo>
                <a:lnTo>
                  <a:pt x="33559" y="5801663"/>
                </a:lnTo>
                <a:lnTo>
                  <a:pt x="30143" y="5784485"/>
                </a:lnTo>
                <a:cubicBezTo>
                  <a:pt x="7257" y="5691455"/>
                  <a:pt x="7506" y="5585492"/>
                  <a:pt x="13352" y="5476692"/>
                </a:cubicBezTo>
                <a:lnTo>
                  <a:pt x="21882" y="5346809"/>
                </a:lnTo>
                <a:lnTo>
                  <a:pt x="22064" y="5339439"/>
                </a:lnTo>
                <a:lnTo>
                  <a:pt x="29601" y="5166357"/>
                </a:lnTo>
                <a:lnTo>
                  <a:pt x="30143" y="5151877"/>
                </a:lnTo>
                <a:cubicBezTo>
                  <a:pt x="30018" y="5125783"/>
                  <a:pt x="30111" y="5102484"/>
                  <a:pt x="30346" y="5081409"/>
                </a:cubicBezTo>
                <a:lnTo>
                  <a:pt x="30433" y="5076663"/>
                </a:lnTo>
                <a:lnTo>
                  <a:pt x="30143" y="4963804"/>
                </a:lnTo>
                <a:cubicBezTo>
                  <a:pt x="27040" y="4910138"/>
                  <a:pt x="27067" y="4856021"/>
                  <a:pt x="28459" y="4800989"/>
                </a:cubicBezTo>
                <a:lnTo>
                  <a:pt x="30399" y="4750796"/>
                </a:lnTo>
                <a:lnTo>
                  <a:pt x="31514" y="4666872"/>
                </a:lnTo>
                <a:lnTo>
                  <a:pt x="34697" y="4639551"/>
                </a:lnTo>
                <a:lnTo>
                  <a:pt x="34963" y="4632686"/>
                </a:lnTo>
                <a:cubicBezTo>
                  <a:pt x="37318" y="4575362"/>
                  <a:pt x="39271" y="4516661"/>
                  <a:pt x="39056" y="4456118"/>
                </a:cubicBezTo>
                <a:lnTo>
                  <a:pt x="36996" y="4412759"/>
                </a:lnTo>
                <a:lnTo>
                  <a:pt x="30143" y="4388188"/>
                </a:lnTo>
                <a:cubicBezTo>
                  <a:pt x="7389" y="4328002"/>
                  <a:pt x="11492" y="4256950"/>
                  <a:pt x="19232" y="4188739"/>
                </a:cubicBezTo>
                <a:lnTo>
                  <a:pt x="23985" y="4147809"/>
                </a:lnTo>
                <a:lnTo>
                  <a:pt x="23690" y="4087290"/>
                </a:lnTo>
                <a:lnTo>
                  <a:pt x="29097" y="3984687"/>
                </a:lnTo>
                <a:lnTo>
                  <a:pt x="28035" y="3962690"/>
                </a:lnTo>
                <a:cubicBezTo>
                  <a:pt x="28525" y="3945828"/>
                  <a:pt x="30052" y="3926691"/>
                  <a:pt x="32148" y="3905387"/>
                </a:cubicBezTo>
                <a:lnTo>
                  <a:pt x="34754" y="3881032"/>
                </a:lnTo>
                <a:lnTo>
                  <a:pt x="39206" y="3802233"/>
                </a:lnTo>
                <a:cubicBezTo>
                  <a:pt x="39778" y="3763353"/>
                  <a:pt x="37619" y="3728800"/>
                  <a:pt x="30143" y="3698588"/>
                </a:cubicBezTo>
                <a:cubicBezTo>
                  <a:pt x="7714" y="3607954"/>
                  <a:pt x="33117" y="3482508"/>
                  <a:pt x="36579" y="3365983"/>
                </a:cubicBezTo>
                <a:lnTo>
                  <a:pt x="36510" y="3356621"/>
                </a:lnTo>
                <a:lnTo>
                  <a:pt x="30143" y="3311044"/>
                </a:lnTo>
                <a:cubicBezTo>
                  <a:pt x="14271" y="3224157"/>
                  <a:pt x="11445" y="3149243"/>
                  <a:pt x="14856" y="3082749"/>
                </a:cubicBezTo>
                <a:lnTo>
                  <a:pt x="22229" y="3005366"/>
                </a:lnTo>
                <a:lnTo>
                  <a:pt x="27244" y="2895198"/>
                </a:lnTo>
                <a:cubicBezTo>
                  <a:pt x="29143" y="2848776"/>
                  <a:pt x="30527" y="2799531"/>
                  <a:pt x="30143" y="2746826"/>
                </a:cubicBezTo>
                <a:lnTo>
                  <a:pt x="36784" y="2638240"/>
                </a:lnTo>
                <a:lnTo>
                  <a:pt x="30143" y="2615745"/>
                </a:lnTo>
                <a:cubicBezTo>
                  <a:pt x="-20952" y="2495890"/>
                  <a:pt x="17898" y="2340273"/>
                  <a:pt x="37923" y="2201958"/>
                </a:cubicBezTo>
                <a:lnTo>
                  <a:pt x="42734" y="2158379"/>
                </a:lnTo>
                <a:lnTo>
                  <a:pt x="30143" y="2114218"/>
                </a:lnTo>
                <a:cubicBezTo>
                  <a:pt x="2269" y="2040950"/>
                  <a:pt x="-2735" y="1972014"/>
                  <a:pt x="1162" y="1906697"/>
                </a:cubicBezTo>
                <a:lnTo>
                  <a:pt x="6289" y="1854885"/>
                </a:lnTo>
                <a:lnTo>
                  <a:pt x="8053" y="1809168"/>
                </a:lnTo>
                <a:cubicBezTo>
                  <a:pt x="9832" y="1790244"/>
                  <a:pt x="12470" y="1771472"/>
                  <a:pt x="15415" y="1752867"/>
                </a:cubicBezTo>
                <a:lnTo>
                  <a:pt x="30925" y="1652561"/>
                </a:lnTo>
                <a:lnTo>
                  <a:pt x="30143" y="1606992"/>
                </a:lnTo>
                <a:cubicBezTo>
                  <a:pt x="28397" y="1588584"/>
                  <a:pt x="27931" y="1568665"/>
                  <a:pt x="28348" y="1547550"/>
                </a:cubicBezTo>
                <a:lnTo>
                  <a:pt x="29206" y="1531212"/>
                </a:lnTo>
                <a:lnTo>
                  <a:pt x="23637" y="1487282"/>
                </a:lnTo>
                <a:cubicBezTo>
                  <a:pt x="16479" y="1367166"/>
                  <a:pt x="59638" y="1246041"/>
                  <a:pt x="30143" y="1156757"/>
                </a:cubicBezTo>
                <a:cubicBezTo>
                  <a:pt x="21716" y="1131248"/>
                  <a:pt x="18318" y="1090735"/>
                  <a:pt x="17757" y="1041370"/>
                </a:cubicBezTo>
                <a:lnTo>
                  <a:pt x="18463" y="985697"/>
                </a:lnTo>
                <a:lnTo>
                  <a:pt x="16239" y="975915"/>
                </a:lnTo>
                <a:cubicBezTo>
                  <a:pt x="13541" y="957312"/>
                  <a:pt x="12597" y="940330"/>
                  <a:pt x="12862" y="924477"/>
                </a:cubicBezTo>
                <a:lnTo>
                  <a:pt x="23640" y="845857"/>
                </a:lnTo>
                <a:lnTo>
                  <a:pt x="30907" y="688163"/>
                </a:lnTo>
                <a:lnTo>
                  <a:pt x="31375" y="662715"/>
                </a:lnTo>
                <a:lnTo>
                  <a:pt x="30143" y="655230"/>
                </a:lnTo>
                <a:cubicBezTo>
                  <a:pt x="20345" y="615334"/>
                  <a:pt x="17924" y="569960"/>
                  <a:pt x="19185" y="520814"/>
                </a:cubicBezTo>
                <a:lnTo>
                  <a:pt x="26662" y="415314"/>
                </a:lnTo>
                <a:lnTo>
                  <a:pt x="25635" y="383217"/>
                </a:lnTo>
                <a:cubicBezTo>
                  <a:pt x="25461" y="243905"/>
                  <a:pt x="35455" y="113017"/>
                  <a:pt x="30143" y="22622"/>
                </a:cubicBezTo>
                <a:cubicBezTo>
                  <a:pt x="90096" y="13526"/>
                  <a:pt x="146841" y="12585"/>
                  <a:pt x="200495" y="15390"/>
                </a:cubicBezTo>
                <a:lnTo>
                  <a:pt x="324102" y="27794"/>
                </a:lnTo>
                <a:lnTo>
                  <a:pt x="329634" y="27979"/>
                </a:lnTo>
                <a:cubicBezTo>
                  <a:pt x="398332" y="30204"/>
                  <a:pt x="468106" y="31425"/>
                  <a:pt x="551798" y="27886"/>
                </a:cubicBezTo>
                <a:lnTo>
                  <a:pt x="592464" y="25476"/>
                </a:lnTo>
                <a:lnTo>
                  <a:pt x="603122" y="22622"/>
                </a:lnTo>
                <a:cubicBezTo>
                  <a:pt x="639294" y="8191"/>
                  <a:pt x="679641" y="1916"/>
                  <a:pt x="723201" y="386"/>
                </a:cubicBez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D5D5DF9C-E1CC-4D3D-967A-0B38A9CD7EAB}"/>
              </a:ext>
            </a:extLst>
          </p:cNvPr>
          <p:cNvSpPr>
            <a:spLocks noGrp="1"/>
          </p:cNvSpPr>
          <p:nvPr>
            <p:ph idx="1"/>
          </p:nvPr>
        </p:nvSpPr>
        <p:spPr>
          <a:xfrm>
            <a:off x="4905955" y="2071316"/>
            <a:ext cx="6713552" cy="4114800"/>
          </a:xfrm>
        </p:spPr>
        <p:txBody>
          <a:bodyPr anchor="t">
            <a:normAutofit/>
          </a:bodyPr>
          <a:lstStyle/>
          <a:p>
            <a:pPr marL="0" indent="0">
              <a:buNone/>
            </a:pPr>
            <a:r>
              <a:rPr lang="en-GB" sz="2200" dirty="0"/>
              <a:t>We will have a special Eid Al-Adha themed menu in the canteen on:</a:t>
            </a:r>
          </a:p>
          <a:p>
            <a:r>
              <a:rPr lang="en-GB" sz="2200" b="1" dirty="0"/>
              <a:t>Thursday 6 July 2023</a:t>
            </a:r>
          </a:p>
          <a:p>
            <a:pPr marL="0" indent="0">
              <a:buNone/>
            </a:pPr>
            <a:endParaRPr lang="en-GB" sz="2200" dirty="0"/>
          </a:p>
        </p:txBody>
      </p:sp>
    </p:spTree>
    <p:extLst>
      <p:ext uri="{BB962C8B-B14F-4D97-AF65-F5344CB8AC3E}">
        <p14:creationId xmlns:p14="http://schemas.microsoft.com/office/powerpoint/2010/main" val="1648173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4" name="Rectangle 2063">
            <a:extLst>
              <a:ext uri="{FF2B5EF4-FFF2-40B4-BE49-F238E27FC236}">
                <a16:creationId xmlns:a16="http://schemas.microsoft.com/office/drawing/2014/main" id="{A6D37EE4-EA1B-46EE-A54B-5233C63C9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14B99A-9EFD-493B-8E83-751E71697D1D}"/>
              </a:ext>
            </a:extLst>
          </p:cNvPr>
          <p:cNvSpPr>
            <a:spLocks noGrp="1"/>
          </p:cNvSpPr>
          <p:nvPr>
            <p:ph type="title"/>
          </p:nvPr>
        </p:nvSpPr>
        <p:spPr>
          <a:xfrm>
            <a:off x="572493" y="238539"/>
            <a:ext cx="11047013" cy="1434415"/>
          </a:xfrm>
        </p:spPr>
        <p:txBody>
          <a:bodyPr anchor="b">
            <a:normAutofit/>
          </a:bodyPr>
          <a:lstStyle/>
          <a:p>
            <a:r>
              <a:rPr lang="en-GB" sz="5400" b="1"/>
              <a:t>What can I do to help?</a:t>
            </a:r>
          </a:p>
        </p:txBody>
      </p:sp>
      <p:sp>
        <p:nvSpPr>
          <p:cNvPr id="2066" name="sketch line">
            <a:extLst>
              <a:ext uri="{FF2B5EF4-FFF2-40B4-BE49-F238E27FC236}">
                <a16:creationId xmlns:a16="http://schemas.microsoft.com/office/drawing/2014/main" id="{927D5270-6648-4CC1-8F78-48BE299CA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767709"/>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Image result for highams park school">
            <a:extLst>
              <a:ext uri="{FF2B5EF4-FFF2-40B4-BE49-F238E27FC236}">
                <a16:creationId xmlns:a16="http://schemas.microsoft.com/office/drawing/2014/main" id="{F0151B09-BB9A-4782-8B4F-775B195137B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52" r="2589" b="1"/>
          <a:stretch/>
        </p:blipFill>
        <p:spPr bwMode="auto">
          <a:xfrm>
            <a:off x="572492" y="2002056"/>
            <a:ext cx="3943849" cy="4184060"/>
          </a:xfrm>
          <a:custGeom>
            <a:avLst/>
            <a:gdLst/>
            <a:ahLst/>
            <a:cxnLst/>
            <a:rect l="l" t="t" r="r" b="b"/>
            <a:pathLst>
              <a:path w="3807743" h="6307845">
                <a:moveTo>
                  <a:pt x="723201" y="386"/>
                </a:moveTo>
                <a:cubicBezTo>
                  <a:pt x="853884" y="-4204"/>
                  <a:pt x="1013493" y="33912"/>
                  <a:pt x="1176100" y="22622"/>
                </a:cubicBezTo>
                <a:cubicBezTo>
                  <a:pt x="1230302" y="18859"/>
                  <a:pt x="1281736" y="20622"/>
                  <a:pt x="1331852" y="24473"/>
                </a:cubicBezTo>
                <a:lnTo>
                  <a:pt x="1439547" y="34944"/>
                </a:lnTo>
                <a:lnTo>
                  <a:pt x="1484197" y="36226"/>
                </a:lnTo>
                <a:cubicBezTo>
                  <a:pt x="1535166" y="35421"/>
                  <a:pt x="1586369" y="31625"/>
                  <a:pt x="1636625" y="22622"/>
                </a:cubicBezTo>
                <a:cubicBezTo>
                  <a:pt x="1686882" y="13619"/>
                  <a:pt x="1729837" y="10653"/>
                  <a:pt x="1768740" y="10885"/>
                </a:cubicBezTo>
                <a:lnTo>
                  <a:pt x="1829538" y="15086"/>
                </a:lnTo>
                <a:lnTo>
                  <a:pt x="1869968" y="7996"/>
                </a:lnTo>
                <a:cubicBezTo>
                  <a:pt x="1953577" y="-31"/>
                  <a:pt x="2036989" y="9808"/>
                  <a:pt x="2112925" y="20118"/>
                </a:cubicBezTo>
                <a:lnTo>
                  <a:pt x="2119331" y="20977"/>
                </a:lnTo>
                <a:lnTo>
                  <a:pt x="2221855" y="13374"/>
                </a:lnTo>
                <a:cubicBezTo>
                  <a:pt x="2261207" y="12845"/>
                  <a:pt x="2298379" y="14359"/>
                  <a:pt x="2333484" y="16393"/>
                </a:cubicBezTo>
                <a:lnTo>
                  <a:pt x="2372613" y="18812"/>
                </a:lnTo>
                <a:lnTo>
                  <a:pt x="2404945" y="9387"/>
                </a:lnTo>
                <a:cubicBezTo>
                  <a:pt x="2452532" y="1754"/>
                  <a:pt x="2506192" y="9333"/>
                  <a:pt x="2561622" y="17814"/>
                </a:cubicBezTo>
                <a:lnTo>
                  <a:pt x="2583950" y="20591"/>
                </a:lnTo>
                <a:lnTo>
                  <a:pt x="2643527" y="20319"/>
                </a:lnTo>
                <a:cubicBezTo>
                  <a:pt x="2669677" y="20426"/>
                  <a:pt x="2697963" y="20717"/>
                  <a:pt x="2727392" y="21103"/>
                </a:cubicBezTo>
                <a:lnTo>
                  <a:pt x="2786908" y="21989"/>
                </a:lnTo>
                <a:lnTo>
                  <a:pt x="2846459" y="13267"/>
                </a:lnTo>
                <a:cubicBezTo>
                  <a:pt x="2896401" y="10176"/>
                  <a:pt x="2960607" y="12733"/>
                  <a:pt x="3036361" y="17072"/>
                </a:cubicBezTo>
                <a:lnTo>
                  <a:pt x="3129100" y="22671"/>
                </a:lnTo>
                <a:lnTo>
                  <a:pt x="3130653" y="22622"/>
                </a:lnTo>
                <a:cubicBezTo>
                  <a:pt x="3178874" y="19804"/>
                  <a:pt x="3260845" y="26231"/>
                  <a:pt x="3352422" y="32691"/>
                </a:cubicBezTo>
                <a:lnTo>
                  <a:pt x="3362608" y="33356"/>
                </a:lnTo>
                <a:lnTo>
                  <a:pt x="3446036" y="35579"/>
                </a:lnTo>
                <a:cubicBezTo>
                  <a:pt x="3550323" y="36566"/>
                  <a:pt x="3662083" y="33535"/>
                  <a:pt x="3778601" y="22622"/>
                </a:cubicBezTo>
                <a:cubicBezTo>
                  <a:pt x="3793981" y="243672"/>
                  <a:pt x="3764152" y="318695"/>
                  <a:pt x="3778601" y="467157"/>
                </a:cubicBezTo>
                <a:cubicBezTo>
                  <a:pt x="3790077" y="557563"/>
                  <a:pt x="3783697" y="684218"/>
                  <a:pt x="3777639" y="811856"/>
                </a:cubicBezTo>
                <a:lnTo>
                  <a:pt x="3773760" y="922625"/>
                </a:lnTo>
                <a:lnTo>
                  <a:pt x="3778601" y="974384"/>
                </a:lnTo>
                <a:cubicBezTo>
                  <a:pt x="3785784" y="1003717"/>
                  <a:pt x="3785160" y="1041120"/>
                  <a:pt x="3781239" y="1085904"/>
                </a:cubicBezTo>
                <a:lnTo>
                  <a:pt x="3776107" y="1132519"/>
                </a:lnTo>
                <a:lnTo>
                  <a:pt x="3778601" y="1162456"/>
                </a:lnTo>
                <a:cubicBezTo>
                  <a:pt x="3791360" y="1256797"/>
                  <a:pt x="3774958" y="1367020"/>
                  <a:pt x="3763568" y="1469787"/>
                </a:cubicBezTo>
                <a:lnTo>
                  <a:pt x="3758806" y="1520515"/>
                </a:lnTo>
                <a:lnTo>
                  <a:pt x="3760417" y="1549437"/>
                </a:lnTo>
                <a:cubicBezTo>
                  <a:pt x="3764298" y="1588133"/>
                  <a:pt x="3770171" y="1628243"/>
                  <a:pt x="3778601" y="1669683"/>
                </a:cubicBezTo>
                <a:cubicBezTo>
                  <a:pt x="3846039" y="2001203"/>
                  <a:pt x="3774784" y="2142285"/>
                  <a:pt x="3778601" y="2364982"/>
                </a:cubicBezTo>
                <a:lnTo>
                  <a:pt x="3776565" y="2406088"/>
                </a:lnTo>
                <a:lnTo>
                  <a:pt x="3778601" y="2427673"/>
                </a:lnTo>
                <a:cubicBezTo>
                  <a:pt x="3821357" y="2695960"/>
                  <a:pt x="3735684" y="2699438"/>
                  <a:pt x="3778601" y="2809517"/>
                </a:cubicBezTo>
                <a:cubicBezTo>
                  <a:pt x="3789330" y="2837037"/>
                  <a:pt x="3791666" y="2872927"/>
                  <a:pt x="3789892" y="2914654"/>
                </a:cubicBezTo>
                <a:lnTo>
                  <a:pt x="3784971" y="2966248"/>
                </a:lnTo>
                <a:lnTo>
                  <a:pt x="3796722" y="3024078"/>
                </a:lnTo>
                <a:cubicBezTo>
                  <a:pt x="3809238" y="3115139"/>
                  <a:pt x="3806232" y="3210898"/>
                  <a:pt x="3799338" y="3302850"/>
                </a:cubicBezTo>
                <a:lnTo>
                  <a:pt x="3787405" y="3438354"/>
                </a:lnTo>
                <a:lnTo>
                  <a:pt x="3790719" y="3460532"/>
                </a:lnTo>
                <a:cubicBezTo>
                  <a:pt x="3797323" y="3541872"/>
                  <a:pt x="3789007" y="3624193"/>
                  <a:pt x="3780361" y="3709762"/>
                </a:cubicBezTo>
                <a:lnTo>
                  <a:pt x="3780169" y="3712283"/>
                </a:lnTo>
                <a:lnTo>
                  <a:pt x="3781239" y="3768266"/>
                </a:lnTo>
                <a:cubicBezTo>
                  <a:pt x="3780994" y="3815588"/>
                  <a:pt x="3779902" y="3863939"/>
                  <a:pt x="3778794" y="3912511"/>
                </a:cubicBezTo>
                <a:lnTo>
                  <a:pt x="3776324" y="4054010"/>
                </a:lnTo>
                <a:lnTo>
                  <a:pt x="3778601" y="4074733"/>
                </a:lnTo>
                <a:cubicBezTo>
                  <a:pt x="3822365" y="4336760"/>
                  <a:pt x="3765189" y="4482586"/>
                  <a:pt x="3778601" y="4644650"/>
                </a:cubicBezTo>
                <a:cubicBezTo>
                  <a:pt x="3781954" y="4685166"/>
                  <a:pt x="3782850" y="4718916"/>
                  <a:pt x="3782504" y="4749344"/>
                </a:cubicBezTo>
                <a:lnTo>
                  <a:pt x="3780512" y="4796832"/>
                </a:lnTo>
                <a:lnTo>
                  <a:pt x="3786260" y="4877451"/>
                </a:lnTo>
                <a:cubicBezTo>
                  <a:pt x="3786165" y="4918212"/>
                  <a:pt x="3784020" y="4964155"/>
                  <a:pt x="3781623" y="5015963"/>
                </a:cubicBezTo>
                <a:lnTo>
                  <a:pt x="3779076" y="5087925"/>
                </a:lnTo>
                <a:lnTo>
                  <a:pt x="3779599" y="5155456"/>
                </a:lnTo>
                <a:lnTo>
                  <a:pt x="3775907" y="5219073"/>
                </a:lnTo>
                <a:lnTo>
                  <a:pt x="3778601" y="5402640"/>
                </a:lnTo>
                <a:cubicBezTo>
                  <a:pt x="3780494" y="5441637"/>
                  <a:pt x="3781680" y="5475146"/>
                  <a:pt x="3782335" y="5504141"/>
                </a:cubicBezTo>
                <a:lnTo>
                  <a:pt x="3782798" y="5566951"/>
                </a:lnTo>
                <a:lnTo>
                  <a:pt x="3786885" y="5599303"/>
                </a:lnTo>
                <a:cubicBezTo>
                  <a:pt x="3799534" y="5776838"/>
                  <a:pt x="3769350" y="6111156"/>
                  <a:pt x="3778601" y="6291711"/>
                </a:cubicBezTo>
                <a:cubicBezTo>
                  <a:pt x="3687392" y="6306733"/>
                  <a:pt x="3632350" y="6304889"/>
                  <a:pt x="3574752" y="6300212"/>
                </a:cubicBezTo>
                <a:lnTo>
                  <a:pt x="3545837" y="6297718"/>
                </a:lnTo>
                <a:lnTo>
                  <a:pt x="3527963" y="6296834"/>
                </a:lnTo>
                <a:cubicBezTo>
                  <a:pt x="3482151" y="6294419"/>
                  <a:pt x="3430025" y="6291672"/>
                  <a:pt x="3355561" y="6291711"/>
                </a:cubicBezTo>
                <a:cubicBezTo>
                  <a:pt x="3304843" y="6293555"/>
                  <a:pt x="3262749" y="6292377"/>
                  <a:pt x="3225711" y="6290098"/>
                </a:cubicBezTo>
                <a:lnTo>
                  <a:pt x="3218247" y="6289525"/>
                </a:lnTo>
                <a:lnTo>
                  <a:pt x="3198550" y="6289212"/>
                </a:lnTo>
                <a:cubicBezTo>
                  <a:pt x="3144315" y="6287803"/>
                  <a:pt x="3088976" y="6286105"/>
                  <a:pt x="3034921" y="6284968"/>
                </a:cubicBezTo>
                <a:lnTo>
                  <a:pt x="2973802" y="6284626"/>
                </a:lnTo>
                <a:lnTo>
                  <a:pt x="2932520" y="6291711"/>
                </a:lnTo>
                <a:cubicBezTo>
                  <a:pt x="2893699" y="6300111"/>
                  <a:pt x="2847670" y="6301992"/>
                  <a:pt x="2797581" y="6300669"/>
                </a:cubicBezTo>
                <a:lnTo>
                  <a:pt x="2672392" y="6292599"/>
                </a:lnTo>
                <a:lnTo>
                  <a:pt x="2629726" y="6293120"/>
                </a:lnTo>
                <a:lnTo>
                  <a:pt x="2540544" y="6284698"/>
                </a:lnTo>
                <a:lnTo>
                  <a:pt x="2473475" y="6280786"/>
                </a:lnTo>
                <a:cubicBezTo>
                  <a:pt x="2419724" y="6279900"/>
                  <a:pt x="2368202" y="6282437"/>
                  <a:pt x="2322057" y="6291711"/>
                </a:cubicBezTo>
                <a:cubicBezTo>
                  <a:pt x="2275912" y="6300985"/>
                  <a:pt x="2236301" y="6305003"/>
                  <a:pt x="2199195" y="6305968"/>
                </a:cubicBezTo>
                <a:lnTo>
                  <a:pt x="2094190" y="6302012"/>
                </a:lnTo>
                <a:lnTo>
                  <a:pt x="2029724" y="6307766"/>
                </a:lnTo>
                <a:cubicBezTo>
                  <a:pt x="1971866" y="6308389"/>
                  <a:pt x="1916420" y="6305265"/>
                  <a:pt x="1864312" y="6301339"/>
                </a:cubicBezTo>
                <a:lnTo>
                  <a:pt x="1761307" y="6293375"/>
                </a:lnTo>
                <a:lnTo>
                  <a:pt x="1745972" y="6293782"/>
                </a:lnTo>
                <a:cubicBezTo>
                  <a:pt x="1699734" y="6294177"/>
                  <a:pt x="1664143" y="6292827"/>
                  <a:pt x="1633352" y="6291083"/>
                </a:cubicBezTo>
                <a:lnTo>
                  <a:pt x="1621369" y="6290324"/>
                </a:lnTo>
                <a:lnTo>
                  <a:pt x="1599140" y="6291711"/>
                </a:lnTo>
                <a:cubicBezTo>
                  <a:pt x="1564093" y="6296354"/>
                  <a:pt x="1527169" y="6296254"/>
                  <a:pt x="1488567" y="6294097"/>
                </a:cubicBezTo>
                <a:lnTo>
                  <a:pt x="1429716" y="6289243"/>
                </a:lnTo>
                <a:lnTo>
                  <a:pt x="1401008" y="6291711"/>
                </a:lnTo>
                <a:cubicBezTo>
                  <a:pt x="1314301" y="6301163"/>
                  <a:pt x="1222976" y="6299856"/>
                  <a:pt x="1127367" y="6296839"/>
                </a:cubicBezTo>
                <a:lnTo>
                  <a:pt x="1062601" y="6295730"/>
                </a:lnTo>
                <a:lnTo>
                  <a:pt x="964991" y="6305909"/>
                </a:lnTo>
                <a:cubicBezTo>
                  <a:pt x="833250" y="6307778"/>
                  <a:pt x="714190" y="6280255"/>
                  <a:pt x="603122" y="6291711"/>
                </a:cubicBezTo>
                <a:cubicBezTo>
                  <a:pt x="455032" y="6306986"/>
                  <a:pt x="261206" y="6260346"/>
                  <a:pt x="30143" y="6291711"/>
                </a:cubicBezTo>
                <a:cubicBezTo>
                  <a:pt x="-1198" y="6167281"/>
                  <a:pt x="7291" y="6044138"/>
                  <a:pt x="19371" y="5934598"/>
                </a:cubicBezTo>
                <a:lnTo>
                  <a:pt x="33559" y="5801663"/>
                </a:lnTo>
                <a:lnTo>
                  <a:pt x="30143" y="5784485"/>
                </a:lnTo>
                <a:cubicBezTo>
                  <a:pt x="7257" y="5691455"/>
                  <a:pt x="7506" y="5585492"/>
                  <a:pt x="13352" y="5476692"/>
                </a:cubicBezTo>
                <a:lnTo>
                  <a:pt x="21882" y="5346809"/>
                </a:lnTo>
                <a:lnTo>
                  <a:pt x="22064" y="5339439"/>
                </a:lnTo>
                <a:lnTo>
                  <a:pt x="29601" y="5166357"/>
                </a:lnTo>
                <a:lnTo>
                  <a:pt x="30143" y="5151877"/>
                </a:lnTo>
                <a:cubicBezTo>
                  <a:pt x="30018" y="5125783"/>
                  <a:pt x="30111" y="5102484"/>
                  <a:pt x="30346" y="5081409"/>
                </a:cubicBezTo>
                <a:lnTo>
                  <a:pt x="30433" y="5076663"/>
                </a:lnTo>
                <a:lnTo>
                  <a:pt x="30143" y="4963804"/>
                </a:lnTo>
                <a:cubicBezTo>
                  <a:pt x="27040" y="4910138"/>
                  <a:pt x="27067" y="4856021"/>
                  <a:pt x="28459" y="4800989"/>
                </a:cubicBezTo>
                <a:lnTo>
                  <a:pt x="30399" y="4750796"/>
                </a:lnTo>
                <a:lnTo>
                  <a:pt x="31514" y="4666872"/>
                </a:lnTo>
                <a:lnTo>
                  <a:pt x="34697" y="4639551"/>
                </a:lnTo>
                <a:lnTo>
                  <a:pt x="34963" y="4632686"/>
                </a:lnTo>
                <a:cubicBezTo>
                  <a:pt x="37318" y="4575362"/>
                  <a:pt x="39271" y="4516661"/>
                  <a:pt x="39056" y="4456118"/>
                </a:cubicBezTo>
                <a:lnTo>
                  <a:pt x="36996" y="4412759"/>
                </a:lnTo>
                <a:lnTo>
                  <a:pt x="30143" y="4388188"/>
                </a:lnTo>
                <a:cubicBezTo>
                  <a:pt x="7389" y="4328002"/>
                  <a:pt x="11492" y="4256950"/>
                  <a:pt x="19232" y="4188739"/>
                </a:cubicBezTo>
                <a:lnTo>
                  <a:pt x="23985" y="4147809"/>
                </a:lnTo>
                <a:lnTo>
                  <a:pt x="23690" y="4087290"/>
                </a:lnTo>
                <a:lnTo>
                  <a:pt x="29097" y="3984687"/>
                </a:lnTo>
                <a:lnTo>
                  <a:pt x="28035" y="3962690"/>
                </a:lnTo>
                <a:cubicBezTo>
                  <a:pt x="28525" y="3945828"/>
                  <a:pt x="30052" y="3926691"/>
                  <a:pt x="32148" y="3905387"/>
                </a:cubicBezTo>
                <a:lnTo>
                  <a:pt x="34754" y="3881032"/>
                </a:lnTo>
                <a:lnTo>
                  <a:pt x="39206" y="3802233"/>
                </a:lnTo>
                <a:cubicBezTo>
                  <a:pt x="39778" y="3763353"/>
                  <a:pt x="37619" y="3728800"/>
                  <a:pt x="30143" y="3698588"/>
                </a:cubicBezTo>
                <a:cubicBezTo>
                  <a:pt x="7714" y="3607954"/>
                  <a:pt x="33117" y="3482508"/>
                  <a:pt x="36579" y="3365983"/>
                </a:cubicBezTo>
                <a:lnTo>
                  <a:pt x="36510" y="3356621"/>
                </a:lnTo>
                <a:lnTo>
                  <a:pt x="30143" y="3311044"/>
                </a:lnTo>
                <a:cubicBezTo>
                  <a:pt x="14271" y="3224157"/>
                  <a:pt x="11445" y="3149243"/>
                  <a:pt x="14856" y="3082749"/>
                </a:cubicBezTo>
                <a:lnTo>
                  <a:pt x="22229" y="3005366"/>
                </a:lnTo>
                <a:lnTo>
                  <a:pt x="27244" y="2895198"/>
                </a:lnTo>
                <a:cubicBezTo>
                  <a:pt x="29143" y="2848776"/>
                  <a:pt x="30527" y="2799531"/>
                  <a:pt x="30143" y="2746826"/>
                </a:cubicBezTo>
                <a:lnTo>
                  <a:pt x="36784" y="2638240"/>
                </a:lnTo>
                <a:lnTo>
                  <a:pt x="30143" y="2615745"/>
                </a:lnTo>
                <a:cubicBezTo>
                  <a:pt x="-20952" y="2495890"/>
                  <a:pt x="17898" y="2340273"/>
                  <a:pt x="37923" y="2201958"/>
                </a:cubicBezTo>
                <a:lnTo>
                  <a:pt x="42734" y="2158379"/>
                </a:lnTo>
                <a:lnTo>
                  <a:pt x="30143" y="2114218"/>
                </a:lnTo>
                <a:cubicBezTo>
                  <a:pt x="2269" y="2040950"/>
                  <a:pt x="-2735" y="1972014"/>
                  <a:pt x="1162" y="1906697"/>
                </a:cubicBezTo>
                <a:lnTo>
                  <a:pt x="6289" y="1854885"/>
                </a:lnTo>
                <a:lnTo>
                  <a:pt x="8053" y="1809168"/>
                </a:lnTo>
                <a:cubicBezTo>
                  <a:pt x="9832" y="1790244"/>
                  <a:pt x="12470" y="1771472"/>
                  <a:pt x="15415" y="1752867"/>
                </a:cubicBezTo>
                <a:lnTo>
                  <a:pt x="30925" y="1652561"/>
                </a:lnTo>
                <a:lnTo>
                  <a:pt x="30143" y="1606992"/>
                </a:lnTo>
                <a:cubicBezTo>
                  <a:pt x="28397" y="1588584"/>
                  <a:pt x="27931" y="1568665"/>
                  <a:pt x="28348" y="1547550"/>
                </a:cubicBezTo>
                <a:lnTo>
                  <a:pt x="29206" y="1531212"/>
                </a:lnTo>
                <a:lnTo>
                  <a:pt x="23637" y="1487282"/>
                </a:lnTo>
                <a:cubicBezTo>
                  <a:pt x="16479" y="1367166"/>
                  <a:pt x="59638" y="1246041"/>
                  <a:pt x="30143" y="1156757"/>
                </a:cubicBezTo>
                <a:cubicBezTo>
                  <a:pt x="21716" y="1131248"/>
                  <a:pt x="18318" y="1090735"/>
                  <a:pt x="17757" y="1041370"/>
                </a:cubicBezTo>
                <a:lnTo>
                  <a:pt x="18463" y="985697"/>
                </a:lnTo>
                <a:lnTo>
                  <a:pt x="16239" y="975915"/>
                </a:lnTo>
                <a:cubicBezTo>
                  <a:pt x="13541" y="957312"/>
                  <a:pt x="12597" y="940330"/>
                  <a:pt x="12862" y="924477"/>
                </a:cubicBezTo>
                <a:lnTo>
                  <a:pt x="23640" y="845857"/>
                </a:lnTo>
                <a:lnTo>
                  <a:pt x="30907" y="688163"/>
                </a:lnTo>
                <a:lnTo>
                  <a:pt x="31375" y="662715"/>
                </a:lnTo>
                <a:lnTo>
                  <a:pt x="30143" y="655230"/>
                </a:lnTo>
                <a:cubicBezTo>
                  <a:pt x="20345" y="615334"/>
                  <a:pt x="17924" y="569960"/>
                  <a:pt x="19185" y="520814"/>
                </a:cubicBezTo>
                <a:lnTo>
                  <a:pt x="26662" y="415314"/>
                </a:lnTo>
                <a:lnTo>
                  <a:pt x="25635" y="383217"/>
                </a:lnTo>
                <a:cubicBezTo>
                  <a:pt x="25461" y="243905"/>
                  <a:pt x="35455" y="113017"/>
                  <a:pt x="30143" y="22622"/>
                </a:cubicBezTo>
                <a:cubicBezTo>
                  <a:pt x="90096" y="13526"/>
                  <a:pt x="146841" y="12585"/>
                  <a:pt x="200495" y="15390"/>
                </a:cubicBezTo>
                <a:lnTo>
                  <a:pt x="324102" y="27794"/>
                </a:lnTo>
                <a:lnTo>
                  <a:pt x="329634" y="27979"/>
                </a:lnTo>
                <a:cubicBezTo>
                  <a:pt x="398332" y="30204"/>
                  <a:pt x="468106" y="31425"/>
                  <a:pt x="551798" y="27886"/>
                </a:cubicBezTo>
                <a:lnTo>
                  <a:pt x="592464" y="25476"/>
                </a:lnTo>
                <a:lnTo>
                  <a:pt x="603122" y="22622"/>
                </a:lnTo>
                <a:cubicBezTo>
                  <a:pt x="639294" y="8191"/>
                  <a:pt x="679641" y="1916"/>
                  <a:pt x="723201" y="386"/>
                </a:cubicBez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DFAD145A-FE5E-4BCE-B5AB-C4833A6D95A9}"/>
              </a:ext>
            </a:extLst>
          </p:cNvPr>
          <p:cNvSpPr>
            <a:spLocks noGrp="1"/>
          </p:cNvSpPr>
          <p:nvPr>
            <p:ph idx="1"/>
          </p:nvPr>
        </p:nvSpPr>
        <p:spPr>
          <a:xfrm>
            <a:off x="4905955" y="2071316"/>
            <a:ext cx="6713552" cy="4114800"/>
          </a:xfrm>
        </p:spPr>
        <p:txBody>
          <a:bodyPr anchor="t">
            <a:normAutofit fontScale="92500" lnSpcReduction="10000"/>
          </a:bodyPr>
          <a:lstStyle/>
          <a:p>
            <a:r>
              <a:rPr lang="en-GB" sz="2200" b="1" dirty="0"/>
              <a:t>Year 7-10 </a:t>
            </a:r>
            <a:r>
              <a:rPr lang="en-GB" sz="2200" dirty="0"/>
              <a:t>– Bring yourselves, a picnic blanket to sit on (or share) and your lunch!  If you can bring food to share that would be wonderful </a:t>
            </a:r>
            <a:r>
              <a:rPr lang="en-GB" sz="2200" b="1" dirty="0">
                <a:sym typeface="Wingdings" panose="05000000000000000000" pitchFamily="2" charset="2"/>
              </a:rPr>
              <a:t></a:t>
            </a:r>
            <a:endParaRPr lang="en-GB" sz="2200" b="1" dirty="0"/>
          </a:p>
          <a:p>
            <a:endParaRPr lang="en-GB" sz="2200" b="1" dirty="0"/>
          </a:p>
          <a:p>
            <a:r>
              <a:rPr lang="en-GB" sz="2200" b="1" dirty="0"/>
              <a:t>Year 12 </a:t>
            </a:r>
            <a:r>
              <a:rPr lang="en-GB" sz="2200" dirty="0"/>
              <a:t>– This would be a great opportunity to assist with a whole school event.  This might be organising a playlist, assisting with the distribution of food, welcoming/talking to students during the event.</a:t>
            </a:r>
          </a:p>
          <a:p>
            <a:endParaRPr lang="en-GB" sz="2200" dirty="0"/>
          </a:p>
          <a:p>
            <a:r>
              <a:rPr lang="en-GB" sz="2200" b="1" dirty="0"/>
              <a:t>Staff</a:t>
            </a:r>
            <a:r>
              <a:rPr lang="en-GB" sz="2200" dirty="0"/>
              <a:t> – It would be amazing if you can come along and participate in the event, offer up a few dishes and just simply show support what is such a lovely idea! Again, you do not have to be a follower or Islam to do this but Halal, nut free food  is essential (forgive me for stating the obvious LOL)</a:t>
            </a:r>
            <a:r>
              <a:rPr lang="en-GB" sz="2200" dirty="0">
                <a:sym typeface="Wingdings" panose="05000000000000000000" pitchFamily="2" charset="2"/>
              </a:rPr>
              <a:t></a:t>
            </a:r>
            <a:endParaRPr lang="en-GB" sz="2200" dirty="0"/>
          </a:p>
          <a:p>
            <a:pPr marL="0" indent="0">
              <a:buNone/>
            </a:pPr>
            <a:endParaRPr lang="en-GB" sz="2200" dirty="0"/>
          </a:p>
        </p:txBody>
      </p:sp>
    </p:spTree>
    <p:extLst>
      <p:ext uri="{BB962C8B-B14F-4D97-AF65-F5344CB8AC3E}">
        <p14:creationId xmlns:p14="http://schemas.microsoft.com/office/powerpoint/2010/main" val="31388207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emplates xmlns="caa02d93-d17b-4249-a0c5-afeca33be5b7" xsi:nil="true"/>
    <Has_Teacher_Only_SectionGroup xmlns="caa02d93-d17b-4249-a0c5-afeca33be5b7" xsi:nil="true"/>
    <TeamsChannelId xmlns="caa02d93-d17b-4249-a0c5-afeca33be5b7" xsi:nil="true"/>
    <Invited_Students xmlns="caa02d93-d17b-4249-a0c5-afeca33be5b7" xsi:nil="true"/>
    <DefaultSectionNames xmlns="caa02d93-d17b-4249-a0c5-afeca33be5b7" xsi:nil="true"/>
    <Self_Registration_Enabled xmlns="caa02d93-d17b-4249-a0c5-afeca33be5b7" xsi:nil="true"/>
    <Distribution_Groups xmlns="caa02d93-d17b-4249-a0c5-afeca33be5b7" xsi:nil="true"/>
    <Is_Collaboration_Space_Locked xmlns="caa02d93-d17b-4249-a0c5-afeca33be5b7" xsi:nil="true"/>
    <CultureName xmlns="caa02d93-d17b-4249-a0c5-afeca33be5b7" xsi:nil="true"/>
    <LMS_Mappings xmlns="caa02d93-d17b-4249-a0c5-afeca33be5b7" xsi:nil="true"/>
    <Invited_Teachers xmlns="caa02d93-d17b-4249-a0c5-afeca33be5b7" xsi:nil="true"/>
    <NotebookType xmlns="caa02d93-d17b-4249-a0c5-afeca33be5b7" xsi:nil="true"/>
    <FolderType xmlns="caa02d93-d17b-4249-a0c5-afeca33be5b7" xsi:nil="true"/>
    <Teachers xmlns="caa02d93-d17b-4249-a0c5-afeca33be5b7">
      <UserInfo>
        <DisplayName/>
        <AccountId xsi:nil="true"/>
        <AccountType/>
      </UserInfo>
    </Teachers>
    <Students xmlns="caa02d93-d17b-4249-a0c5-afeca33be5b7">
      <UserInfo>
        <DisplayName/>
        <AccountId xsi:nil="true"/>
        <AccountType/>
      </UserInfo>
    </Students>
    <Student_Groups xmlns="caa02d93-d17b-4249-a0c5-afeca33be5b7">
      <UserInfo>
        <DisplayName/>
        <AccountId xsi:nil="true"/>
        <AccountType/>
      </UserInfo>
    </Student_Groups>
    <AppVersion xmlns="caa02d93-d17b-4249-a0c5-afeca33be5b7" xsi:nil="true"/>
    <Teams_Channel_Section_Location xmlns="caa02d93-d17b-4249-a0c5-afeca33be5b7" xsi:nil="true"/>
    <Math_Settings xmlns="caa02d93-d17b-4249-a0c5-afeca33be5b7" xsi:nil="true"/>
    <Owner xmlns="caa02d93-d17b-4249-a0c5-afeca33be5b7">
      <UserInfo>
        <DisplayName/>
        <AccountId xsi:nil="true"/>
        <AccountType/>
      </UserInfo>
    </Owner>
    <IsNotebookLocked xmlns="caa02d93-d17b-4249-a0c5-afeca33be5b7" xsi:nil="true"/>
    <_activity xmlns="caa02d93-d17b-4249-a0c5-afeca33be5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85BDED5D8F65547B3DEAB243A920A54" ma:contentTypeVersion="37" ma:contentTypeDescription="Create a new document." ma:contentTypeScope="" ma:versionID="14b1c4814658a75f90028faf98c492d0">
  <xsd:schema xmlns:xsd="http://www.w3.org/2001/XMLSchema" xmlns:xs="http://www.w3.org/2001/XMLSchema" xmlns:p="http://schemas.microsoft.com/office/2006/metadata/properties" xmlns:ns3="caa02d93-d17b-4249-a0c5-afeca33be5b7" xmlns:ns4="b496163d-89a1-4d48-9d31-68cb6b4034b6" targetNamespace="http://schemas.microsoft.com/office/2006/metadata/properties" ma:root="true" ma:fieldsID="39dcea361a70c9516d0d0e825ac01460" ns3:_="" ns4:_="">
    <xsd:import namespace="caa02d93-d17b-4249-a0c5-afeca33be5b7"/>
    <xsd:import namespace="b496163d-89a1-4d48-9d31-68cb6b4034b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4:SharedWithUsers" minOccurs="0"/>
                <xsd:element ref="ns4:SharedWithDetails" minOccurs="0"/>
                <xsd:element ref="ns4:SharingHintHash" minOccurs="0"/>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Teachers" minOccurs="0"/>
                <xsd:element ref="ns3:Students" minOccurs="0"/>
                <xsd:element ref="ns3:Student_Groups" minOccurs="0"/>
                <xsd:element ref="ns3:Distribution_Groups" minOccurs="0"/>
                <xsd:element ref="ns3:LMS_Mapping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element ref="ns3:Teams_Channel_Section_Location" minOccurs="0"/>
                <xsd:element ref="ns3:MediaLengthInSeconds" minOccurs="0"/>
                <xsd:element ref="ns3:MediaServiceSearchPropertie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a02d93-d17b-4249-a0c5-afeca33be5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NotebookType" ma:index="21" nillable="true" ma:displayName="Notebook Type" ma:internalName="NotebookType">
      <xsd:simpleType>
        <xsd:restriction base="dms:Text"/>
      </xsd:simpleType>
    </xsd:element>
    <xsd:element name="FolderType" ma:index="22" nillable="true" ma:displayName="Folder Type" ma:internalName="FolderType">
      <xsd:simpleType>
        <xsd:restriction base="dms:Text"/>
      </xsd:simpleType>
    </xsd:element>
    <xsd:element name="CultureName" ma:index="23" nillable="true" ma:displayName="Culture Name" ma:internalName="CultureName">
      <xsd:simpleType>
        <xsd:restriction base="dms:Text"/>
      </xsd:simpleType>
    </xsd:element>
    <xsd:element name="AppVersion" ma:index="24" nillable="true" ma:displayName="App Version" ma:internalName="AppVersion">
      <xsd:simpleType>
        <xsd:restriction base="dms:Text"/>
      </xsd:simpleType>
    </xsd:element>
    <xsd:element name="TeamsChannelId" ma:index="25" nillable="true" ma:displayName="Teams Channel Id" ma:internalName="TeamsChannelId">
      <xsd:simpleType>
        <xsd:restriction base="dms:Text"/>
      </xsd:simpleType>
    </xsd:element>
    <xsd:element name="Owner" ma:index="26"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7" nillable="true" ma:displayName="Math Settings" ma:internalName="Math_Settings">
      <xsd:simpleType>
        <xsd:restriction base="dms:Text"/>
      </xsd:simpleType>
    </xsd:element>
    <xsd:element name="DefaultSectionNames" ma:index="28" nillable="true" ma:displayName="Default Section Names" ma:internalName="DefaultSectionNames">
      <xsd:simpleType>
        <xsd:restriction base="dms:Note">
          <xsd:maxLength value="255"/>
        </xsd:restriction>
      </xsd:simpleType>
    </xsd:element>
    <xsd:element name="Templates" ma:index="29" nillable="true" ma:displayName="Templates" ma:internalName="Templates">
      <xsd:simpleType>
        <xsd:restriction base="dms:Note">
          <xsd:maxLength value="255"/>
        </xsd:restriction>
      </xsd:simpleType>
    </xsd:element>
    <xsd:element name="Teachers" ma:index="30"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31"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32"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3" nillable="true" ma:displayName="Distribution Groups" ma:internalName="Distribution_Groups">
      <xsd:simpleType>
        <xsd:restriction base="dms:Note">
          <xsd:maxLength value="255"/>
        </xsd:restriction>
      </xsd:simpleType>
    </xsd:element>
    <xsd:element name="LMS_Mappings" ma:index="34" nillable="true" ma:displayName="LMS Mappings" ma:internalName="LMS_Mappings">
      <xsd:simpleType>
        <xsd:restriction base="dms:Note">
          <xsd:maxLength value="255"/>
        </xsd:restriction>
      </xsd:simpleType>
    </xsd:element>
    <xsd:element name="Invited_Teachers" ma:index="35" nillable="true" ma:displayName="Invited Teachers" ma:internalName="Invited_Teachers">
      <xsd:simpleType>
        <xsd:restriction base="dms:Note">
          <xsd:maxLength value="255"/>
        </xsd:restriction>
      </xsd:simpleType>
    </xsd:element>
    <xsd:element name="Invited_Students" ma:index="36" nillable="true" ma:displayName="Invited Students" ma:internalName="Invited_Students">
      <xsd:simpleType>
        <xsd:restriction base="dms:Note">
          <xsd:maxLength value="255"/>
        </xsd:restriction>
      </xsd:simpleType>
    </xsd:element>
    <xsd:element name="Self_Registration_Enabled" ma:index="37" nillable="true" ma:displayName="Self Registration Enabled" ma:internalName="Self_Registration_Enabled">
      <xsd:simpleType>
        <xsd:restriction base="dms:Boolean"/>
      </xsd:simpleType>
    </xsd:element>
    <xsd:element name="Has_Teacher_Only_SectionGroup" ma:index="38" nillable="true" ma:displayName="Has Teacher Only SectionGroup" ma:internalName="Has_Teacher_Only_SectionGroup">
      <xsd:simpleType>
        <xsd:restriction base="dms:Boolean"/>
      </xsd:simpleType>
    </xsd:element>
    <xsd:element name="Is_Collaboration_Space_Locked" ma:index="39" nillable="true" ma:displayName="Is Collaboration Space Locked" ma:internalName="Is_Collaboration_Space_Locked">
      <xsd:simpleType>
        <xsd:restriction base="dms:Boolean"/>
      </xsd:simpleType>
    </xsd:element>
    <xsd:element name="IsNotebookLocked" ma:index="40" nillable="true" ma:displayName="Is Notebook Locked" ma:internalName="IsNotebookLocked">
      <xsd:simpleType>
        <xsd:restriction base="dms:Boolean"/>
      </xsd:simpleType>
    </xsd:element>
    <xsd:element name="Teams_Channel_Section_Location" ma:index="41" nillable="true" ma:displayName="Teams Channel Section Location" ma:internalName="Teams_Channel_Section_Location">
      <xsd:simpleType>
        <xsd:restriction base="dms:Text"/>
      </xsd:simpleType>
    </xsd:element>
    <xsd:element name="MediaLengthInSeconds" ma:index="42" nillable="true" ma:displayName="MediaLengthInSeconds" ma:hidden="true" ma:internalName="MediaLengthInSeconds" ma:readOnly="true">
      <xsd:simpleType>
        <xsd:restriction base="dms:Unknown"/>
      </xsd:simpleType>
    </xsd:element>
    <xsd:element name="MediaServiceSearchProperties" ma:index="43" nillable="true" ma:displayName="MediaServiceSearchProperties" ma:hidden="true" ma:internalName="MediaServiceSearchProperties" ma:readOnly="true">
      <xsd:simpleType>
        <xsd:restriction base="dms:Note"/>
      </xsd:simpleType>
    </xsd:element>
    <xsd:element name="_activity" ma:index="44"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496163d-89a1-4d48-9d31-68cb6b4034b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C4FCCA3-428B-49EE-93AD-610A91553FC8}">
  <ds:schemaRefs>
    <ds:schemaRef ds:uri="http://schemas.microsoft.com/sharepoint/v3/contenttype/forms"/>
  </ds:schemaRefs>
</ds:datastoreItem>
</file>

<file path=customXml/itemProps2.xml><?xml version="1.0" encoding="utf-8"?>
<ds:datastoreItem xmlns:ds="http://schemas.openxmlformats.org/officeDocument/2006/customXml" ds:itemID="{9B9D23D3-3F64-493F-9334-FF47FB9EFE77}">
  <ds:schemaRefs>
    <ds:schemaRef ds:uri="http://schemas.microsoft.com/office/2006/documentManagement/types"/>
    <ds:schemaRef ds:uri="http://purl.org/dc/elements/1.1/"/>
    <ds:schemaRef ds:uri="http://purl.org/dc/terms/"/>
    <ds:schemaRef ds:uri="http://schemas.microsoft.com/office/2006/metadata/properties"/>
    <ds:schemaRef ds:uri="b496163d-89a1-4d48-9d31-68cb6b4034b6"/>
    <ds:schemaRef ds:uri="http://www.w3.org/XML/1998/namespace"/>
    <ds:schemaRef ds:uri="caa02d93-d17b-4249-a0c5-afeca33be5b7"/>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46F9E350-F586-4E47-8354-16BE0B2CD0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a02d93-d17b-4249-a0c5-afeca33be5b7"/>
    <ds:schemaRef ds:uri="b496163d-89a1-4d48-9d31-68cb6b4034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4339</TotalTime>
  <Words>681</Words>
  <Application>Microsoft Office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Bitter</vt:lpstr>
      <vt:lpstr>Calibri</vt:lpstr>
      <vt:lpstr>Calibri Light</vt:lpstr>
      <vt:lpstr>Office Theme</vt:lpstr>
      <vt:lpstr>Eid al- Adha </vt:lpstr>
      <vt:lpstr>What is Eid al-Adha? </vt:lpstr>
      <vt:lpstr>Eid al-Adha Celebration Picnic Lunch</vt:lpstr>
      <vt:lpstr>More Questions…..</vt:lpstr>
      <vt:lpstr>Expectations of behaviour</vt:lpstr>
      <vt:lpstr>What else will the school be doing to mark Eid?  </vt:lpstr>
      <vt:lpstr>What can I do to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Piggin</dc:creator>
  <cp:lastModifiedBy>Simone Piggin</cp:lastModifiedBy>
  <cp:revision>9</cp:revision>
  <dcterms:created xsi:type="dcterms:W3CDTF">2023-06-09T09:30:37Z</dcterms:created>
  <dcterms:modified xsi:type="dcterms:W3CDTF">2023-06-27T07:33:27Z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0x010100D85BDED5D8F65547B3DEAB243A920A54</vt:lpwstr>
  </property>
</Properties>
</file>