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C691-19E1-4DD7-80D4-92FB10FF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8F28A-74A0-44E7-970D-EB56AF94E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2CD94-31C1-480A-92F4-1008D0CC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3F41-78F1-4825-9D74-B75361054C80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B44A0-C066-494A-8281-075CF78F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C0EB8-E930-40E4-877D-5D317DFE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68BC-6C33-4D42-9FAE-3EAEDD36C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39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DD11-DD48-47E0-8CF7-33C922D8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681F-2FC3-4239-9ADE-2EAE08379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E9B49-DE20-468C-B85C-1B2FB76D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3F41-78F1-4825-9D74-B75361054C80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B1BE5-A45C-40E2-9C77-49CC1CA3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AE012-63F4-4DB5-BF72-8893AED3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68BC-6C33-4D42-9FAE-3EAEDD36C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0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14D43A-682D-4425-8224-6910C83D8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6ABC8-349A-467A-9BA8-576FFBBCA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93ACD-B8A7-401C-985B-A3140BED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3F41-78F1-4825-9D74-B75361054C80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2AB4E-AF0C-4109-B84A-718E6377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04E3-4713-4FFE-8FF8-3B404A82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68BC-6C33-4D42-9FAE-3EAEDD36C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75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AA91-07FE-4EF1-A6C5-351F80B2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E265F-CCAF-4E66-9FB3-2FE34271E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42883-D5D5-4117-9B39-29257D3E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3F41-78F1-4825-9D74-B75361054C80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ECD09-9BB5-4E59-8376-A3E2446D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A1C8A-4128-4F94-A30C-B31EC730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68BC-6C33-4D42-9FAE-3EAEDD36C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37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2A8E-B6DC-47C0-B1C0-58EE98F3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5F01-F33D-474C-858C-F173DA6D5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E906D-2214-4CA0-939D-DEC4EF79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3F41-78F1-4825-9D74-B75361054C80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BE7A-2F7C-427D-94FD-5333A6DF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91E5-B7DF-4A16-904D-BE75B4DF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68BC-6C33-4D42-9FAE-3EAEDD36C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1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AAAC-C87A-471E-AF20-09FFE1B9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83D9-7B1C-4A89-9842-DD35C0A86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54A88-6862-487D-AEF4-5F680B0E2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94ACC-68D1-4C97-AD27-FA14D5AC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3F41-78F1-4825-9D74-B75361054C80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0AEC0-D75F-415A-AB16-B0A0F20E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08EC6-182E-4828-A6FA-2D78A8CF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68BC-6C33-4D42-9FAE-3EAEDD36C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5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1765-8C61-411B-9222-3DF23788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17097-3C46-4D24-A016-D34BF603F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F459A-0577-48D3-8589-A626B5D87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6B8BC-6A28-44ED-A223-CB62FC158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0B2E2-BF1C-4814-B171-C66533A88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555116-565A-415F-BA1C-9A823EBE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3F41-78F1-4825-9D74-B75361054C80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1D93D-D66E-4572-B0EF-E7DB585C1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262C3C-3194-4773-98C2-AB044B5C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68BC-6C33-4D42-9FAE-3EAEDD36C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5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FF81-A432-4654-B029-A4722197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E9240-FE90-4977-B84A-24E52183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3F41-78F1-4825-9D74-B75361054C80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CC880-E810-4B3D-8007-1E3AD52A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0E519-9EA2-44E6-94A7-7865E4ED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68BC-6C33-4D42-9FAE-3EAEDD36C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63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AD748D-1575-491C-A545-9480D166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3F41-78F1-4825-9D74-B75361054C80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C4D6B-2B69-4261-8DEF-FA517AEA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AD434-2606-4845-857F-83D10794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68BC-6C33-4D42-9FAE-3EAEDD36C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4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581B-E2EF-4C0B-BE07-6B86D3A9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08E5-E537-4D9D-83E8-D25E4E13B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0F15B-3E46-4FFB-8D6A-5519CC259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2A841-0186-4DD5-9D5B-57D16890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3F41-78F1-4825-9D74-B75361054C80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A95B7-AA0B-4DD2-BF28-0FF8FBA5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1C454-F376-437A-9774-A0A1F86F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68BC-6C33-4D42-9FAE-3EAEDD36C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71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BD12F-270B-4844-A8A9-87493D96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8684F-0A3B-495E-A218-A6425283D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AF4AD-2026-4A60-8D8F-E24F533C2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9221A-3A80-4574-9F73-E66480EC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3F41-78F1-4825-9D74-B75361054C80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7F418-09A7-4F4E-B1B1-2980714F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D770D-E0AE-46FF-89AF-85164319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68BC-6C33-4D42-9FAE-3EAEDD36C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42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390B7-4883-4586-BA67-DC2A507B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748F-72FA-4B75-AA57-36442C581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5CDF2-4C16-446D-AA18-B517D9C6F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3F41-78F1-4825-9D74-B75361054C80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E342-A321-4FDB-8B6C-9FE28CD24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21CEF-2C18-46F5-9820-E5E957654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B68BC-6C33-4D42-9FAE-3EAEDD36C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04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flag-national-national-flag-ukraine-306996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blue flag&#10;&#10;Description automatically generated with medium confidence">
            <a:extLst>
              <a:ext uri="{FF2B5EF4-FFF2-40B4-BE49-F238E27FC236}">
                <a16:creationId xmlns:a16="http://schemas.microsoft.com/office/drawing/2014/main" id="{76D01905-C9AD-48A3-A012-3E10BD396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514" b="8486"/>
          <a:stretch/>
        </p:blipFill>
        <p:spPr>
          <a:xfrm>
            <a:off x="0" y="0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7CAA14-BA46-4244-85E3-3F521B50F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GB" sz="115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002060"/>
                </a:solidFill>
              </a:rPr>
              <a:t>Please help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B0E2F-DCC2-4C73-A961-EA9BAE067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rgbClr val="FFFF00"/>
                </a:solidFill>
              </a:rPr>
              <a:t>The Highams Park &amp; Waltham Forest Friends of Ukraine</a:t>
            </a:r>
          </a:p>
        </p:txBody>
      </p:sp>
    </p:spTree>
    <p:extLst>
      <p:ext uri="{BB962C8B-B14F-4D97-AF65-F5344CB8AC3E}">
        <p14:creationId xmlns:p14="http://schemas.microsoft.com/office/powerpoint/2010/main" val="1388587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E3A9-EC12-490C-B170-C0362B7A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6" y="205272"/>
            <a:ext cx="12008496" cy="197231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FFFF00"/>
                </a:solidFill>
              </a:rPr>
              <a:t>Collection in support of Ukraine </a:t>
            </a:r>
            <a:br>
              <a:rPr lang="en-GB" sz="4000" b="1" dirty="0">
                <a:solidFill>
                  <a:srgbClr val="FFFF00"/>
                </a:solidFill>
              </a:rPr>
            </a:br>
            <a:r>
              <a:rPr lang="en-GB" sz="4000" b="1" dirty="0">
                <a:solidFill>
                  <a:srgbClr val="FFFF00"/>
                </a:solidFill>
              </a:rPr>
              <a:t>(Distributing to women, children, the elderly)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D269-0BC2-481A-92E0-F54A941C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" y="2177592"/>
            <a:ext cx="12008497" cy="4559110"/>
          </a:xfrm>
          <a:solidFill>
            <a:srgbClr val="FFFF00"/>
          </a:solidFill>
        </p:spPr>
        <p:txBody>
          <a:bodyPr/>
          <a:lstStyle/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rgbClr val="0070C0"/>
                </a:solidFill>
              </a:rPr>
              <a:t>specific items are needed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please bring in one or two things from the list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items needed before &amp; after Easter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collection boxes are </a:t>
            </a:r>
            <a:r>
              <a:rPr lang="en-GB" b="1" dirty="0">
                <a:solidFill>
                  <a:srgbClr val="0070C0"/>
                </a:solidFill>
              </a:rPr>
              <a:t>outside S6 and in the main school hub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tutor groups can collect &amp; bring goods every Monday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you can also drop goods throughout the week </a:t>
            </a:r>
          </a:p>
          <a:p>
            <a:pPr marL="0" indent="0" algn="ctr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E3A9-EC12-490C-B170-C0362B7A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8" y="158622"/>
            <a:ext cx="11992944" cy="201896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FFFF00"/>
                </a:solidFill>
              </a:rPr>
              <a:t>It would be amazing if you can help. Select 1 or 2 items</a:t>
            </a:r>
            <a:br>
              <a:rPr lang="en-GB" sz="4000" b="1" dirty="0">
                <a:solidFill>
                  <a:srgbClr val="FFFF00"/>
                </a:solidFill>
              </a:rPr>
            </a:br>
            <a:r>
              <a:rPr lang="en-GB" sz="4000" b="1" dirty="0">
                <a:solidFill>
                  <a:srgbClr val="FFFF00"/>
                </a:solidFill>
              </a:rPr>
              <a:t> drop off before Easter </a:t>
            </a:r>
            <a:br>
              <a:rPr lang="en-GB" sz="4000" b="1" dirty="0">
                <a:solidFill>
                  <a:srgbClr val="FFFF00"/>
                </a:solidFill>
              </a:rPr>
            </a:br>
            <a:r>
              <a:rPr lang="en-GB" sz="4000" b="1" dirty="0">
                <a:solidFill>
                  <a:srgbClr val="FFFF00"/>
                </a:solidFill>
              </a:rPr>
              <a:t>and again after the break </a:t>
            </a:r>
            <a:r>
              <a:rPr lang="en-GB" sz="4000" b="1">
                <a:solidFill>
                  <a:srgbClr val="FFFF00"/>
                </a:solidFill>
              </a:rPr>
              <a:t>(first 2 weeks)</a:t>
            </a: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D269-0BC2-481A-92E0-F54A941C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" y="2140268"/>
            <a:ext cx="12008497" cy="4559110"/>
          </a:xfrm>
          <a:solidFill>
            <a:srgbClr val="FFFF00"/>
          </a:solidFill>
        </p:spPr>
        <p:txBody>
          <a:bodyPr/>
          <a:lstStyle/>
          <a:p>
            <a:pPr algn="ctr"/>
            <a:endParaRPr lang="en-GB" dirty="0"/>
          </a:p>
          <a:p>
            <a:pPr marL="0" indent="0" algn="ctr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65C7A-AF41-4906-8B98-56C012E4FC11}"/>
              </a:ext>
            </a:extLst>
          </p:cNvPr>
          <p:cNvSpPr txBox="1"/>
          <p:nvPr/>
        </p:nvSpPr>
        <p:spPr>
          <a:xfrm>
            <a:off x="1231641" y="2519265"/>
            <a:ext cx="19967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Rice</a:t>
            </a:r>
          </a:p>
          <a:p>
            <a:r>
              <a:rPr lang="en-GB" sz="2800" dirty="0">
                <a:solidFill>
                  <a:srgbClr val="0070C0"/>
                </a:solidFill>
              </a:rPr>
              <a:t>Pasta</a:t>
            </a:r>
          </a:p>
          <a:p>
            <a:r>
              <a:rPr lang="en-GB" sz="2800" dirty="0">
                <a:solidFill>
                  <a:srgbClr val="0070C0"/>
                </a:solidFill>
              </a:rPr>
              <a:t>Flour</a:t>
            </a:r>
          </a:p>
          <a:p>
            <a:r>
              <a:rPr lang="en-GB" sz="2800" dirty="0">
                <a:solidFill>
                  <a:srgbClr val="0070C0"/>
                </a:solidFill>
              </a:rPr>
              <a:t>Sugar</a:t>
            </a:r>
          </a:p>
          <a:p>
            <a:r>
              <a:rPr lang="en-GB" sz="2800" dirty="0">
                <a:solidFill>
                  <a:srgbClr val="0070C0"/>
                </a:solidFill>
              </a:rPr>
              <a:t>Dried Food</a:t>
            </a:r>
          </a:p>
          <a:p>
            <a:r>
              <a:rPr lang="en-GB" sz="2800" dirty="0">
                <a:solidFill>
                  <a:srgbClr val="0070C0"/>
                </a:solidFill>
              </a:rPr>
              <a:t>Tinned Food</a:t>
            </a:r>
          </a:p>
          <a:p>
            <a:r>
              <a:rPr lang="en-GB" sz="2800" dirty="0">
                <a:solidFill>
                  <a:srgbClr val="0070C0"/>
                </a:solidFill>
              </a:rPr>
              <a:t>Energy bars</a:t>
            </a:r>
          </a:p>
          <a:p>
            <a:r>
              <a:rPr lang="en-GB" sz="2800" dirty="0">
                <a:solidFill>
                  <a:srgbClr val="0070C0"/>
                </a:solidFill>
              </a:rPr>
              <a:t>Pet Food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872B1-374B-4B4C-ABCA-0E90A4EBCCA5}"/>
              </a:ext>
            </a:extLst>
          </p:cNvPr>
          <p:cNvSpPr txBox="1"/>
          <p:nvPr/>
        </p:nvSpPr>
        <p:spPr>
          <a:xfrm>
            <a:off x="4254759" y="2519265"/>
            <a:ext cx="34056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Baby Food Pouches</a:t>
            </a:r>
          </a:p>
          <a:p>
            <a:r>
              <a:rPr lang="en-GB" sz="2800" dirty="0">
                <a:solidFill>
                  <a:srgbClr val="0070C0"/>
                </a:solidFill>
              </a:rPr>
              <a:t>Ready Made baby formula</a:t>
            </a:r>
          </a:p>
          <a:p>
            <a:r>
              <a:rPr lang="en-GB" sz="2800" dirty="0">
                <a:solidFill>
                  <a:srgbClr val="0070C0"/>
                </a:solidFill>
              </a:rPr>
              <a:t>Nappies</a:t>
            </a:r>
          </a:p>
          <a:p>
            <a:r>
              <a:rPr lang="en-GB" sz="2800" dirty="0">
                <a:solidFill>
                  <a:srgbClr val="0070C0"/>
                </a:solidFill>
              </a:rPr>
              <a:t>Baby Wipes</a:t>
            </a:r>
          </a:p>
          <a:p>
            <a:r>
              <a:rPr lang="en-GB" sz="2800" dirty="0">
                <a:solidFill>
                  <a:srgbClr val="0070C0"/>
                </a:solidFill>
              </a:rPr>
              <a:t>Women’s Sanitary Products</a:t>
            </a:r>
          </a:p>
          <a:p>
            <a:r>
              <a:rPr lang="en-GB" sz="2800" dirty="0">
                <a:solidFill>
                  <a:srgbClr val="0070C0"/>
                </a:solidFill>
              </a:rPr>
              <a:t>New Thermal Socks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BA036-0EF7-4A8C-9E26-D05DFEEEAF11}"/>
              </a:ext>
            </a:extLst>
          </p:cNvPr>
          <p:cNvSpPr txBox="1"/>
          <p:nvPr/>
        </p:nvSpPr>
        <p:spPr>
          <a:xfrm>
            <a:off x="8201608" y="2519265"/>
            <a:ext cx="26498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Torches</a:t>
            </a:r>
          </a:p>
          <a:p>
            <a:r>
              <a:rPr lang="en-GB" sz="2800" dirty="0">
                <a:solidFill>
                  <a:srgbClr val="0070C0"/>
                </a:solidFill>
              </a:rPr>
              <a:t>Head Torches</a:t>
            </a:r>
          </a:p>
          <a:p>
            <a:r>
              <a:rPr lang="en-GB" sz="2800" dirty="0">
                <a:solidFill>
                  <a:srgbClr val="0070C0"/>
                </a:solidFill>
              </a:rPr>
              <a:t>First Aid Kits</a:t>
            </a:r>
          </a:p>
          <a:p>
            <a:r>
              <a:rPr lang="en-GB" sz="2800" dirty="0">
                <a:solidFill>
                  <a:srgbClr val="0070C0"/>
                </a:solidFill>
              </a:rPr>
              <a:t>Sleeping Bags</a:t>
            </a:r>
          </a:p>
          <a:p>
            <a:r>
              <a:rPr lang="en-GB" sz="2800" dirty="0">
                <a:solidFill>
                  <a:srgbClr val="0070C0"/>
                </a:solidFill>
              </a:rPr>
              <a:t>Plastic Ground Sheets</a:t>
            </a:r>
          </a:p>
        </p:txBody>
      </p:sp>
    </p:spTree>
    <p:extLst>
      <p:ext uri="{BB962C8B-B14F-4D97-AF65-F5344CB8AC3E}">
        <p14:creationId xmlns:p14="http://schemas.microsoft.com/office/powerpoint/2010/main" val="280872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A3B059-234A-4BF0-B29A-CB17BE680B26}"/>
              </a:ext>
            </a:extLst>
          </p:cNvPr>
          <p:cNvSpPr txBox="1"/>
          <p:nvPr/>
        </p:nvSpPr>
        <p:spPr>
          <a:xfrm>
            <a:off x="83976" y="74645"/>
            <a:ext cx="12017828" cy="85715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GB" sz="4400" dirty="0">
              <a:solidFill>
                <a:srgbClr val="FFFF00"/>
              </a:solidFill>
            </a:endParaRPr>
          </a:p>
          <a:p>
            <a:pPr algn="ctr"/>
            <a:r>
              <a:rPr lang="en-GB" sz="3600" dirty="0">
                <a:solidFill>
                  <a:srgbClr val="FFFF00"/>
                </a:solidFill>
              </a:rPr>
              <a:t>Your support, really will make a difference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</a:rPr>
              <a:t>All donations are delivered directly to aid</a:t>
            </a:r>
          </a:p>
          <a:p>
            <a:pPr algn="ctr"/>
            <a:r>
              <a:rPr lang="en-GB" sz="3600">
                <a:solidFill>
                  <a:srgbClr val="FFFF00"/>
                </a:solidFill>
              </a:rPr>
              <a:t>centres in </a:t>
            </a:r>
            <a:r>
              <a:rPr lang="en-GB" sz="3600" dirty="0">
                <a:solidFill>
                  <a:srgbClr val="FFFF00"/>
                </a:solidFill>
              </a:rPr>
              <a:t>Poland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</a:rPr>
              <a:t> </a:t>
            </a:r>
            <a:r>
              <a:rPr lang="en-GB" sz="4400" b="1" dirty="0">
                <a:solidFill>
                  <a:srgbClr val="FFFF00"/>
                </a:solidFill>
              </a:rPr>
              <a:t>a very BIG “thank you”</a:t>
            </a:r>
          </a:p>
          <a:p>
            <a:pPr algn="ctr"/>
            <a:endParaRPr lang="en-GB" sz="900" b="1" dirty="0">
              <a:solidFill>
                <a:srgbClr val="FFFF00"/>
              </a:solidFill>
            </a:endParaRPr>
          </a:p>
          <a:p>
            <a:pPr algn="ctr"/>
            <a:r>
              <a:rPr lang="en-GB" sz="6000" b="1" dirty="0">
                <a:solidFill>
                  <a:srgbClr val="FFFF00"/>
                </a:solidFill>
              </a:rPr>
              <a:t>Drop off: S6 &amp; Main Office Hub</a:t>
            </a:r>
          </a:p>
          <a:p>
            <a:pPr algn="ctr"/>
            <a:endParaRPr lang="en-GB" sz="3600" dirty="0">
              <a:solidFill>
                <a:srgbClr val="FFFF00"/>
              </a:solidFill>
            </a:endParaRPr>
          </a:p>
          <a:p>
            <a:pPr algn="ctr"/>
            <a:r>
              <a:rPr lang="en-GB" sz="3600" dirty="0">
                <a:solidFill>
                  <a:srgbClr val="FFFF00"/>
                </a:solidFill>
              </a:rPr>
              <a:t>See Mrs Caiger for info or email </a:t>
            </a:r>
            <a:r>
              <a:rPr lang="en-GB" sz="3600" dirty="0">
                <a:solidFill>
                  <a:srgbClr val="002060"/>
                </a:solidFill>
              </a:rPr>
              <a:t>pcaiger@highamsparkschool.co.uk </a:t>
            </a:r>
          </a:p>
          <a:p>
            <a:pPr algn="ctr"/>
            <a:endParaRPr lang="en-GB" sz="4400" dirty="0">
              <a:solidFill>
                <a:srgbClr val="002060"/>
              </a:solidFill>
            </a:endParaRPr>
          </a:p>
          <a:p>
            <a:pPr algn="ctr"/>
            <a:endParaRPr lang="en-GB" sz="4400" dirty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FFFF00"/>
              </a:solidFill>
            </a:endParaRPr>
          </a:p>
          <a:p>
            <a:pPr algn="ctr"/>
            <a:endParaRPr lang="en-GB" dirty="0">
              <a:solidFill>
                <a:srgbClr val="FFFF00"/>
              </a:solidFill>
            </a:endParaRPr>
          </a:p>
          <a:p>
            <a:pPr algn="ctr"/>
            <a:endParaRPr lang="en-GB" dirty="0">
              <a:solidFill>
                <a:srgbClr val="FFFF00"/>
              </a:solidFill>
            </a:endParaRPr>
          </a:p>
          <a:p>
            <a:pPr algn="ctr"/>
            <a:endParaRPr lang="en-GB" dirty="0">
              <a:solidFill>
                <a:srgbClr val="FFFF00"/>
              </a:solidFill>
            </a:endParaRPr>
          </a:p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193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Please help</vt:lpstr>
      <vt:lpstr>Collection in support of Ukraine  (Distributing to women, children, the elderly)</vt:lpstr>
      <vt:lpstr>It would be amazing if you can help. Select 1 or 2 items  drop off before Easter  and again after the break (first 2 weeks)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help</dc:title>
  <dc:creator>Paula Caiger</dc:creator>
  <cp:lastModifiedBy>J Barker</cp:lastModifiedBy>
  <cp:revision>1</cp:revision>
  <dcterms:created xsi:type="dcterms:W3CDTF">2022-03-23T20:53:18Z</dcterms:created>
  <dcterms:modified xsi:type="dcterms:W3CDTF">2022-03-24T08:48:03Z</dcterms:modified>
</cp:coreProperties>
</file>