
<file path=[Content_Types].xml><?xml version="1.0" encoding="utf-8"?>
<Types xmlns="http://schemas.openxmlformats.org/package/2006/content-types">
  <Default Extension="excelimage-0mIirL" ContentType="image/png"/>
  <Default Extension="excelimage-1aqsUK" ContentType="image/png"/>
  <Default Extension="excelimage-1YEB7M" ContentType="image/png"/>
  <Default Extension="excelimage-2v1H0N" ContentType="image/png"/>
  <Default Extension="excelimage-3DvkuL" ContentType="image/png"/>
  <Default Extension="excelimage-62pvkM" ContentType="image/png"/>
  <Default Extension="excelimage-cepqaM" ContentType="image/png"/>
  <Default Extension="excelimage-D2YfSN" ContentType="image/png"/>
  <Default Extension="excelimage-drllqK" ContentType="image/png"/>
  <Default Extension="excelimage-f1dZtM" ContentType="image/png"/>
  <Default Extension="excelimage-FHGF8J" ContentType="image/png"/>
  <Default Extension="excelimage-GBsDGK" ContentType="image/png"/>
  <Default Extension="excelimage-GIc62K" ContentType="image/png"/>
  <Default Extension="excelimage-lA3HPJ" ContentType="image/png"/>
  <Default Extension="excelimage-NIcgtN" ContentType="image/png"/>
  <Default Extension="excelimage-xDVM1N" ContentType="image/png"/>
  <Default Extension="excelimage-YgVYCM" ContentType="image/png"/>
  <Default Extension="excelimage-zLBLVN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331" r:id="rId2"/>
    <p:sldId id="407" r:id="rId3"/>
    <p:sldId id="408" r:id="rId4"/>
    <p:sldId id="440" r:id="rId5"/>
    <p:sldId id="431" r:id="rId6"/>
    <p:sldId id="441" r:id="rId7"/>
    <p:sldId id="442" r:id="rId8"/>
    <p:sldId id="430" r:id="rId9"/>
    <p:sldId id="443" r:id="rId10"/>
    <p:sldId id="427" r:id="rId11"/>
    <p:sldId id="428" r:id="rId12"/>
    <p:sldId id="402" r:id="rId13"/>
    <p:sldId id="437" r:id="rId14"/>
    <p:sldId id="374" r:id="rId15"/>
    <p:sldId id="371" r:id="rId16"/>
    <p:sldId id="439" r:id="rId17"/>
    <p:sldId id="275" r:id="rId18"/>
    <p:sldId id="370" r:id="rId19"/>
    <p:sldId id="452" r:id="rId20"/>
    <p:sldId id="438" r:id="rId21"/>
    <p:sldId id="422" r:id="rId22"/>
    <p:sldId id="354" r:id="rId23"/>
    <p:sldId id="435" r:id="rId24"/>
    <p:sldId id="388" r:id="rId25"/>
    <p:sldId id="390" r:id="rId26"/>
    <p:sldId id="450" r:id="rId27"/>
    <p:sldId id="391" r:id="rId28"/>
    <p:sldId id="392" r:id="rId29"/>
    <p:sldId id="449" r:id="rId30"/>
    <p:sldId id="448" r:id="rId31"/>
    <p:sldId id="447" r:id="rId32"/>
    <p:sldId id="446" r:id="rId33"/>
    <p:sldId id="445" r:id="rId34"/>
    <p:sldId id="458" r:id="rId35"/>
    <p:sldId id="274" r:id="rId36"/>
    <p:sldId id="389" r:id="rId37"/>
    <p:sldId id="444" r:id="rId38"/>
    <p:sldId id="393" r:id="rId39"/>
    <p:sldId id="394" r:id="rId40"/>
    <p:sldId id="395" r:id="rId41"/>
    <p:sldId id="396" r:id="rId42"/>
    <p:sldId id="455" r:id="rId43"/>
    <p:sldId id="454" r:id="rId44"/>
    <p:sldId id="453" r:id="rId45"/>
    <p:sldId id="457" r:id="rId46"/>
    <p:sldId id="456" r:id="rId47"/>
    <p:sldId id="399" r:id="rId48"/>
  </p:sldIdLst>
  <p:sldSz cx="9144000" cy="6858000" type="screen4x3"/>
  <p:notesSz cx="6858000" cy="16097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8D01-991D-1E8C-D827-02E8A4C3BD38}" v="11" dt="2022-08-30T19:48:58.291"/>
    <p1510:client id="{347DFEED-7E26-04E1-814D-9250AE4F11F2}" v="333" dt="2022-09-04T22:04:03.842"/>
    <p1510:client id="{D2DDBDAA-FD0C-64E0-3635-EFA940DA1AEB}" v="160" dt="2022-09-01T23:15:20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7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Wallace" userId="S::lwallace@highamsparkschool.co.uk::2cf6c298-eec3-4d12-b29c-ccbdb23d9119" providerId="AD" clId="Web-{347DFEED-7E26-04E1-814D-9250AE4F11F2}"/>
    <pc:docChg chg="addSld delSld modSld sldOrd addMainMaster delMainMaster">
      <pc:chgData name="L Wallace" userId="S::lwallace@highamsparkschool.co.uk::2cf6c298-eec3-4d12-b29c-ccbdb23d9119" providerId="AD" clId="Web-{347DFEED-7E26-04E1-814D-9250AE4F11F2}" dt="2022-09-04T22:04:03.842" v="303"/>
      <pc:docMkLst>
        <pc:docMk/>
      </pc:docMkLst>
      <pc:sldChg chg="del ord">
        <pc:chgData name="L Wallace" userId="S::lwallace@highamsparkschool.co.uk::2cf6c298-eec3-4d12-b29c-ccbdb23d9119" providerId="AD" clId="Web-{347DFEED-7E26-04E1-814D-9250AE4F11F2}" dt="2022-09-04T21:46:35.304" v="200"/>
        <pc:sldMkLst>
          <pc:docMk/>
          <pc:sldMk cId="2432798169" sldId="261"/>
        </pc:sldMkLst>
      </pc:sldChg>
      <pc:sldChg chg="ord">
        <pc:chgData name="L Wallace" userId="S::lwallace@highamsparkschool.co.uk::2cf6c298-eec3-4d12-b29c-ccbdb23d9119" providerId="AD" clId="Web-{347DFEED-7E26-04E1-814D-9250AE4F11F2}" dt="2022-09-04T21:59:44.928" v="281"/>
        <pc:sldMkLst>
          <pc:docMk/>
          <pc:sldMk cId="109724075" sldId="274"/>
        </pc:sldMkLst>
      </pc:sldChg>
      <pc:sldChg chg="addSp modSp ord addAnim">
        <pc:chgData name="L Wallace" userId="S::lwallace@highamsparkschool.co.uk::2cf6c298-eec3-4d12-b29c-ccbdb23d9119" providerId="AD" clId="Web-{347DFEED-7E26-04E1-814D-9250AE4F11F2}" dt="2022-09-04T21:46:27.663" v="198" actId="20577"/>
        <pc:sldMkLst>
          <pc:docMk/>
          <pc:sldMk cId="830199430" sldId="354"/>
        </pc:sldMkLst>
        <pc:spChg chg="mod">
          <ac:chgData name="L Wallace" userId="S::lwallace@highamsparkschool.co.uk::2cf6c298-eec3-4d12-b29c-ccbdb23d9119" providerId="AD" clId="Web-{347DFEED-7E26-04E1-814D-9250AE4F11F2}" dt="2022-09-04T21:46:27.663" v="198" actId="20577"/>
          <ac:spMkLst>
            <pc:docMk/>
            <pc:sldMk cId="830199430" sldId="354"/>
            <ac:spMk id="2" creationId="{00000000-0000-0000-0000-000000000000}"/>
          </ac:spMkLst>
        </pc:spChg>
        <pc:spChg chg="add mod">
          <ac:chgData name="L Wallace" userId="S::lwallace@highamsparkschool.co.uk::2cf6c298-eec3-4d12-b29c-ccbdb23d9119" providerId="AD" clId="Web-{347DFEED-7E26-04E1-814D-9250AE4F11F2}" dt="2022-09-04T21:39:36.669" v="143" actId="20577"/>
          <ac:spMkLst>
            <pc:docMk/>
            <pc:sldMk cId="830199430" sldId="354"/>
            <ac:spMk id="5" creationId="{7F0C8989-700B-6B04-81DF-C93BF9FEBCF7}"/>
          </ac:spMkLst>
        </pc:spChg>
        <pc:picChg chg="add mod">
          <ac:chgData name="L Wallace" userId="S::lwallace@highamsparkschool.co.uk::2cf6c298-eec3-4d12-b29c-ccbdb23d9119" providerId="AD" clId="Web-{347DFEED-7E26-04E1-814D-9250AE4F11F2}" dt="2022-09-04T21:39:13.059" v="138" actId="1076"/>
          <ac:picMkLst>
            <pc:docMk/>
            <pc:sldMk cId="830199430" sldId="354"/>
            <ac:picMk id="4" creationId="{7EAB9C24-F779-0386-1EEC-0AE10495596A}"/>
          </ac:picMkLst>
        </pc:picChg>
        <pc:picChg chg="add mod">
          <ac:chgData name="L Wallace" userId="S::lwallace@highamsparkschool.co.uk::2cf6c298-eec3-4d12-b29c-ccbdb23d9119" providerId="AD" clId="Web-{347DFEED-7E26-04E1-814D-9250AE4F11F2}" dt="2022-09-04T21:46:17.460" v="190" actId="14100"/>
          <ac:picMkLst>
            <pc:docMk/>
            <pc:sldMk cId="830199430" sldId="354"/>
            <ac:picMk id="7" creationId="{A236B67C-FC34-3257-A3AB-2D171AA86DB2}"/>
          </ac:picMkLst>
        </pc:picChg>
      </pc:sldChg>
      <pc:sldChg chg="modSp">
        <pc:chgData name="L Wallace" userId="S::lwallace@highamsparkschool.co.uk::2cf6c298-eec3-4d12-b29c-ccbdb23d9119" providerId="AD" clId="Web-{347DFEED-7E26-04E1-814D-9250AE4F11F2}" dt="2022-09-04T21:32:58.910" v="75" actId="14100"/>
        <pc:sldMkLst>
          <pc:docMk/>
          <pc:sldMk cId="1894356582" sldId="370"/>
        </pc:sldMkLst>
        <pc:spChg chg="mod">
          <ac:chgData name="L Wallace" userId="S::lwallace@highamsparkschool.co.uk::2cf6c298-eec3-4d12-b29c-ccbdb23d9119" providerId="AD" clId="Web-{347DFEED-7E26-04E1-814D-9250AE4F11F2}" dt="2022-09-04T21:32:58.910" v="75" actId="14100"/>
          <ac:spMkLst>
            <pc:docMk/>
            <pc:sldMk cId="1894356582" sldId="370"/>
            <ac:spMk id="2" creationId="{00000000-0000-0000-0000-000000000000}"/>
          </ac:spMkLst>
        </pc:spChg>
        <pc:spChg chg="mod">
          <ac:chgData name="L Wallace" userId="S::lwallace@highamsparkschool.co.uk::2cf6c298-eec3-4d12-b29c-ccbdb23d9119" providerId="AD" clId="Web-{347DFEED-7E26-04E1-814D-9250AE4F11F2}" dt="2022-09-04T21:31:26.517" v="47" actId="20577"/>
          <ac:spMkLst>
            <pc:docMk/>
            <pc:sldMk cId="1894356582" sldId="370"/>
            <ac:spMk id="20482" creationId="{00000000-0000-0000-0000-000000000000}"/>
          </ac:spMkLst>
        </pc:spChg>
      </pc:sldChg>
      <pc:sldChg chg="del ord">
        <pc:chgData name="L Wallace" userId="S::lwallace@highamsparkschool.co.uk::2cf6c298-eec3-4d12-b29c-ccbdb23d9119" providerId="AD" clId="Web-{347DFEED-7E26-04E1-814D-9250AE4F11F2}" dt="2022-09-04T21:46:35.304" v="199"/>
        <pc:sldMkLst>
          <pc:docMk/>
          <pc:sldMk cId="161624670" sldId="372"/>
        </pc:sldMkLst>
      </pc:sldChg>
      <pc:sldChg chg="addSp modSp">
        <pc:chgData name="L Wallace" userId="S::lwallace@highamsparkschool.co.uk::2cf6c298-eec3-4d12-b29c-ccbdb23d9119" providerId="AD" clId="Web-{347DFEED-7E26-04E1-814D-9250AE4F11F2}" dt="2022-09-04T21:48:59.080" v="215" actId="1076"/>
        <pc:sldMkLst>
          <pc:docMk/>
          <pc:sldMk cId="3115551032" sldId="388"/>
        </pc:sldMkLst>
        <pc:spChg chg="mod">
          <ac:chgData name="L Wallace" userId="S::lwallace@highamsparkschool.co.uk::2cf6c298-eec3-4d12-b29c-ccbdb23d9119" providerId="AD" clId="Web-{347DFEED-7E26-04E1-814D-9250AE4F11F2}" dt="2022-09-04T21:48:13.825" v="208" actId="20577"/>
          <ac:spMkLst>
            <pc:docMk/>
            <pc:sldMk cId="3115551032" sldId="388"/>
            <ac:spMk id="3" creationId="{5A8EB003-F583-6C41-BC16-B3EB7766F372}"/>
          </ac:spMkLst>
        </pc:spChg>
        <pc:picChg chg="add mod">
          <ac:chgData name="L Wallace" userId="S::lwallace@highamsparkschool.co.uk::2cf6c298-eec3-4d12-b29c-ccbdb23d9119" providerId="AD" clId="Web-{347DFEED-7E26-04E1-814D-9250AE4F11F2}" dt="2022-09-04T21:48:21.138" v="211" actId="14100"/>
          <ac:picMkLst>
            <pc:docMk/>
            <pc:sldMk cId="3115551032" sldId="388"/>
            <ac:picMk id="5" creationId="{C06A7FA1-2B88-A183-7295-A82B5753C83E}"/>
          </ac:picMkLst>
        </pc:picChg>
        <pc:picChg chg="add mod">
          <ac:chgData name="L Wallace" userId="S::lwallace@highamsparkschool.co.uk::2cf6c298-eec3-4d12-b29c-ccbdb23d9119" providerId="AD" clId="Web-{347DFEED-7E26-04E1-814D-9250AE4F11F2}" dt="2022-09-04T21:48:59.080" v="215" actId="1076"/>
          <ac:picMkLst>
            <pc:docMk/>
            <pc:sldMk cId="3115551032" sldId="388"/>
            <ac:picMk id="6" creationId="{612770F7-C2AA-1992-B95E-7BF639C2C3B9}"/>
          </ac:picMkLst>
        </pc:picChg>
      </pc:sldChg>
      <pc:sldChg chg="addSp modSp">
        <pc:chgData name="L Wallace" userId="S::lwallace@highamsparkschool.co.uk::2cf6c298-eec3-4d12-b29c-ccbdb23d9119" providerId="AD" clId="Web-{347DFEED-7E26-04E1-814D-9250AE4F11F2}" dt="2022-09-04T21:54:56.448" v="247" actId="20577"/>
        <pc:sldMkLst>
          <pc:docMk/>
          <pc:sldMk cId="766855754" sldId="390"/>
        </pc:sldMkLst>
        <pc:spChg chg="mod">
          <ac:chgData name="L Wallace" userId="S::lwallace@highamsparkschool.co.uk::2cf6c298-eec3-4d12-b29c-ccbdb23d9119" providerId="AD" clId="Web-{347DFEED-7E26-04E1-814D-9250AE4F11F2}" dt="2022-09-04T21:54:30.651" v="241" actId="1076"/>
          <ac:spMkLst>
            <pc:docMk/>
            <pc:sldMk cId="766855754" sldId="390"/>
            <ac:spMk id="2" creationId="{63F94E1F-826C-1548-91A0-68805F1B0D21}"/>
          </ac:spMkLst>
        </pc:spChg>
        <pc:spChg chg="mod">
          <ac:chgData name="L Wallace" userId="S::lwallace@highamsparkschool.co.uk::2cf6c298-eec3-4d12-b29c-ccbdb23d9119" providerId="AD" clId="Web-{347DFEED-7E26-04E1-814D-9250AE4F11F2}" dt="2022-09-04T21:54:38.573" v="242" actId="14100"/>
          <ac:spMkLst>
            <pc:docMk/>
            <pc:sldMk cId="766855754" sldId="390"/>
            <ac:spMk id="3" creationId="{5A8EB003-F583-6C41-BC16-B3EB7766F372}"/>
          </ac:spMkLst>
        </pc:spChg>
        <pc:spChg chg="add mod">
          <ac:chgData name="L Wallace" userId="S::lwallace@highamsparkschool.co.uk::2cf6c298-eec3-4d12-b29c-ccbdb23d9119" providerId="AD" clId="Web-{347DFEED-7E26-04E1-814D-9250AE4F11F2}" dt="2022-09-04T21:54:56.448" v="247" actId="20577"/>
          <ac:spMkLst>
            <pc:docMk/>
            <pc:sldMk cId="766855754" sldId="390"/>
            <ac:spMk id="6" creationId="{9F2939A7-F11B-8024-03DE-D64549E84B61}"/>
          </ac:spMkLst>
        </pc:spChg>
        <pc:picChg chg="add mod">
          <ac:chgData name="L Wallace" userId="S::lwallace@highamsparkschool.co.uk::2cf6c298-eec3-4d12-b29c-ccbdb23d9119" providerId="AD" clId="Web-{347DFEED-7E26-04E1-814D-9250AE4F11F2}" dt="2022-09-04T21:53:33.399" v="232" actId="1076"/>
          <ac:picMkLst>
            <pc:docMk/>
            <pc:sldMk cId="766855754" sldId="390"/>
            <ac:picMk id="4" creationId="{595D49AB-0200-835E-4EEE-B31A89BCE9DB}"/>
          </ac:picMkLst>
        </pc:picChg>
        <pc:picChg chg="add mod">
          <ac:chgData name="L Wallace" userId="S::lwallace@highamsparkschool.co.uk::2cf6c298-eec3-4d12-b29c-ccbdb23d9119" providerId="AD" clId="Web-{347DFEED-7E26-04E1-814D-9250AE4F11F2}" dt="2022-09-04T21:54:45.010" v="243" actId="1076"/>
          <ac:picMkLst>
            <pc:docMk/>
            <pc:sldMk cId="766855754" sldId="390"/>
            <ac:picMk id="5" creationId="{3822F2EB-55D9-03AF-EB42-89A1A954C2AB}"/>
          </ac:picMkLst>
        </pc:picChg>
      </pc:sldChg>
      <pc:sldChg chg="modSp">
        <pc:chgData name="L Wallace" userId="S::lwallace@highamsparkschool.co.uk::2cf6c298-eec3-4d12-b29c-ccbdb23d9119" providerId="AD" clId="Web-{347DFEED-7E26-04E1-814D-9250AE4F11F2}" dt="2022-09-04T21:51:45.693" v="221" actId="20577"/>
        <pc:sldMkLst>
          <pc:docMk/>
          <pc:sldMk cId="3486710267" sldId="391"/>
        </pc:sldMkLst>
        <pc:spChg chg="mod">
          <ac:chgData name="L Wallace" userId="S::lwallace@highamsparkschool.co.uk::2cf6c298-eec3-4d12-b29c-ccbdb23d9119" providerId="AD" clId="Web-{347DFEED-7E26-04E1-814D-9250AE4F11F2}" dt="2022-09-04T21:51:45.693" v="221" actId="20577"/>
          <ac:spMkLst>
            <pc:docMk/>
            <pc:sldMk cId="3486710267" sldId="391"/>
            <ac:spMk id="2" creationId="{00000000-0000-0000-0000-000000000000}"/>
          </ac:spMkLst>
        </pc:spChg>
      </pc:sldChg>
      <pc:sldChg chg="modSp ord">
        <pc:chgData name="L Wallace" userId="S::lwallace@highamsparkschool.co.uk::2cf6c298-eec3-4d12-b29c-ccbdb23d9119" providerId="AD" clId="Web-{347DFEED-7E26-04E1-814D-9250AE4F11F2}" dt="2022-09-04T21:55:30.331" v="250" actId="20577"/>
        <pc:sldMkLst>
          <pc:docMk/>
          <pc:sldMk cId="4126318303" sldId="392"/>
        </pc:sldMkLst>
        <pc:spChg chg="mod">
          <ac:chgData name="L Wallace" userId="S::lwallace@highamsparkschool.co.uk::2cf6c298-eec3-4d12-b29c-ccbdb23d9119" providerId="AD" clId="Web-{347DFEED-7E26-04E1-814D-9250AE4F11F2}" dt="2022-09-04T21:55:30.331" v="250" actId="20577"/>
          <ac:spMkLst>
            <pc:docMk/>
            <pc:sldMk cId="4126318303" sldId="392"/>
            <ac:spMk id="3" creationId="{5A8EB003-F583-6C41-BC16-B3EB7766F372}"/>
          </ac:spMkLst>
        </pc:spChg>
      </pc:sldChg>
      <pc:sldChg chg="modSp ord">
        <pc:chgData name="L Wallace" userId="S::lwallace@highamsparkschool.co.uk::2cf6c298-eec3-4d12-b29c-ccbdb23d9119" providerId="AD" clId="Web-{347DFEED-7E26-04E1-814D-9250AE4F11F2}" dt="2022-09-04T21:43:19.518" v="166" actId="20577"/>
        <pc:sldMkLst>
          <pc:docMk/>
          <pc:sldMk cId="3696059716" sldId="422"/>
        </pc:sldMkLst>
        <pc:spChg chg="mod">
          <ac:chgData name="L Wallace" userId="S::lwallace@highamsparkschool.co.uk::2cf6c298-eec3-4d12-b29c-ccbdb23d9119" providerId="AD" clId="Web-{347DFEED-7E26-04E1-814D-9250AE4F11F2}" dt="2022-09-04T21:43:19.518" v="166" actId="20577"/>
          <ac:spMkLst>
            <pc:docMk/>
            <pc:sldMk cId="3696059716" sldId="422"/>
            <ac:spMk id="3" creationId="{34F69CB6-2973-4581-821C-FE430804A8D9}"/>
          </ac:spMkLst>
        </pc:spChg>
        <pc:graphicFrameChg chg="mod modGraphic">
          <ac:chgData name="L Wallace" userId="S::lwallace@highamsparkschool.co.uk::2cf6c298-eec3-4d12-b29c-ccbdb23d9119" providerId="AD" clId="Web-{347DFEED-7E26-04E1-814D-9250AE4F11F2}" dt="2022-09-04T21:43:09.814" v="165" actId="1076"/>
          <ac:graphicFrameMkLst>
            <pc:docMk/>
            <pc:sldMk cId="3696059716" sldId="422"/>
            <ac:graphicFrameMk id="9" creationId="{CECA3D11-CDA9-4D99-98E1-3513324ED4A4}"/>
          </ac:graphicFrameMkLst>
        </pc:graphicFrameChg>
      </pc:sldChg>
      <pc:sldChg chg="del">
        <pc:chgData name="L Wallace" userId="S::lwallace@highamsparkschool.co.uk::2cf6c298-eec3-4d12-b29c-ccbdb23d9119" providerId="AD" clId="Web-{347DFEED-7E26-04E1-814D-9250AE4F11F2}" dt="2022-09-04T21:43:58.566" v="169"/>
        <pc:sldMkLst>
          <pc:docMk/>
          <pc:sldMk cId="3767693088" sldId="433"/>
        </pc:sldMkLst>
      </pc:sldChg>
      <pc:sldChg chg="del">
        <pc:chgData name="L Wallace" userId="S::lwallace@highamsparkschool.co.uk::2cf6c298-eec3-4d12-b29c-ccbdb23d9119" providerId="AD" clId="Web-{347DFEED-7E26-04E1-814D-9250AE4F11F2}" dt="2022-09-04T21:43:58.566" v="168"/>
        <pc:sldMkLst>
          <pc:docMk/>
          <pc:sldMk cId="3013230764" sldId="434"/>
        </pc:sldMkLst>
      </pc:sldChg>
      <pc:sldChg chg="addSp delSp modSp ord">
        <pc:chgData name="L Wallace" userId="S::lwallace@highamsparkschool.co.uk::2cf6c298-eec3-4d12-b29c-ccbdb23d9119" providerId="AD" clId="Web-{347DFEED-7E26-04E1-814D-9250AE4F11F2}" dt="2022-09-04T21:37:12.218" v="128" actId="14100"/>
        <pc:sldMkLst>
          <pc:docMk/>
          <pc:sldMk cId="4271753573" sldId="438"/>
        </pc:sldMkLst>
        <pc:spChg chg="add mod">
          <ac:chgData name="L Wallace" userId="S::lwallace@highamsparkschool.co.uk::2cf6c298-eec3-4d12-b29c-ccbdb23d9119" providerId="AD" clId="Web-{347DFEED-7E26-04E1-814D-9250AE4F11F2}" dt="2022-09-04T21:36:53.436" v="124" actId="1076"/>
          <ac:spMkLst>
            <pc:docMk/>
            <pc:sldMk cId="4271753573" sldId="438"/>
            <ac:spMk id="4" creationId="{10EABFE6-DD23-4E39-04EB-0EF1EA67A857}"/>
          </ac:spMkLst>
        </pc:spChg>
        <pc:spChg chg="mod">
          <ac:chgData name="L Wallace" userId="S::lwallace@highamsparkschool.co.uk::2cf6c298-eec3-4d12-b29c-ccbdb23d9119" providerId="AD" clId="Web-{347DFEED-7E26-04E1-814D-9250AE4F11F2}" dt="2022-09-04T21:36:17.868" v="113" actId="20577"/>
          <ac:spMkLst>
            <pc:docMk/>
            <pc:sldMk cId="4271753573" sldId="438"/>
            <ac:spMk id="6" creationId="{37F0379E-8320-45FF-B738-DE2EF0D6A5CC}"/>
          </ac:spMkLst>
        </pc:spChg>
        <pc:picChg chg="add del mod">
          <ac:chgData name="L Wallace" userId="S::lwallace@highamsparkschool.co.uk::2cf6c298-eec3-4d12-b29c-ccbdb23d9119" providerId="AD" clId="Web-{347DFEED-7E26-04E1-814D-9250AE4F11F2}" dt="2022-09-04T21:35:07.304" v="102"/>
          <ac:picMkLst>
            <pc:docMk/>
            <pc:sldMk cId="4271753573" sldId="438"/>
            <ac:picMk id="2" creationId="{849235FE-D8E3-BB21-38AA-419568A23265}"/>
          </ac:picMkLst>
        </pc:picChg>
        <pc:picChg chg="add mod">
          <ac:chgData name="L Wallace" userId="S::lwallace@highamsparkschool.co.uk::2cf6c298-eec3-4d12-b29c-ccbdb23d9119" providerId="AD" clId="Web-{347DFEED-7E26-04E1-814D-9250AE4F11F2}" dt="2022-09-04T21:36:34.478" v="119" actId="1076"/>
          <ac:picMkLst>
            <pc:docMk/>
            <pc:sldMk cId="4271753573" sldId="438"/>
            <ac:picMk id="3" creationId="{4E7762C1-A76B-4617-C8FF-2B7630FAE9C8}"/>
          </ac:picMkLst>
        </pc:picChg>
        <pc:picChg chg="add mod">
          <ac:chgData name="L Wallace" userId="S::lwallace@highamsparkschool.co.uk::2cf6c298-eec3-4d12-b29c-ccbdb23d9119" providerId="AD" clId="Web-{347DFEED-7E26-04E1-814D-9250AE4F11F2}" dt="2022-09-04T21:37:12.218" v="128" actId="14100"/>
          <ac:picMkLst>
            <pc:docMk/>
            <pc:sldMk cId="4271753573" sldId="438"/>
            <ac:picMk id="7" creationId="{D49655C4-452E-01DC-D91C-447723429F4E}"/>
          </ac:picMkLst>
        </pc:picChg>
      </pc:sldChg>
      <pc:sldChg chg="ord">
        <pc:chgData name="L Wallace" userId="S::lwallace@highamsparkschool.co.uk::2cf6c298-eec3-4d12-b29c-ccbdb23d9119" providerId="AD" clId="Web-{347DFEED-7E26-04E1-814D-9250AE4F11F2}" dt="2022-09-04T21:59:34.959" v="280"/>
        <pc:sldMkLst>
          <pc:docMk/>
          <pc:sldMk cId="1661512345" sldId="445"/>
        </pc:sldMkLst>
      </pc:sldChg>
      <pc:sldChg chg="ord">
        <pc:chgData name="L Wallace" userId="S::lwallace@highamsparkschool.co.uk::2cf6c298-eec3-4d12-b29c-ccbdb23d9119" providerId="AD" clId="Web-{347DFEED-7E26-04E1-814D-9250AE4F11F2}" dt="2022-09-04T21:59:23.240" v="279"/>
        <pc:sldMkLst>
          <pc:docMk/>
          <pc:sldMk cId="2082159733" sldId="446"/>
        </pc:sldMkLst>
      </pc:sldChg>
      <pc:sldChg chg="ord">
        <pc:chgData name="L Wallace" userId="S::lwallace@highamsparkschool.co.uk::2cf6c298-eec3-4d12-b29c-ccbdb23d9119" providerId="AD" clId="Web-{347DFEED-7E26-04E1-814D-9250AE4F11F2}" dt="2022-09-04T21:59:06.709" v="278"/>
        <pc:sldMkLst>
          <pc:docMk/>
          <pc:sldMk cId="2420407158" sldId="447"/>
        </pc:sldMkLst>
      </pc:sldChg>
      <pc:sldChg chg="addSp modSp ord">
        <pc:chgData name="L Wallace" userId="S::lwallace@highamsparkschool.co.uk::2cf6c298-eec3-4d12-b29c-ccbdb23d9119" providerId="AD" clId="Web-{347DFEED-7E26-04E1-814D-9250AE4F11F2}" dt="2022-09-04T21:58:57.130" v="277" actId="1076"/>
        <pc:sldMkLst>
          <pc:docMk/>
          <pc:sldMk cId="1516229485" sldId="448"/>
        </pc:sldMkLst>
        <pc:spChg chg="mod">
          <ac:chgData name="L Wallace" userId="S::lwallace@highamsparkschool.co.uk::2cf6c298-eec3-4d12-b29c-ccbdb23d9119" providerId="AD" clId="Web-{347DFEED-7E26-04E1-814D-9250AE4F11F2}" dt="2022-09-04T21:58:48.786" v="273" actId="20577"/>
          <ac:spMkLst>
            <pc:docMk/>
            <pc:sldMk cId="1516229485" sldId="448"/>
            <ac:spMk id="2" creationId="{00000000-0000-0000-0000-000000000000}"/>
          </ac:spMkLst>
        </pc:spChg>
        <pc:picChg chg="add mod modCrop">
          <ac:chgData name="L Wallace" userId="S::lwallace@highamsparkschool.co.uk::2cf6c298-eec3-4d12-b29c-ccbdb23d9119" providerId="AD" clId="Web-{347DFEED-7E26-04E1-814D-9250AE4F11F2}" dt="2022-09-04T21:58:57.130" v="277" actId="1076"/>
          <ac:picMkLst>
            <pc:docMk/>
            <pc:sldMk cId="1516229485" sldId="448"/>
            <ac:picMk id="3" creationId="{E397209E-8C65-C4B4-5422-F03E77B76DB4}"/>
          </ac:picMkLst>
        </pc:picChg>
      </pc:sldChg>
      <pc:sldChg chg="addSp delSp modSp ord">
        <pc:chgData name="L Wallace" userId="S::lwallace@highamsparkschool.co.uk::2cf6c298-eec3-4d12-b29c-ccbdb23d9119" providerId="AD" clId="Web-{347DFEED-7E26-04E1-814D-9250AE4F11F2}" dt="2022-09-04T22:01:12.134" v="291" actId="1076"/>
        <pc:sldMkLst>
          <pc:docMk/>
          <pc:sldMk cId="1386544781" sldId="449"/>
        </pc:sldMkLst>
        <pc:spChg chg="add del mod">
          <ac:chgData name="L Wallace" userId="S::lwallace@highamsparkschool.co.uk::2cf6c298-eec3-4d12-b29c-ccbdb23d9119" providerId="AD" clId="Web-{347DFEED-7E26-04E1-814D-9250AE4F11F2}" dt="2022-09-04T22:00:44.461" v="283"/>
          <ac:spMkLst>
            <pc:docMk/>
            <pc:sldMk cId="1386544781" sldId="449"/>
            <ac:spMk id="4" creationId="{67EFD969-30A0-EAD2-3E4F-E90378030B04}"/>
          </ac:spMkLst>
        </pc:spChg>
        <pc:picChg chg="add mod ord modCrop">
          <ac:chgData name="L Wallace" userId="S::lwallace@highamsparkschool.co.uk::2cf6c298-eec3-4d12-b29c-ccbdb23d9119" providerId="AD" clId="Web-{347DFEED-7E26-04E1-814D-9250AE4F11F2}" dt="2022-09-04T22:01:12.134" v="291" actId="1076"/>
          <ac:picMkLst>
            <pc:docMk/>
            <pc:sldMk cId="1386544781" sldId="449"/>
            <ac:picMk id="5" creationId="{408116A8-769E-9751-11AE-319299D2C872}"/>
          </ac:picMkLst>
        </pc:picChg>
        <pc:picChg chg="del">
          <ac:chgData name="L Wallace" userId="S::lwallace@highamsparkschool.co.uk::2cf6c298-eec3-4d12-b29c-ccbdb23d9119" providerId="AD" clId="Web-{347DFEED-7E26-04E1-814D-9250AE4F11F2}" dt="2022-09-04T22:00:38.820" v="282"/>
          <ac:picMkLst>
            <pc:docMk/>
            <pc:sldMk cId="1386544781" sldId="449"/>
            <ac:picMk id="6" creationId="{593860EE-B6A4-4D3A-B0D9-B2DF4B57FBB0}"/>
          </ac:picMkLst>
        </pc:picChg>
      </pc:sldChg>
      <pc:sldChg chg="addSp modSp ord">
        <pc:chgData name="L Wallace" userId="S::lwallace@highamsparkschool.co.uk::2cf6c298-eec3-4d12-b29c-ccbdb23d9119" providerId="AD" clId="Web-{347DFEED-7E26-04E1-814D-9250AE4F11F2}" dt="2022-09-04T22:04:03.842" v="303"/>
        <pc:sldMkLst>
          <pc:docMk/>
          <pc:sldMk cId="1647933234" sldId="450"/>
        </pc:sldMkLst>
        <pc:picChg chg="add mod ord modCrop">
          <ac:chgData name="L Wallace" userId="S::lwallace@highamsparkschool.co.uk::2cf6c298-eec3-4d12-b29c-ccbdb23d9119" providerId="AD" clId="Web-{347DFEED-7E26-04E1-814D-9250AE4F11F2}" dt="2022-09-04T22:04:03.842" v="303"/>
          <ac:picMkLst>
            <pc:docMk/>
            <pc:sldMk cId="1647933234" sldId="450"/>
            <ac:picMk id="4" creationId="{63E8D006-7251-B1B7-45EE-6A4DA0E4E444}"/>
          </ac:picMkLst>
        </pc:picChg>
      </pc:sldChg>
      <pc:sldChg chg="add del replId">
        <pc:chgData name="L Wallace" userId="S::lwallace@highamsparkschool.co.uk::2cf6c298-eec3-4d12-b29c-ccbdb23d9119" providerId="AD" clId="Web-{347DFEED-7E26-04E1-814D-9250AE4F11F2}" dt="2022-09-04T21:43:58.566" v="170"/>
        <pc:sldMkLst>
          <pc:docMk/>
          <pc:sldMk cId="1354356628" sldId="451"/>
        </pc:sldMkLst>
      </pc:sldChg>
      <pc:sldChg chg="modSp new del">
        <pc:chgData name="L Wallace" userId="S::lwallace@highamsparkschool.co.uk::2cf6c298-eec3-4d12-b29c-ccbdb23d9119" providerId="AD" clId="Web-{347DFEED-7E26-04E1-814D-9250AE4F11F2}" dt="2022-09-04T21:28:32.138" v="7"/>
        <pc:sldMkLst>
          <pc:docMk/>
          <pc:sldMk cId="1656912015" sldId="451"/>
        </pc:sldMkLst>
        <pc:spChg chg="mod">
          <ac:chgData name="L Wallace" userId="S::lwallace@highamsparkschool.co.uk::2cf6c298-eec3-4d12-b29c-ccbdb23d9119" providerId="AD" clId="Web-{347DFEED-7E26-04E1-814D-9250AE4F11F2}" dt="2022-09-04T21:28:30.951" v="6" actId="20577"/>
          <ac:spMkLst>
            <pc:docMk/>
            <pc:sldMk cId="1656912015" sldId="451"/>
            <ac:spMk id="3" creationId="{1E923802-CDB6-98E5-17B3-A703F24336C0}"/>
          </ac:spMkLst>
        </pc:spChg>
      </pc:sldChg>
      <pc:sldChg chg="add del">
        <pc:chgData name="L Wallace" userId="S::lwallace@highamsparkschool.co.uk::2cf6c298-eec3-4d12-b29c-ccbdb23d9119" providerId="AD" clId="Web-{347DFEED-7E26-04E1-814D-9250AE4F11F2}" dt="2022-09-04T21:27:35.871" v="3"/>
        <pc:sldMkLst>
          <pc:docMk/>
          <pc:sldMk cId="3336182942" sldId="451"/>
        </pc:sldMkLst>
      </pc:sldChg>
      <pc:sldChg chg="modSp add replId">
        <pc:chgData name="L Wallace" userId="S::lwallace@highamsparkschool.co.uk::2cf6c298-eec3-4d12-b29c-ccbdb23d9119" providerId="AD" clId="Web-{347DFEED-7E26-04E1-814D-9250AE4F11F2}" dt="2022-09-04T21:34:10.896" v="96" actId="20577"/>
        <pc:sldMkLst>
          <pc:docMk/>
          <pc:sldMk cId="1625357733" sldId="452"/>
        </pc:sldMkLst>
        <pc:spChg chg="mod">
          <ac:chgData name="L Wallace" userId="S::lwallace@highamsparkschool.co.uk::2cf6c298-eec3-4d12-b29c-ccbdb23d9119" providerId="AD" clId="Web-{347DFEED-7E26-04E1-814D-9250AE4F11F2}" dt="2022-09-04T21:34:10.896" v="96" actId="20577"/>
          <ac:spMkLst>
            <pc:docMk/>
            <pc:sldMk cId="1625357733" sldId="452"/>
            <ac:spMk id="2" creationId="{00000000-0000-0000-0000-000000000000}"/>
          </ac:spMkLst>
        </pc:spChg>
      </pc:sldChg>
      <pc:sldChg chg="add del">
        <pc:chgData name="L Wallace" userId="S::lwallace@highamsparkschool.co.uk::2cf6c298-eec3-4d12-b29c-ccbdb23d9119" providerId="AD" clId="Web-{347DFEED-7E26-04E1-814D-9250AE4F11F2}" dt="2022-09-04T21:27:35.871" v="2"/>
        <pc:sldMkLst>
          <pc:docMk/>
          <pc:sldMk cId="4118815714" sldId="452"/>
        </pc:sldMkLst>
      </pc:sldChg>
      <pc:sldChg chg="add">
        <pc:chgData name="L Wallace" userId="S::lwallace@highamsparkschool.co.uk::2cf6c298-eec3-4d12-b29c-ccbdb23d9119" providerId="AD" clId="Web-{347DFEED-7E26-04E1-814D-9250AE4F11F2}" dt="2022-09-04T21:44:29.379" v="171"/>
        <pc:sldMkLst>
          <pc:docMk/>
          <pc:sldMk cId="3435830877" sldId="453"/>
        </pc:sldMkLst>
      </pc:sldChg>
      <pc:sldChg chg="add">
        <pc:chgData name="L Wallace" userId="S::lwallace@highamsparkschool.co.uk::2cf6c298-eec3-4d12-b29c-ccbdb23d9119" providerId="AD" clId="Web-{347DFEED-7E26-04E1-814D-9250AE4F11F2}" dt="2022-09-04T21:44:29.457" v="172"/>
        <pc:sldMkLst>
          <pc:docMk/>
          <pc:sldMk cId="2589487524" sldId="454"/>
        </pc:sldMkLst>
      </pc:sldChg>
      <pc:sldChg chg="add">
        <pc:chgData name="L Wallace" userId="S::lwallace@highamsparkschool.co.uk::2cf6c298-eec3-4d12-b29c-ccbdb23d9119" providerId="AD" clId="Web-{347DFEED-7E26-04E1-814D-9250AE4F11F2}" dt="2022-09-04T21:44:29.536" v="173"/>
        <pc:sldMkLst>
          <pc:docMk/>
          <pc:sldMk cId="2594049564" sldId="455"/>
        </pc:sldMkLst>
      </pc:sldChg>
      <pc:sldChg chg="add">
        <pc:chgData name="L Wallace" userId="S::lwallace@highamsparkschool.co.uk::2cf6c298-eec3-4d12-b29c-ccbdb23d9119" providerId="AD" clId="Web-{347DFEED-7E26-04E1-814D-9250AE4F11F2}" dt="2022-09-04T21:46:43.007" v="201"/>
        <pc:sldMkLst>
          <pc:docMk/>
          <pc:sldMk cId="4093251144" sldId="456"/>
        </pc:sldMkLst>
      </pc:sldChg>
      <pc:sldChg chg="add">
        <pc:chgData name="L Wallace" userId="S::lwallace@highamsparkschool.co.uk::2cf6c298-eec3-4d12-b29c-ccbdb23d9119" providerId="AD" clId="Web-{347DFEED-7E26-04E1-814D-9250AE4F11F2}" dt="2022-09-04T21:46:43.132" v="202"/>
        <pc:sldMkLst>
          <pc:docMk/>
          <pc:sldMk cId="177088281" sldId="457"/>
        </pc:sldMkLst>
      </pc:sldChg>
      <pc:sldChg chg="modSp new">
        <pc:chgData name="L Wallace" userId="S::lwallace@highamsparkschool.co.uk::2cf6c298-eec3-4d12-b29c-ccbdb23d9119" providerId="AD" clId="Web-{347DFEED-7E26-04E1-814D-9250AE4F11F2}" dt="2022-09-04T22:01:40.884" v="294" actId="20577"/>
        <pc:sldMkLst>
          <pc:docMk/>
          <pc:sldMk cId="2881098252" sldId="458"/>
        </pc:sldMkLst>
        <pc:spChg chg="mod">
          <ac:chgData name="L Wallace" userId="S::lwallace@highamsparkschool.co.uk::2cf6c298-eec3-4d12-b29c-ccbdb23d9119" providerId="AD" clId="Web-{347DFEED-7E26-04E1-814D-9250AE4F11F2}" dt="2022-09-04T22:01:40.884" v="294" actId="20577"/>
          <ac:spMkLst>
            <pc:docMk/>
            <pc:sldMk cId="2881098252" sldId="458"/>
            <ac:spMk id="4" creationId="{7BB24901-A34D-1500-4D27-736733A63A2A}"/>
          </ac:spMkLst>
        </pc:spChg>
      </pc:sldChg>
      <pc:sldMasterChg chg="add del addSldLayout delSldLayout">
        <pc:chgData name="L Wallace" userId="S::lwallace@highamsparkschool.co.uk::2cf6c298-eec3-4d12-b29c-ccbdb23d9119" providerId="AD" clId="Web-{347DFEED-7E26-04E1-814D-9250AE4F11F2}" dt="2022-09-04T21:27:35.871" v="3"/>
        <pc:sldMasterMkLst>
          <pc:docMk/>
          <pc:sldMasterMk cId="490393175" sldId="2147483708"/>
        </pc:sldMasterMkLst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3156064951" sldId="2147483709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259230563" sldId="2147483710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2973230947" sldId="2147483711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1913619074" sldId="2147483712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4027594732" sldId="2147483713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1607834221" sldId="2147483714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3187033074" sldId="2147483715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2268598277" sldId="2147483716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2447884479" sldId="2147483717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750933275" sldId="2147483718"/>
          </pc:sldLayoutMkLst>
        </pc:sldLayoutChg>
        <pc:sldLayoutChg chg="add del">
          <pc:chgData name="L Wallace" userId="S::lwallace@highamsparkschool.co.uk::2cf6c298-eec3-4d12-b29c-ccbdb23d9119" providerId="AD" clId="Web-{347DFEED-7E26-04E1-814D-9250AE4F11F2}" dt="2022-09-04T21:27:35.871" v="3"/>
          <pc:sldLayoutMkLst>
            <pc:docMk/>
            <pc:sldMasterMk cId="490393175" sldId="2147483708"/>
            <pc:sldLayoutMk cId="2293218789" sldId="2147483719"/>
          </pc:sldLayoutMkLst>
        </pc:sldLayoutChg>
      </pc:sldMasterChg>
    </pc:docChg>
  </pc:docChgLst>
  <pc:docChgLst>
    <pc:chgData name="D Stephens" userId="S::dstephens@highamsparkschool.co.uk::c81ac4d6-d6ba-46a4-be1a-0dcfeb3d13c6" providerId="AD" clId="Web-{0F378D01-991D-1E8C-D827-02E8A4C3BD38}"/>
    <pc:docChg chg="modSld">
      <pc:chgData name="D Stephens" userId="S::dstephens@highamsparkschool.co.uk::c81ac4d6-d6ba-46a4-be1a-0dcfeb3d13c6" providerId="AD" clId="Web-{0F378D01-991D-1E8C-D827-02E8A4C3BD38}" dt="2022-08-30T19:48:53.885" v="9" actId="20577"/>
      <pc:docMkLst>
        <pc:docMk/>
      </pc:docMkLst>
      <pc:sldChg chg="modSp">
        <pc:chgData name="D Stephens" userId="S::dstephens@highamsparkschool.co.uk::c81ac4d6-d6ba-46a4-be1a-0dcfeb3d13c6" providerId="AD" clId="Web-{0F378D01-991D-1E8C-D827-02E8A4C3BD38}" dt="2022-08-30T19:48:53.885" v="9" actId="20577"/>
        <pc:sldMkLst>
          <pc:docMk/>
          <pc:sldMk cId="1921408472" sldId="399"/>
        </pc:sldMkLst>
        <pc:spChg chg="mod">
          <ac:chgData name="D Stephens" userId="S::dstephens@highamsparkschool.co.uk::c81ac4d6-d6ba-46a4-be1a-0dcfeb3d13c6" providerId="AD" clId="Web-{0F378D01-991D-1E8C-D827-02E8A4C3BD38}" dt="2022-08-30T19:48:53.885" v="9" actId="20577"/>
          <ac:spMkLst>
            <pc:docMk/>
            <pc:sldMk cId="1921408472" sldId="399"/>
            <ac:spMk id="3" creationId="{00000000-0000-0000-0000-000000000000}"/>
          </ac:spMkLst>
        </pc:spChg>
      </pc:sldChg>
      <pc:sldChg chg="modSp">
        <pc:chgData name="D Stephens" userId="S::dstephens@highamsparkschool.co.uk::c81ac4d6-d6ba-46a4-be1a-0dcfeb3d13c6" providerId="AD" clId="Web-{0F378D01-991D-1E8C-D827-02E8A4C3BD38}" dt="2022-08-30T19:48:26.587" v="8" actId="20577"/>
        <pc:sldMkLst>
          <pc:docMk/>
          <pc:sldMk cId="2085391350" sldId="407"/>
        </pc:sldMkLst>
        <pc:spChg chg="mod">
          <ac:chgData name="D Stephens" userId="S::dstephens@highamsparkschool.co.uk::c81ac4d6-d6ba-46a4-be1a-0dcfeb3d13c6" providerId="AD" clId="Web-{0F378D01-991D-1E8C-D827-02E8A4C3BD38}" dt="2022-08-30T19:48:26.587" v="8" actId="20577"/>
          <ac:spMkLst>
            <pc:docMk/>
            <pc:sldMk cId="2085391350" sldId="407"/>
            <ac:spMk id="2" creationId="{00000000-0000-0000-0000-000000000000}"/>
          </ac:spMkLst>
        </pc:spChg>
      </pc:sldChg>
    </pc:docChg>
  </pc:docChgLst>
  <pc:docChgLst>
    <pc:chgData name="L Wallace" userId="S::lwallace@highamsparkschool.co.uk::2cf6c298-eec3-4d12-b29c-ccbdb23d9119" providerId="AD" clId="Web-{D2DDBDAA-FD0C-64E0-3635-EFA940DA1AEB}"/>
    <pc:docChg chg="addSld delSld modSld sldOrd addMainMaster delMainMaster">
      <pc:chgData name="L Wallace" userId="S::lwallace@highamsparkschool.co.uk::2cf6c298-eec3-4d12-b29c-ccbdb23d9119" providerId="AD" clId="Web-{D2DDBDAA-FD0C-64E0-3635-EFA940DA1AEB}" dt="2022-09-01T23:15:20.213" v="248" actId="14100"/>
      <pc:docMkLst>
        <pc:docMk/>
      </pc:docMkLst>
      <pc:sldChg chg="del">
        <pc:chgData name="L Wallace" userId="S::lwallace@highamsparkschool.co.uk::2cf6c298-eec3-4d12-b29c-ccbdb23d9119" providerId="AD" clId="Web-{D2DDBDAA-FD0C-64E0-3635-EFA940DA1AEB}" dt="2022-09-01T22:59:14.642" v="25"/>
        <pc:sldMkLst>
          <pc:docMk/>
          <pc:sldMk cId="1880760649" sldId="269"/>
        </pc:sldMkLst>
      </pc:sldChg>
      <pc:sldChg chg="del">
        <pc:chgData name="L Wallace" userId="S::lwallace@highamsparkschool.co.uk::2cf6c298-eec3-4d12-b29c-ccbdb23d9119" providerId="AD" clId="Web-{D2DDBDAA-FD0C-64E0-3635-EFA940DA1AEB}" dt="2022-09-01T22:59:17.251" v="27"/>
        <pc:sldMkLst>
          <pc:docMk/>
          <pc:sldMk cId="3084065892" sldId="270"/>
        </pc:sldMkLst>
      </pc:sldChg>
      <pc:sldChg chg="modSp">
        <pc:chgData name="L Wallace" userId="S::lwallace@highamsparkschool.co.uk::2cf6c298-eec3-4d12-b29c-ccbdb23d9119" providerId="AD" clId="Web-{D2DDBDAA-FD0C-64E0-3635-EFA940DA1AEB}" dt="2022-09-01T22:59:59.627" v="31" actId="20577"/>
        <pc:sldMkLst>
          <pc:docMk/>
          <pc:sldMk cId="109724075" sldId="274"/>
        </pc:sldMkLst>
        <pc:spChg chg="mod">
          <ac:chgData name="L Wallace" userId="S::lwallace@highamsparkschool.co.uk::2cf6c298-eec3-4d12-b29c-ccbdb23d9119" providerId="AD" clId="Web-{D2DDBDAA-FD0C-64E0-3635-EFA940DA1AEB}" dt="2022-09-01T22:59:59.627" v="31" actId="20577"/>
          <ac:spMkLst>
            <pc:docMk/>
            <pc:sldMk cId="109724075" sldId="274"/>
            <ac:spMk id="2051" creationId="{00000000-0000-0000-0000-000000000000}"/>
          </ac:spMkLst>
        </pc:spChg>
      </pc:sldChg>
      <pc:sldChg chg="modSp add del ord addAnim delAnim">
        <pc:chgData name="L Wallace" userId="S::lwallace@highamsparkschool.co.uk::2cf6c298-eec3-4d12-b29c-ccbdb23d9119" providerId="AD" clId="Web-{D2DDBDAA-FD0C-64E0-3635-EFA940DA1AEB}" dt="2022-09-01T23:03:08.211" v="194" actId="20577"/>
        <pc:sldMkLst>
          <pc:docMk/>
          <pc:sldMk cId="3115551032" sldId="388"/>
        </pc:sldMkLst>
        <pc:spChg chg="mod">
          <ac:chgData name="L Wallace" userId="S::lwallace@highamsparkschool.co.uk::2cf6c298-eec3-4d12-b29c-ccbdb23d9119" providerId="AD" clId="Web-{D2DDBDAA-FD0C-64E0-3635-EFA940DA1AEB}" dt="2022-09-01T23:03:08.211" v="194" actId="20577"/>
          <ac:spMkLst>
            <pc:docMk/>
            <pc:sldMk cId="3115551032" sldId="388"/>
            <ac:spMk id="3" creationId="{5A8EB003-F583-6C41-BC16-B3EB7766F372}"/>
          </ac:spMkLst>
        </pc:spChg>
      </pc:sldChg>
      <pc:sldChg chg="ord">
        <pc:chgData name="L Wallace" userId="S::lwallace@highamsparkschool.co.uk::2cf6c298-eec3-4d12-b29c-ccbdb23d9119" providerId="AD" clId="Web-{D2DDBDAA-FD0C-64E0-3635-EFA940DA1AEB}" dt="2022-09-01T23:04:12.697" v="201"/>
        <pc:sldMkLst>
          <pc:docMk/>
          <pc:sldMk cId="2316892307" sldId="389"/>
        </pc:sldMkLst>
      </pc:sldChg>
      <pc:sldChg chg="ord">
        <pc:chgData name="L Wallace" userId="S::lwallace@highamsparkschool.co.uk::2cf6c298-eec3-4d12-b29c-ccbdb23d9119" providerId="AD" clId="Web-{D2DDBDAA-FD0C-64E0-3635-EFA940DA1AEB}" dt="2022-09-01T23:03:45.806" v="197"/>
        <pc:sldMkLst>
          <pc:docMk/>
          <pc:sldMk cId="766855754" sldId="390"/>
        </pc:sldMkLst>
      </pc:sldChg>
      <pc:sldChg chg="ord">
        <pc:chgData name="L Wallace" userId="S::lwallace@highamsparkschool.co.uk::2cf6c298-eec3-4d12-b29c-ccbdb23d9119" providerId="AD" clId="Web-{D2DDBDAA-FD0C-64E0-3635-EFA940DA1AEB}" dt="2022-09-01T23:03:49.868" v="198"/>
        <pc:sldMkLst>
          <pc:docMk/>
          <pc:sldMk cId="3486710267" sldId="391"/>
        </pc:sldMkLst>
      </pc:sldChg>
      <pc:sldChg chg="ord">
        <pc:chgData name="L Wallace" userId="S::lwallace@highamsparkschool.co.uk::2cf6c298-eec3-4d12-b29c-ccbdb23d9119" providerId="AD" clId="Web-{D2DDBDAA-FD0C-64E0-3635-EFA940DA1AEB}" dt="2022-09-01T23:04:31.901" v="202"/>
        <pc:sldMkLst>
          <pc:docMk/>
          <pc:sldMk cId="4126318303" sldId="392"/>
        </pc:sldMkLst>
      </pc:sldChg>
      <pc:sldChg chg="del">
        <pc:chgData name="L Wallace" userId="S::lwallace@highamsparkschool.co.uk::2cf6c298-eec3-4d12-b29c-ccbdb23d9119" providerId="AD" clId="Web-{D2DDBDAA-FD0C-64E0-3635-EFA940DA1AEB}" dt="2022-09-01T22:59:06.376" v="24"/>
        <pc:sldMkLst>
          <pc:docMk/>
          <pc:sldMk cId="1311137065" sldId="425"/>
        </pc:sldMkLst>
      </pc:sldChg>
      <pc:sldChg chg="del">
        <pc:chgData name="L Wallace" userId="S::lwallace@highamsparkschool.co.uk::2cf6c298-eec3-4d12-b29c-ccbdb23d9119" providerId="AD" clId="Web-{D2DDBDAA-FD0C-64E0-3635-EFA940DA1AEB}" dt="2022-09-01T22:59:15.876" v="26"/>
        <pc:sldMkLst>
          <pc:docMk/>
          <pc:sldMk cId="631523574" sldId="426"/>
        </pc:sldMkLst>
      </pc:sldChg>
      <pc:sldChg chg="modSp">
        <pc:chgData name="L Wallace" userId="S::lwallace@highamsparkschool.co.uk::2cf6c298-eec3-4d12-b29c-ccbdb23d9119" providerId="AD" clId="Web-{D2DDBDAA-FD0C-64E0-3635-EFA940DA1AEB}" dt="2022-09-01T21:19:47.697" v="8" actId="20577"/>
        <pc:sldMkLst>
          <pc:docMk/>
          <pc:sldMk cId="3181651811" sldId="427"/>
        </pc:sldMkLst>
        <pc:spChg chg="mod">
          <ac:chgData name="L Wallace" userId="S::lwallace@highamsparkschool.co.uk::2cf6c298-eec3-4d12-b29c-ccbdb23d9119" providerId="AD" clId="Web-{D2DDBDAA-FD0C-64E0-3635-EFA940DA1AEB}" dt="2022-09-01T21:19:47.697" v="8" actId="20577"/>
          <ac:spMkLst>
            <pc:docMk/>
            <pc:sldMk cId="3181651811" sldId="427"/>
            <ac:spMk id="8" creationId="{08DA4CC6-A646-40BD-9505-DE4E1EFFE57A}"/>
          </ac:spMkLst>
        </pc:spChg>
      </pc:sldChg>
      <pc:sldChg chg="del">
        <pc:chgData name="L Wallace" userId="S::lwallace@highamsparkschool.co.uk::2cf6c298-eec3-4d12-b29c-ccbdb23d9119" providerId="AD" clId="Web-{D2DDBDAA-FD0C-64E0-3635-EFA940DA1AEB}" dt="2022-09-01T22:57:04.404" v="9"/>
        <pc:sldMkLst>
          <pc:docMk/>
          <pc:sldMk cId="1460541976" sldId="432"/>
        </pc:sldMkLst>
      </pc:sldChg>
      <pc:sldChg chg="new del">
        <pc:chgData name="L Wallace" userId="S::lwallace@highamsparkschool.co.uk::2cf6c298-eec3-4d12-b29c-ccbdb23d9119" providerId="AD" clId="Web-{D2DDBDAA-FD0C-64E0-3635-EFA940DA1AEB}" dt="2022-09-01T22:58:18.484" v="23"/>
        <pc:sldMkLst>
          <pc:docMk/>
          <pc:sldMk cId="1462242041" sldId="444"/>
        </pc:sldMkLst>
      </pc:sldChg>
      <pc:sldChg chg="add ord replId">
        <pc:chgData name="L Wallace" userId="S::lwallace@highamsparkschool.co.uk::2cf6c298-eec3-4d12-b29c-ccbdb23d9119" providerId="AD" clId="Web-{D2DDBDAA-FD0C-64E0-3635-EFA940DA1AEB}" dt="2022-09-01T23:03:01.461" v="92"/>
        <pc:sldMkLst>
          <pc:docMk/>
          <pc:sldMk cId="3529473794" sldId="444"/>
        </pc:sldMkLst>
      </pc:sldChg>
      <pc:sldChg chg="add replId">
        <pc:chgData name="L Wallace" userId="S::lwallace@highamsparkschool.co.uk::2cf6c298-eec3-4d12-b29c-ccbdb23d9119" providerId="AD" clId="Web-{D2DDBDAA-FD0C-64E0-3635-EFA940DA1AEB}" dt="2022-09-01T23:05:27.652" v="203"/>
        <pc:sldMkLst>
          <pc:docMk/>
          <pc:sldMk cId="1661512345" sldId="445"/>
        </pc:sldMkLst>
      </pc:sldChg>
      <pc:sldChg chg="add del">
        <pc:chgData name="L Wallace" userId="S::lwallace@highamsparkschool.co.uk::2cf6c298-eec3-4d12-b29c-ccbdb23d9119" providerId="AD" clId="Web-{D2DDBDAA-FD0C-64E0-3635-EFA940DA1AEB}" dt="2022-09-01T22:58:16.406" v="22"/>
        <pc:sldMkLst>
          <pc:docMk/>
          <pc:sldMk cId="2474586393" sldId="445"/>
        </pc:sldMkLst>
      </pc:sldChg>
      <pc:sldChg chg="add replId">
        <pc:chgData name="L Wallace" userId="S::lwallace@highamsparkschool.co.uk::2cf6c298-eec3-4d12-b29c-ccbdb23d9119" providerId="AD" clId="Web-{D2DDBDAA-FD0C-64E0-3635-EFA940DA1AEB}" dt="2022-09-01T23:05:27.714" v="204"/>
        <pc:sldMkLst>
          <pc:docMk/>
          <pc:sldMk cId="2082159733" sldId="446"/>
        </pc:sldMkLst>
      </pc:sldChg>
      <pc:sldChg chg="add del">
        <pc:chgData name="L Wallace" userId="S::lwallace@highamsparkschool.co.uk::2cf6c298-eec3-4d12-b29c-ccbdb23d9119" providerId="AD" clId="Web-{D2DDBDAA-FD0C-64E0-3635-EFA940DA1AEB}" dt="2022-09-01T22:58:16.390" v="21"/>
        <pc:sldMkLst>
          <pc:docMk/>
          <pc:sldMk cId="2945934549" sldId="446"/>
        </pc:sldMkLst>
      </pc:sldChg>
      <pc:sldChg chg="add del">
        <pc:chgData name="L Wallace" userId="S::lwallace@highamsparkschool.co.uk::2cf6c298-eec3-4d12-b29c-ccbdb23d9119" providerId="AD" clId="Web-{D2DDBDAA-FD0C-64E0-3635-EFA940DA1AEB}" dt="2022-09-01T22:58:16.390" v="20"/>
        <pc:sldMkLst>
          <pc:docMk/>
          <pc:sldMk cId="1051168061" sldId="447"/>
        </pc:sldMkLst>
      </pc:sldChg>
      <pc:sldChg chg="add replId">
        <pc:chgData name="L Wallace" userId="S::lwallace@highamsparkschool.co.uk::2cf6c298-eec3-4d12-b29c-ccbdb23d9119" providerId="AD" clId="Web-{D2DDBDAA-FD0C-64E0-3635-EFA940DA1AEB}" dt="2022-09-01T23:05:27.793" v="205"/>
        <pc:sldMkLst>
          <pc:docMk/>
          <pc:sldMk cId="2420407158" sldId="447"/>
        </pc:sldMkLst>
      </pc:sldChg>
      <pc:sldChg chg="add replId">
        <pc:chgData name="L Wallace" userId="S::lwallace@highamsparkschool.co.uk::2cf6c298-eec3-4d12-b29c-ccbdb23d9119" providerId="AD" clId="Web-{D2DDBDAA-FD0C-64E0-3635-EFA940DA1AEB}" dt="2022-09-01T23:05:27.886" v="206"/>
        <pc:sldMkLst>
          <pc:docMk/>
          <pc:sldMk cId="1516229485" sldId="448"/>
        </pc:sldMkLst>
      </pc:sldChg>
      <pc:sldChg chg="add del">
        <pc:chgData name="L Wallace" userId="S::lwallace@highamsparkschool.co.uk::2cf6c298-eec3-4d12-b29c-ccbdb23d9119" providerId="AD" clId="Web-{D2DDBDAA-FD0C-64E0-3635-EFA940DA1AEB}" dt="2022-09-01T22:58:16.390" v="19"/>
        <pc:sldMkLst>
          <pc:docMk/>
          <pc:sldMk cId="4082913524" sldId="448"/>
        </pc:sldMkLst>
      </pc:sldChg>
      <pc:sldChg chg="add replId">
        <pc:chgData name="L Wallace" userId="S::lwallace@highamsparkschool.co.uk::2cf6c298-eec3-4d12-b29c-ccbdb23d9119" providerId="AD" clId="Web-{D2DDBDAA-FD0C-64E0-3635-EFA940DA1AEB}" dt="2022-09-01T23:05:27.964" v="207"/>
        <pc:sldMkLst>
          <pc:docMk/>
          <pc:sldMk cId="1386544781" sldId="449"/>
        </pc:sldMkLst>
      </pc:sldChg>
      <pc:sldChg chg="add del">
        <pc:chgData name="L Wallace" userId="S::lwallace@highamsparkschool.co.uk::2cf6c298-eec3-4d12-b29c-ccbdb23d9119" providerId="AD" clId="Web-{D2DDBDAA-FD0C-64E0-3635-EFA940DA1AEB}" dt="2022-09-01T22:58:16.390" v="18"/>
        <pc:sldMkLst>
          <pc:docMk/>
          <pc:sldMk cId="3871270230" sldId="449"/>
        </pc:sldMkLst>
      </pc:sldChg>
      <pc:sldChg chg="delSp modSp new">
        <pc:chgData name="L Wallace" userId="S::lwallace@highamsparkschool.co.uk::2cf6c298-eec3-4d12-b29c-ccbdb23d9119" providerId="AD" clId="Web-{D2DDBDAA-FD0C-64E0-3635-EFA940DA1AEB}" dt="2022-09-01T23:15:20.213" v="248" actId="14100"/>
        <pc:sldMkLst>
          <pc:docMk/>
          <pc:sldMk cId="1647933234" sldId="450"/>
        </pc:sldMkLst>
        <pc:spChg chg="mod">
          <ac:chgData name="L Wallace" userId="S::lwallace@highamsparkschool.co.uk::2cf6c298-eec3-4d12-b29c-ccbdb23d9119" providerId="AD" clId="Web-{D2DDBDAA-FD0C-64E0-3635-EFA940DA1AEB}" dt="2022-09-01T23:13:58.446" v="231" actId="20577"/>
          <ac:spMkLst>
            <pc:docMk/>
            <pc:sldMk cId="1647933234" sldId="450"/>
            <ac:spMk id="2" creationId="{C64CAD13-5F7E-BDCA-3D57-7B878CAE7E68}"/>
          </ac:spMkLst>
        </pc:spChg>
        <pc:spChg chg="mod">
          <ac:chgData name="L Wallace" userId="S::lwallace@highamsparkschool.co.uk::2cf6c298-eec3-4d12-b29c-ccbdb23d9119" providerId="AD" clId="Web-{D2DDBDAA-FD0C-64E0-3635-EFA940DA1AEB}" dt="2022-09-01T23:15:20.213" v="248" actId="14100"/>
          <ac:spMkLst>
            <pc:docMk/>
            <pc:sldMk cId="1647933234" sldId="450"/>
            <ac:spMk id="3" creationId="{D663A98F-D393-9210-93FD-3F453A2A0507}"/>
          </ac:spMkLst>
        </pc:spChg>
        <pc:spChg chg="del">
          <ac:chgData name="L Wallace" userId="S::lwallace@highamsparkschool.co.uk::2cf6c298-eec3-4d12-b29c-ccbdb23d9119" providerId="AD" clId="Web-{D2DDBDAA-FD0C-64E0-3635-EFA940DA1AEB}" dt="2022-09-01T23:15:13.651" v="246"/>
          <ac:spMkLst>
            <pc:docMk/>
            <pc:sldMk cId="1647933234" sldId="450"/>
            <ac:spMk id="4" creationId="{D4919BCE-8128-A32D-9AE1-E06B7249BFA9}"/>
          </ac:spMkLst>
        </pc:spChg>
      </pc:sldChg>
      <pc:sldChg chg="add del">
        <pc:chgData name="L Wallace" userId="S::lwallace@highamsparkschool.co.uk::2cf6c298-eec3-4d12-b29c-ccbdb23d9119" providerId="AD" clId="Web-{D2DDBDAA-FD0C-64E0-3635-EFA940DA1AEB}" dt="2022-09-01T22:58:16.390" v="17"/>
        <pc:sldMkLst>
          <pc:docMk/>
          <pc:sldMk cId="2487427797" sldId="450"/>
        </pc:sldMkLst>
      </pc:sldChg>
      <pc:sldMasterChg chg="add del addSldLayout delSldLayout">
        <pc:chgData name="L Wallace" userId="S::lwallace@highamsparkschool.co.uk::2cf6c298-eec3-4d12-b29c-ccbdb23d9119" providerId="AD" clId="Web-{D2DDBDAA-FD0C-64E0-3635-EFA940DA1AEB}" dt="2022-09-01T22:58:16.406" v="22"/>
        <pc:sldMasterMkLst>
          <pc:docMk/>
          <pc:sldMasterMk cId="490393175" sldId="2147483708"/>
        </pc:sldMasterMkLst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3156064951" sldId="2147483709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259230563" sldId="2147483710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2973230947" sldId="2147483711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1913619074" sldId="2147483712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4027594732" sldId="2147483713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1607834221" sldId="2147483714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3187033074" sldId="2147483715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2268598277" sldId="2147483716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2447884479" sldId="2147483717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750933275" sldId="2147483718"/>
          </pc:sldLayoutMkLst>
        </pc:sldLayoutChg>
        <pc:sldLayoutChg chg="add del">
          <pc:chgData name="L Wallace" userId="S::lwallace@highamsparkschool.co.uk::2cf6c298-eec3-4d12-b29c-ccbdb23d9119" providerId="AD" clId="Web-{D2DDBDAA-FD0C-64E0-3635-EFA940DA1AEB}" dt="2022-09-01T22:58:16.406" v="22"/>
          <pc:sldLayoutMkLst>
            <pc:docMk/>
            <pc:sldMasterMk cId="490393175" sldId="2147483708"/>
            <pc:sldLayoutMk cId="2293218789" sldId="214748371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24317-9057-4561-8052-D9B8BC17391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EA84F-2AE8-4B19-B671-75852180F9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>
              <a:solidFill>
                <a:srgbClr val="002060"/>
              </a:solidFill>
            </a:rPr>
            <a:t>Results have equated to fantastic individual achievements and pathways </a:t>
          </a:r>
          <a:endParaRPr lang="en-US" sz="3200" dirty="0">
            <a:solidFill>
              <a:srgbClr val="002060"/>
            </a:solidFill>
          </a:endParaRPr>
        </a:p>
      </dgm:t>
    </dgm:pt>
    <dgm:pt modelId="{6F5192B2-A97C-4C8A-B597-D9CBC5FFA0C5}" type="parTrans" cxnId="{650DBDD0-756F-4959-99F4-B67508D9877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3B6478E-BF0E-40F9-9676-8D0C020316DC}" type="sibTrans" cxnId="{650DBDD0-756F-4959-99F4-B67508D9877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FA259CD-DBFF-44B0-8ABF-CF14EA2AE2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>
              <a:solidFill>
                <a:srgbClr val="002060"/>
              </a:solidFill>
            </a:rPr>
            <a:t>134 out of 176 students (72%)                                   have accepted University places</a:t>
          </a:r>
          <a:endParaRPr lang="en-US" sz="3200" dirty="0">
            <a:solidFill>
              <a:srgbClr val="002060"/>
            </a:solidFill>
          </a:endParaRPr>
        </a:p>
      </dgm:t>
    </dgm:pt>
    <dgm:pt modelId="{8C22BE92-E7F3-43D6-B6E4-71469E03F66D}" type="parTrans" cxnId="{DC6D91FF-AFC4-48B8-A23C-0049AB5B131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1BF5001-A86F-455E-9E47-BA66777CCD66}" type="sibTrans" cxnId="{DC6D91FF-AFC4-48B8-A23C-0049AB5B131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738DC1F-6724-40BD-887A-75281CF34DB4}" type="pres">
      <dgm:prSet presAssocID="{FAF24317-9057-4561-8052-D9B8BC17391F}" presName="root" presStyleCnt="0">
        <dgm:presLayoutVars>
          <dgm:dir/>
          <dgm:resizeHandles val="exact"/>
        </dgm:presLayoutVars>
      </dgm:prSet>
      <dgm:spPr/>
    </dgm:pt>
    <dgm:pt modelId="{7C870201-40FF-4C66-955F-C3C283072CD2}" type="pres">
      <dgm:prSet presAssocID="{2C3EA84F-2AE8-4B19-B671-75852180F9A8}" presName="compNode" presStyleCnt="0"/>
      <dgm:spPr/>
    </dgm:pt>
    <dgm:pt modelId="{82795594-DCE2-4C19-87F9-34B88FB3E226}" type="pres">
      <dgm:prSet presAssocID="{2C3EA84F-2AE8-4B19-B671-75852180F9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97E1C05-6905-4E08-9E4D-FA8B973E3519}" type="pres">
      <dgm:prSet presAssocID="{2C3EA84F-2AE8-4B19-B671-75852180F9A8}" presName="spaceRect" presStyleCnt="0"/>
      <dgm:spPr/>
    </dgm:pt>
    <dgm:pt modelId="{3676E96E-FF6E-4928-B207-3181C999F874}" type="pres">
      <dgm:prSet presAssocID="{2C3EA84F-2AE8-4B19-B671-75852180F9A8}" presName="textRect" presStyleLbl="revTx" presStyleIdx="0" presStyleCnt="2" custScaleX="178676" custScaleY="77218" custLinFactNeighborY="-4408">
        <dgm:presLayoutVars>
          <dgm:chMax val="1"/>
          <dgm:chPref val="1"/>
        </dgm:presLayoutVars>
      </dgm:prSet>
      <dgm:spPr/>
    </dgm:pt>
    <dgm:pt modelId="{8795792B-2495-44E0-8E6C-B2282AD50B6E}" type="pres">
      <dgm:prSet presAssocID="{83B6478E-BF0E-40F9-9676-8D0C020316DC}" presName="sibTrans" presStyleCnt="0"/>
      <dgm:spPr/>
    </dgm:pt>
    <dgm:pt modelId="{411317C6-A557-4055-B689-DF2CF5F7CF44}" type="pres">
      <dgm:prSet presAssocID="{DFA259CD-DBFF-44B0-8ABF-CF14EA2AE2D4}" presName="compNode" presStyleCnt="0"/>
      <dgm:spPr/>
    </dgm:pt>
    <dgm:pt modelId="{325505B0-905B-4813-AB78-09AB0C45D869}" type="pres">
      <dgm:prSet presAssocID="{DFA259CD-DBFF-44B0-8ABF-CF14EA2AE2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29058DD-977A-45DD-9599-3A9997ED8055}" type="pres">
      <dgm:prSet presAssocID="{DFA259CD-DBFF-44B0-8ABF-CF14EA2AE2D4}" presName="spaceRect" presStyleCnt="0"/>
      <dgm:spPr/>
    </dgm:pt>
    <dgm:pt modelId="{0E6671DF-26BE-437E-9DE1-BA144B890E71}" type="pres">
      <dgm:prSet presAssocID="{DFA259CD-DBFF-44B0-8ABF-CF14EA2AE2D4}" presName="textRect" presStyleLbl="revTx" presStyleIdx="1" presStyleCnt="2" custLinFactNeighborX="4130" custLinFactNeighborY="-3304">
        <dgm:presLayoutVars>
          <dgm:chMax val="1"/>
          <dgm:chPref val="1"/>
        </dgm:presLayoutVars>
      </dgm:prSet>
      <dgm:spPr/>
    </dgm:pt>
  </dgm:ptLst>
  <dgm:cxnLst>
    <dgm:cxn modelId="{C17F9050-E175-4A67-A0AE-2AF3C67559A3}" type="presOf" srcId="{DFA259CD-DBFF-44B0-8ABF-CF14EA2AE2D4}" destId="{0E6671DF-26BE-437E-9DE1-BA144B890E71}" srcOrd="0" destOrd="0" presId="urn:microsoft.com/office/officeart/2018/2/layout/IconLabelList"/>
    <dgm:cxn modelId="{5457A952-98FE-4B23-A988-BD5ADE0C5DC0}" type="presOf" srcId="{2C3EA84F-2AE8-4B19-B671-75852180F9A8}" destId="{3676E96E-FF6E-4928-B207-3181C999F874}" srcOrd="0" destOrd="0" presId="urn:microsoft.com/office/officeart/2018/2/layout/IconLabelList"/>
    <dgm:cxn modelId="{650DBDD0-756F-4959-99F4-B67508D98770}" srcId="{FAF24317-9057-4561-8052-D9B8BC17391F}" destId="{2C3EA84F-2AE8-4B19-B671-75852180F9A8}" srcOrd="0" destOrd="0" parTransId="{6F5192B2-A97C-4C8A-B597-D9CBC5FFA0C5}" sibTransId="{83B6478E-BF0E-40F9-9676-8D0C020316DC}"/>
    <dgm:cxn modelId="{822827EC-2DE6-44CC-BD62-029A3AE4F63B}" type="presOf" srcId="{FAF24317-9057-4561-8052-D9B8BC17391F}" destId="{9738DC1F-6724-40BD-887A-75281CF34DB4}" srcOrd="0" destOrd="0" presId="urn:microsoft.com/office/officeart/2018/2/layout/IconLabelList"/>
    <dgm:cxn modelId="{DC6D91FF-AFC4-48B8-A23C-0049AB5B131D}" srcId="{FAF24317-9057-4561-8052-D9B8BC17391F}" destId="{DFA259CD-DBFF-44B0-8ABF-CF14EA2AE2D4}" srcOrd="1" destOrd="0" parTransId="{8C22BE92-E7F3-43D6-B6E4-71469E03F66D}" sibTransId="{A1BF5001-A86F-455E-9E47-BA66777CCD66}"/>
    <dgm:cxn modelId="{04AAA2A0-2FA6-4B9B-9BE5-38F03202255D}" type="presParOf" srcId="{9738DC1F-6724-40BD-887A-75281CF34DB4}" destId="{7C870201-40FF-4C66-955F-C3C283072CD2}" srcOrd="0" destOrd="0" presId="urn:microsoft.com/office/officeart/2018/2/layout/IconLabelList"/>
    <dgm:cxn modelId="{FF498AAF-A405-4F4E-A981-C8D46D2D8271}" type="presParOf" srcId="{7C870201-40FF-4C66-955F-C3C283072CD2}" destId="{82795594-DCE2-4C19-87F9-34B88FB3E226}" srcOrd="0" destOrd="0" presId="urn:microsoft.com/office/officeart/2018/2/layout/IconLabelList"/>
    <dgm:cxn modelId="{AA855CF7-61EB-44AD-8138-FA8A900A15E1}" type="presParOf" srcId="{7C870201-40FF-4C66-955F-C3C283072CD2}" destId="{797E1C05-6905-4E08-9E4D-FA8B973E3519}" srcOrd="1" destOrd="0" presId="urn:microsoft.com/office/officeart/2018/2/layout/IconLabelList"/>
    <dgm:cxn modelId="{60F0F345-CA17-4DFD-A442-39C5353E5720}" type="presParOf" srcId="{7C870201-40FF-4C66-955F-C3C283072CD2}" destId="{3676E96E-FF6E-4928-B207-3181C999F874}" srcOrd="2" destOrd="0" presId="urn:microsoft.com/office/officeart/2018/2/layout/IconLabelList"/>
    <dgm:cxn modelId="{4D5C596E-7865-4665-B3F3-FB29A306B937}" type="presParOf" srcId="{9738DC1F-6724-40BD-887A-75281CF34DB4}" destId="{8795792B-2495-44E0-8E6C-B2282AD50B6E}" srcOrd="1" destOrd="0" presId="urn:microsoft.com/office/officeart/2018/2/layout/IconLabelList"/>
    <dgm:cxn modelId="{D468ABEC-A8DF-49EB-BF1E-1DD8C30F1AA3}" type="presParOf" srcId="{9738DC1F-6724-40BD-887A-75281CF34DB4}" destId="{411317C6-A557-4055-B689-DF2CF5F7CF44}" srcOrd="2" destOrd="0" presId="urn:microsoft.com/office/officeart/2018/2/layout/IconLabelList"/>
    <dgm:cxn modelId="{B9AC981F-2D62-418A-8393-09E9B1DC3289}" type="presParOf" srcId="{411317C6-A557-4055-B689-DF2CF5F7CF44}" destId="{325505B0-905B-4813-AB78-09AB0C45D869}" srcOrd="0" destOrd="0" presId="urn:microsoft.com/office/officeart/2018/2/layout/IconLabelList"/>
    <dgm:cxn modelId="{440C61EF-504E-4F5A-83BF-819A7A08A0C6}" type="presParOf" srcId="{411317C6-A557-4055-B689-DF2CF5F7CF44}" destId="{F29058DD-977A-45DD-9599-3A9997ED8055}" srcOrd="1" destOrd="0" presId="urn:microsoft.com/office/officeart/2018/2/layout/IconLabelList"/>
    <dgm:cxn modelId="{1CC0BF0F-2D14-499F-B444-4FF568DD9B4A}" type="presParOf" srcId="{411317C6-A557-4055-B689-DF2CF5F7CF44}" destId="{0E6671DF-26BE-437E-9DE1-BA144B890E7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5594-DCE2-4C19-87F9-34B88FB3E226}">
      <dsp:nvSpPr>
        <dsp:cNvPr id="0" name=""/>
        <dsp:cNvSpPr/>
      </dsp:nvSpPr>
      <dsp:spPr>
        <a:xfrm>
          <a:off x="2105339" y="1301882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E96E-FF6E-4928-B207-3181C999F874}">
      <dsp:nvSpPr>
        <dsp:cNvPr id="0" name=""/>
        <dsp:cNvSpPr/>
      </dsp:nvSpPr>
      <dsp:spPr>
        <a:xfrm>
          <a:off x="7461" y="3193216"/>
          <a:ext cx="5608192" cy="7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</a:rPr>
            <a:t>Results have equated to fantastic individual achievements and pathways 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7461" y="3193216"/>
        <a:ext cx="5608192" cy="719187"/>
      </dsp:txXfrm>
    </dsp:sp>
    <dsp:sp modelId="{325505B0-905B-4813-AB78-09AB0C45D869}">
      <dsp:nvSpPr>
        <dsp:cNvPr id="0" name=""/>
        <dsp:cNvSpPr/>
      </dsp:nvSpPr>
      <dsp:spPr>
        <a:xfrm>
          <a:off x="7028091" y="1248836"/>
          <a:ext cx="1412437" cy="1412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71DF-26BE-437E-9DE1-BA144B890E71}">
      <dsp:nvSpPr>
        <dsp:cNvPr id="0" name=""/>
        <dsp:cNvSpPr/>
      </dsp:nvSpPr>
      <dsp:spPr>
        <a:xfrm>
          <a:off x="6172397" y="3044359"/>
          <a:ext cx="3138750" cy="93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</a:rPr>
            <a:t>134 out of 176 students (72%)                                   have accepted University places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6172397" y="3044359"/>
        <a:ext cx="3138750" cy="93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020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597" y="1"/>
            <a:ext cx="294020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020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597" y="9428163"/>
            <a:ext cx="294020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4B3E32-BCC6-443F-A06C-7B97593F0C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7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637" y="0"/>
            <a:ext cx="294015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5B70-2E8B-4023-A662-DE65B391B63C}" type="datetimeFigureOut">
              <a:rPr lang="en-GB" smtClean="0"/>
              <a:t>04/09/2022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9" y="4715273"/>
            <a:ext cx="5426392" cy="44664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015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637" y="9428959"/>
            <a:ext cx="294015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2A46-DCCA-4C26-8DF2-D9C30E92F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JB sign people in at front door &amp; hand UCAS/App booklet </a:t>
            </a:r>
          </a:p>
          <a:p>
            <a:r>
              <a:rPr lang="en-US"/>
              <a:t>Key dates information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8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8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If you have any questions …. please attend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details on this will be sent shortly.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2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100% vouchers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2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100% vouchers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3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6DE112-69BE-43C3-8161-B912120598C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1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Differences: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lessons, then 2  / 3 lessons.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1 hour lunch, instead of 2 30 mins  = more time to get lunch down the shop.</a:t>
            </a:r>
          </a:p>
          <a:p>
            <a:r>
              <a:rPr lang="en-GB" dirty="0"/>
              <a:t>Lunch can be offsite / Group study / Courtyard (</a:t>
            </a:r>
            <a:r>
              <a:rPr lang="en-GB" u="sng" dirty="0"/>
              <a:t>not</a:t>
            </a:r>
            <a:r>
              <a:rPr lang="en-GB" dirty="0"/>
              <a:t> canteen or study)</a:t>
            </a:r>
          </a:p>
          <a:p>
            <a:endParaRPr lang="en-GB" dirty="0"/>
          </a:p>
          <a:p>
            <a:r>
              <a:rPr lang="en-GB" dirty="0"/>
              <a:t>Bring food to eat p1 -3 if in group Don’t be back LATE!</a:t>
            </a:r>
          </a:p>
          <a:p>
            <a:r>
              <a:rPr lang="en-GB" dirty="0"/>
              <a:t>If in Group / Study – stay in here, not wander around school – meet staff at arranged time.</a:t>
            </a:r>
          </a:p>
          <a:p>
            <a:endParaRPr lang="en-GB" dirty="0"/>
          </a:p>
          <a:p>
            <a:r>
              <a:rPr lang="en-GB" dirty="0"/>
              <a:t>Bell Changes (may ring while in lesson)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leave after period 4 (2.10pm)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8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If you have any questions …. please attend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details on this will be sent shortly.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0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100% vouchers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5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Email on how to log on (NEED UPDATE TO DATE EMAIL). (SHEET).</a:t>
            </a:r>
          </a:p>
          <a:p>
            <a:r>
              <a:rPr lang="en-GB"/>
              <a:t>Homepage on left- click child – sub heading behaviour (If blank=no points)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56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If you have any questions …. please attend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details on this will be sent shortly.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Several Red subjects – keeping our 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ALPS progress score in the Top 25% of schools nationally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A level QI score = </a:t>
            </a:r>
            <a:r>
              <a:rPr lang="en-GB" sz="1800" dirty="0">
                <a:solidFill>
                  <a:srgbClr val="FF0000"/>
                </a:solidFill>
              </a:rPr>
              <a:t>1.00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</a:t>
            </a:r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ith 57% of grades at A*-B 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Remember </a:t>
            </a:r>
            <a:r>
              <a:rPr lang="en-GB" sz="1200" dirty="0">
                <a:solidFill>
                  <a:schemeClr val="bg1"/>
                </a:solidFill>
                <a:latin typeface="Gill Sans MT" panose="020B0502020104020203"/>
              </a:rPr>
              <a:t>Progress based on CAG targets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5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have attained their firm choice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4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Results have equated to fantastic individual achievements and pathways (145 out of 153  (94%) accepted Uni places)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0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Want more of the fantastic results NAY talked about. </a:t>
            </a:r>
          </a:p>
          <a:p>
            <a:r>
              <a:rPr lang="en-GB"/>
              <a:t>But need balance!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8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Form Team 2022 - 23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9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Welcome done</a:t>
            </a:r>
            <a:r>
              <a:rPr lang="en-GB" baseline="0"/>
              <a:t> to the senior leadership team- please encourage all students to be involved with anything organised.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12A46-DCCA-4C26-8DF2-D9C30E92F7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HOY will provide UCAS key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3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0350"/>
            <a:ext cx="1009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Results 2013</a:t>
            </a:r>
          </a:p>
        </p:txBody>
      </p:sp>
      <p:sp>
        <p:nvSpPr>
          <p:cNvPr id="24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22B3-55B9-4727-881B-90EA3D07C13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5C54-A27F-4B91-BBAC-6F07218EE6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9672" y="6273502"/>
            <a:ext cx="5903913" cy="323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2DBA-43D7-463F-AAEF-B9433379B1B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44" y="6381328"/>
            <a:ext cx="8280920" cy="476672"/>
          </a:xfr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6381-2281-477A-8722-B7289FD367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D815-353F-4A70-96E7-611D0C8460A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08F2-9926-48C2-A36C-4877757C52D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383F-5D62-450F-A7D6-2A3D19ABC0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D222-066E-4842-BE5E-53722322728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B9EC-74C5-4F46-8368-47862D30B7E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6768-8BEB-406E-BB25-411F87CC83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9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5207-5E16-4090-B43D-5CEF22D2B1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6675"/>
            <a:ext cx="9144001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Classroom Management Policy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534150"/>
            <a:ext cx="5903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  <a:latin typeface="Verdana" pitchFamily="34" charset="0"/>
                <a:cs typeface="+mn-cs"/>
              </a:rPr>
              <a:t>Results 2013</a:t>
            </a:r>
            <a:endParaRPr lang="en-US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DAD7184-9666-443D-9695-AE41DCE11048}" type="slidenum">
              <a:rPr lang="en-US">
                <a:solidFill>
                  <a:prstClr val="black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0350"/>
            <a:ext cx="1009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2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effectLst/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2"/>
          </a:solidFill>
          <a:effectLst/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effectLst/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2"/>
          </a:solidFill>
          <a:effectLst/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lexander-stafford@highamsparkschool.co.uk" TargetMode="External"/><Relationship Id="rId2" Type="http://schemas.openxmlformats.org/officeDocument/2006/relationships/hyperlink" Target="mailto:dstephens@highamsparkschool.co.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xcelimage-1YEB7M"/><Relationship Id="rId13" Type="http://schemas.openxmlformats.org/officeDocument/2006/relationships/image" Target="../media/image19.excelimage-GBsDGK"/><Relationship Id="rId18" Type="http://schemas.openxmlformats.org/officeDocument/2006/relationships/image" Target="../media/image24.excelimage-2v1H0N"/><Relationship Id="rId3" Type="http://schemas.openxmlformats.org/officeDocument/2006/relationships/image" Target="../media/image9.excelimage-NIcgtN"/><Relationship Id="rId7" Type="http://schemas.openxmlformats.org/officeDocument/2006/relationships/image" Target="../media/image13.excelimage-0mIirL"/><Relationship Id="rId12" Type="http://schemas.openxmlformats.org/officeDocument/2006/relationships/image" Target="../media/image18.excelimage-62pvkM"/><Relationship Id="rId17" Type="http://schemas.openxmlformats.org/officeDocument/2006/relationships/image" Target="../media/image23.excelimage-xDVM1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excelimage-3DvkuL"/><Relationship Id="rId20" Type="http://schemas.openxmlformats.org/officeDocument/2006/relationships/image" Target="../media/image26.excelimage-drllqK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xcelimage-zLBLVN"/><Relationship Id="rId11" Type="http://schemas.openxmlformats.org/officeDocument/2006/relationships/image" Target="../media/image17.excelimage-lA3HPJ"/><Relationship Id="rId5" Type="http://schemas.openxmlformats.org/officeDocument/2006/relationships/image" Target="../media/image11.excelimage-cepqaM"/><Relationship Id="rId15" Type="http://schemas.openxmlformats.org/officeDocument/2006/relationships/image" Target="../media/image21.excelimage-D2YfSN"/><Relationship Id="rId10" Type="http://schemas.openxmlformats.org/officeDocument/2006/relationships/image" Target="../media/image16.excelimage-1aqsUK"/><Relationship Id="rId19" Type="http://schemas.openxmlformats.org/officeDocument/2006/relationships/image" Target="../media/image25.excelimage-GIc62K"/><Relationship Id="rId4" Type="http://schemas.openxmlformats.org/officeDocument/2006/relationships/image" Target="../media/image10.excelimage-YgVYCM"/><Relationship Id="rId9" Type="http://schemas.openxmlformats.org/officeDocument/2006/relationships/image" Target="../media/image15.excelimage-f1dZtM"/><Relationship Id="rId14" Type="http://schemas.openxmlformats.org/officeDocument/2006/relationships/image" Target="../media/image20.excelimage-FHGF8J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3492103"/>
          </a:xfrm>
        </p:spPr>
        <p:txBody>
          <a:bodyPr/>
          <a:lstStyle/>
          <a:p>
            <a:pPr algn="ctr"/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Welcome to </a:t>
            </a:r>
            <a:b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Year 13</a:t>
            </a:r>
            <a:b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Parent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310047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A533-88D5-49F2-B491-5BECA12B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4" y="108459"/>
            <a:ext cx="8229600" cy="1206500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Well done!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430A3-48A9-47F7-89B9-F3A487C439A2}"/>
              </a:ext>
            </a:extLst>
          </p:cNvPr>
          <p:cNvSpPr/>
          <p:nvPr/>
        </p:nvSpPr>
        <p:spPr>
          <a:xfrm>
            <a:off x="90038" y="3849544"/>
            <a:ext cx="2313432" cy="286232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Eliana Richards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Conor Dunne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Digby Gough-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Boyack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Gracie Purton</a:t>
            </a:r>
          </a:p>
          <a:p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Nasra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Gram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Fatima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Zait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Bianca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Durche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Alice Jarvis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Aaron Wilson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Omari Wallace Corbett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Lily Etherington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Hassan Akhtar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Shauna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Lawrance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Hadeea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Sohail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Jada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Byfield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DA4CC6-A646-40BD-9505-DE4E1EFFE57A}"/>
              </a:ext>
            </a:extLst>
          </p:cNvPr>
          <p:cNvSpPr/>
          <p:nvPr/>
        </p:nvSpPr>
        <p:spPr>
          <a:xfrm>
            <a:off x="6924358" y="3665811"/>
            <a:ext cx="2071977" cy="304698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Zunairah </a:t>
            </a:r>
            <a:r>
              <a:rPr lang="en-GB" sz="1200" dirty="0" err="1">
                <a:latin typeface="Calibri"/>
                <a:ea typeface="Times New Roman" panose="02020603050405020304" pitchFamily="18" charset="0"/>
                <a:cs typeface="Arial"/>
              </a:rPr>
              <a:t>Mustaq</a:t>
            </a:r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Karima </a:t>
            </a:r>
            <a:r>
              <a:rPr lang="en-GB" sz="1200" dirty="0" err="1">
                <a:latin typeface="Calibri"/>
                <a:ea typeface="Times New Roman" panose="02020603050405020304" pitchFamily="18" charset="0"/>
                <a:cs typeface="Arial"/>
              </a:rPr>
              <a:t>Srhir</a:t>
            </a:r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Pheobe Dewar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Lily Peter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Roanna Reid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Meenakshi Hari  </a:t>
            </a:r>
          </a:p>
          <a:p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Ti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-Anna Hepburn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Jack Hill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Jasmine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Nsbuga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Maddie McDermott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Akari Dobson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Rojda Aydemir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Doreen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Akomeah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Ava Stephenson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Eli Naylor  </a:t>
            </a:r>
          </a:p>
          <a:p>
            <a:r>
              <a:rPr lang="en-GB" sz="1200" dirty="0">
                <a:latin typeface="Calibri"/>
                <a:ea typeface="Times New Roman" panose="02020603050405020304" pitchFamily="18" charset="0"/>
                <a:cs typeface="Arial"/>
              </a:rPr>
              <a:t>Shilah Bowes- Armstrong 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DEB65B-0C00-467D-B36F-FE5AB5CB086F}"/>
              </a:ext>
            </a:extLst>
          </p:cNvPr>
          <p:cNvSpPr txBox="1">
            <a:spLocks/>
          </p:cNvSpPr>
          <p:nvPr/>
        </p:nvSpPr>
        <p:spPr>
          <a:xfrm>
            <a:off x="3894469" y="5189305"/>
            <a:ext cx="1538891" cy="44463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Prefects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14" y="1502673"/>
            <a:ext cx="4309400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5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211" y="1810491"/>
            <a:ext cx="5915025" cy="745629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Senior Prefects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1808" y="256649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u="sng" dirty="0">
                <a:solidFill>
                  <a:srgbClr val="000000"/>
                </a:solidFill>
                <a:latin typeface="Calibri" panose="020F0502020204030204" pitchFamily="34" charset="0"/>
              </a:rPr>
              <a:t>2022 - 23 </a:t>
            </a:r>
            <a:r>
              <a:rPr lang="en-GB" sz="4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Eliana Richards 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Conor Dunne 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Digby Gough- </a:t>
            </a:r>
            <a:r>
              <a:rPr lang="en-GB" sz="3200" dirty="0" err="1">
                <a:solidFill>
                  <a:srgbClr val="002060"/>
                </a:solidFill>
              </a:rPr>
              <a:t>Boyack</a:t>
            </a:r>
            <a:r>
              <a:rPr lang="en-GB" sz="3200" dirty="0">
                <a:solidFill>
                  <a:srgbClr val="002060"/>
                </a:solidFill>
              </a:rPr>
              <a:t> 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Gracie Purton  </a:t>
            </a:r>
          </a:p>
        </p:txBody>
      </p:sp>
    </p:spTree>
    <p:extLst>
      <p:ext uri="{BB962C8B-B14F-4D97-AF65-F5344CB8AC3E}">
        <p14:creationId xmlns:p14="http://schemas.microsoft.com/office/powerpoint/2010/main" val="49094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45840" y="3603735"/>
            <a:ext cx="7772400" cy="1828800"/>
          </a:xfrm>
        </p:spPr>
        <p:txBody>
          <a:bodyPr/>
          <a:lstStyle/>
          <a:p>
            <a:pPr algn="ctr"/>
            <a: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Dates &amp; Assessment Information</a:t>
            </a:r>
            <a:br>
              <a:rPr lang="en-GB" sz="4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640" y="5235765"/>
            <a:ext cx="6400800" cy="1752600"/>
          </a:xfrm>
        </p:spPr>
        <p:txBody>
          <a:bodyPr/>
          <a:lstStyle/>
          <a:p>
            <a:r>
              <a:rPr lang="en-GB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 Stephens</a:t>
            </a:r>
          </a:p>
        </p:txBody>
      </p:sp>
    </p:spTree>
    <p:extLst>
      <p:ext uri="{BB962C8B-B14F-4D97-AF65-F5344CB8AC3E}">
        <p14:creationId xmlns:p14="http://schemas.microsoft.com/office/powerpoint/2010/main" val="212234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69" y="401766"/>
            <a:ext cx="8229600" cy="1206500"/>
          </a:xfrm>
        </p:spPr>
        <p:txBody>
          <a:bodyPr/>
          <a:lstStyle/>
          <a:p>
            <a:r>
              <a:rPr lang="en-GB" b="1">
                <a:solidFill>
                  <a:srgbClr val="002060"/>
                </a:solidFill>
                <a:effectLst/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608266"/>
            <a:ext cx="8229600" cy="453072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effectLst/>
              </a:rPr>
              <a:t>Friday 9</a:t>
            </a:r>
            <a:r>
              <a:rPr lang="en-GB" b="1" baseline="30000" dirty="0">
                <a:solidFill>
                  <a:srgbClr val="002060"/>
                </a:solidFill>
                <a:effectLst/>
              </a:rPr>
              <a:t>th</a:t>
            </a:r>
            <a:r>
              <a:rPr lang="en-GB" b="1" dirty="0">
                <a:solidFill>
                  <a:srgbClr val="002060"/>
                </a:solidFill>
                <a:effectLst/>
              </a:rPr>
              <a:t> September 2022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effectLst/>
              </a:rPr>
              <a:t>Student individual photographs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</a:endParaRPr>
          </a:p>
          <a:p>
            <a:r>
              <a:rPr lang="en-GB" b="1" dirty="0">
                <a:solidFill>
                  <a:srgbClr val="002060"/>
                </a:solidFill>
                <a:effectLst/>
              </a:rPr>
              <a:t>Friday 16</a:t>
            </a:r>
            <a:r>
              <a:rPr lang="en-GB" b="1" baseline="30000" dirty="0">
                <a:solidFill>
                  <a:srgbClr val="002060"/>
                </a:solidFill>
                <a:effectLst/>
              </a:rPr>
              <a:t>th</a:t>
            </a:r>
            <a:r>
              <a:rPr lang="en-GB" b="1" dirty="0">
                <a:solidFill>
                  <a:srgbClr val="002060"/>
                </a:solidFill>
                <a:effectLst/>
              </a:rPr>
              <a:t> September 2022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effectLst/>
              </a:rPr>
              <a:t>Subject change deadline </a:t>
            </a:r>
            <a:r>
              <a:rPr lang="en-GB" sz="1800" dirty="0">
                <a:solidFill>
                  <a:srgbClr val="002060"/>
                </a:solidFill>
                <a:effectLst/>
              </a:rPr>
              <a:t>(4 subjects)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  <a:effectLst/>
            </a:endParaRPr>
          </a:p>
          <a:p>
            <a:r>
              <a:rPr lang="en-GB" b="1" dirty="0">
                <a:solidFill>
                  <a:srgbClr val="002060"/>
                </a:solidFill>
              </a:rPr>
              <a:t>Friday 23</a:t>
            </a:r>
            <a:r>
              <a:rPr lang="en-GB" b="1" baseline="30000" dirty="0">
                <a:solidFill>
                  <a:srgbClr val="002060"/>
                </a:solidFill>
              </a:rPr>
              <a:t>rd</a:t>
            </a:r>
            <a:r>
              <a:rPr lang="en-GB" b="1" dirty="0">
                <a:solidFill>
                  <a:srgbClr val="002060"/>
                </a:solidFill>
              </a:rPr>
              <a:t> September 2022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Bursary application deadline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3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911436"/>
          </a:xfrm>
        </p:spPr>
        <p:txBody>
          <a:bodyPr/>
          <a:lstStyle/>
          <a:p>
            <a:r>
              <a:rPr lang="en-GB" sz="2800" b="1" dirty="0"/>
              <a:t>December Mock Exam Weeks</a:t>
            </a:r>
          </a:p>
          <a:p>
            <a:pPr marL="0" indent="0">
              <a:buNone/>
            </a:pPr>
            <a:r>
              <a:rPr lang="en-GB" sz="2800" dirty="0"/>
              <a:t>- Monday 5</a:t>
            </a:r>
            <a:r>
              <a:rPr lang="en-GB" sz="2800" baseline="30000" dirty="0"/>
              <a:t>th</a:t>
            </a:r>
            <a:r>
              <a:rPr lang="en-GB" sz="2800" dirty="0"/>
              <a:t> – Thursday 15</a:t>
            </a:r>
            <a:r>
              <a:rPr lang="en-GB" sz="2800" baseline="30000" dirty="0"/>
              <a:t>th</a:t>
            </a:r>
            <a:r>
              <a:rPr lang="en-GB" sz="2800" dirty="0"/>
              <a:t> December 2022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/>
              <a:t>Year 13 Parents Evening </a:t>
            </a:r>
          </a:p>
          <a:p>
            <a:pPr>
              <a:buFontTx/>
              <a:buChar char="-"/>
            </a:pPr>
            <a:r>
              <a:rPr lang="en-GB" sz="2800" dirty="0"/>
              <a:t>Thursday 12</a:t>
            </a:r>
            <a:r>
              <a:rPr lang="en-GB" sz="2800" baseline="30000" dirty="0"/>
              <a:t>th</a:t>
            </a:r>
            <a:r>
              <a:rPr lang="en-GB" sz="2800" dirty="0"/>
              <a:t> January 2023</a:t>
            </a:r>
          </a:p>
          <a:p>
            <a:pPr>
              <a:buFontTx/>
              <a:buChar char="-"/>
            </a:pPr>
            <a:endParaRPr lang="en-GB" sz="1200" dirty="0"/>
          </a:p>
          <a:p>
            <a:r>
              <a:rPr lang="en-GB" sz="2800" b="1" dirty="0"/>
              <a:t>UCAS national application deadline</a:t>
            </a:r>
          </a:p>
          <a:p>
            <a:pPr marL="0" indent="0">
              <a:buNone/>
            </a:pPr>
            <a:r>
              <a:rPr lang="en-GB" sz="2800" dirty="0"/>
              <a:t>-   Wednesday 25</a:t>
            </a:r>
            <a:r>
              <a:rPr lang="en-GB" sz="2800" baseline="30000" dirty="0"/>
              <a:t>th</a:t>
            </a:r>
            <a:r>
              <a:rPr lang="en-GB" sz="2800" dirty="0"/>
              <a:t> January 2023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/>
              <a:t>Progress day</a:t>
            </a:r>
          </a:p>
          <a:p>
            <a:pPr>
              <a:buFontTx/>
              <a:buChar char="-"/>
            </a:pPr>
            <a:r>
              <a:rPr lang="en-GB" sz="2800" dirty="0"/>
              <a:t>TBC</a:t>
            </a: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09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External Examinations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6231"/>
            <a:ext cx="8435280" cy="4530725"/>
          </a:xfrm>
          <a:noFill/>
        </p:spPr>
        <p:txBody>
          <a:bodyPr/>
          <a:lstStyle/>
          <a:p>
            <a:r>
              <a:rPr lang="en-GB" sz="2800" b="1" dirty="0"/>
              <a:t>Mock Exam Week 2</a:t>
            </a:r>
          </a:p>
          <a:p>
            <a:pPr marL="0" indent="0">
              <a:buNone/>
            </a:pPr>
            <a:r>
              <a:rPr lang="en-GB" sz="2800" dirty="0"/>
              <a:t>- Monday 20</a:t>
            </a:r>
            <a:r>
              <a:rPr lang="en-GB" sz="2800" baseline="30000" dirty="0"/>
              <a:t>th</a:t>
            </a:r>
            <a:r>
              <a:rPr lang="en-GB" sz="2800" dirty="0"/>
              <a:t> March – Friday 1</a:t>
            </a:r>
            <a:r>
              <a:rPr lang="en-GB" sz="2800" baseline="30000" dirty="0"/>
              <a:t>st</a:t>
            </a:r>
            <a:r>
              <a:rPr lang="en-GB" sz="2800" dirty="0"/>
              <a:t> April 2023</a:t>
            </a: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Friday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19</a:t>
            </a:r>
            <a:r>
              <a:rPr lang="en-GB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th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May 2023</a:t>
            </a:r>
          </a:p>
          <a:p>
            <a:pPr marL="0" indent="0">
              <a:buNone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Final day of A Level </a:t>
            </a:r>
            <a:r>
              <a:rPr lang="en-GB" sz="2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lessons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Monday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r>
              <a:rPr lang="en-GB" sz="28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nd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May 2023 </a:t>
            </a:r>
          </a:p>
          <a:p>
            <a:pPr marL="0" indent="0">
              <a:buNone/>
            </a:pP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A Level exams commence</a:t>
            </a: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0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86891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dirty="0">
                <a:latin typeface="Calibri"/>
                <a:cs typeface="Calibri"/>
              </a:rPr>
              <a:t>Thank you all for watching</a:t>
            </a: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Please attend our TEAMS meeting on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 Thursday 8th September 4.30pm - 5.30pm 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49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ACADEMIC PROGRESS AND SUPPORT</a:t>
            </a:r>
            <a:endParaRPr lang="en-GB" sz="4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56442" y="4195714"/>
            <a:ext cx="6400800" cy="1752600"/>
          </a:xfrm>
        </p:spPr>
        <p:txBody>
          <a:bodyPr/>
          <a:lstStyle/>
          <a:p>
            <a:r>
              <a:rPr lang="en-GB" sz="3600" b="1" dirty="0">
                <a:effectLst/>
                <a:latin typeface="Calibri" panose="020F0502020204030204" pitchFamily="34" charset="0"/>
              </a:rPr>
              <a:t>Ms Wallace</a:t>
            </a:r>
          </a:p>
        </p:txBody>
      </p:sp>
    </p:spTree>
    <p:extLst>
      <p:ext uri="{BB962C8B-B14F-4D97-AF65-F5344CB8AC3E}">
        <p14:creationId xmlns:p14="http://schemas.microsoft.com/office/powerpoint/2010/main" val="175409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Year 13 Expectations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91" y="1600200"/>
            <a:ext cx="9049327" cy="4530725"/>
          </a:xfrm>
        </p:spPr>
        <p:txBody>
          <a:bodyPr/>
          <a:lstStyle/>
          <a:p>
            <a:pPr algn="just"/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Arrive at 08:30 every day: 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(Students arriving after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08:35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will be required in school at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08:00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the following school day if there is no authorised reason for their lateness. Parents will receive a phone call if their son/daughter arrives late to school)</a:t>
            </a:r>
            <a:endParaRPr lang="en-US" dirty="0">
              <a:cs typeface="Calibri" panose="020F0502020204030204" pitchFamily="34" charset="0"/>
            </a:endParaRPr>
          </a:p>
          <a:p>
            <a:pPr algn="just"/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pPr algn="just"/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An attendance record of 96 – 100%</a:t>
            </a:r>
            <a:endParaRPr lang="en-GB" dirty="0">
              <a:cs typeface="Calibri" panose="020F0502020204030204" pitchFamily="34" charset="0"/>
            </a:endParaRPr>
          </a:p>
          <a:p>
            <a:pPr algn="just"/>
            <a:endParaRPr lang="en-GB" sz="2800" b="1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pPr algn="just"/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Students must go to </a:t>
            </a:r>
            <a:r>
              <a:rPr lang="en-GB" sz="28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ALL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lessons:  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but are able to study at home after lunch if they have no subject lessons in the afternoon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(a privilege for year 13 that can be taken away)</a:t>
            </a:r>
            <a:endParaRPr lang="en-GB">
              <a:cs typeface="Calibri"/>
            </a:endParaRP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35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Year 13 Expectations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Commitment and dedication to studies: utilising the Study Centre to ensure students keep on top of their work</a:t>
            </a: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pPr algn="just"/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Working hard in lessons: meeting homework deadlines, re-reading class notes throughout the academic year </a:t>
            </a: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pPr algn="just"/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Act as a role model for the students in Yrs7-12: demonstrating a courteous manner towards both staff and students</a:t>
            </a: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cs typeface="Calibri"/>
            </a:endParaRPr>
          </a:p>
          <a:p>
            <a:pPr algn="just"/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35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242" y="882318"/>
            <a:ext cx="9087021" cy="5328592"/>
          </a:xfrm>
        </p:spPr>
        <p:txBody>
          <a:bodyPr/>
          <a:lstStyle/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GB" sz="2000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endParaRPr lang="en-GB" sz="2400" i="1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b="1" i="1" dirty="0">
                <a:latin typeface="Calibri"/>
                <a:cs typeface="Calibri"/>
              </a:rPr>
              <a:t>1)Achievements, </a:t>
            </a:r>
            <a:r>
              <a:rPr lang="en-GB" sz="2400" b="1" dirty="0">
                <a:latin typeface="Calibri"/>
                <a:cs typeface="Calibri"/>
              </a:rPr>
              <a:t>Key Dates &amp; Assessment Information</a:t>
            </a:r>
            <a:endParaRPr lang="en-GB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b="1" i="1" dirty="0">
                <a:latin typeface="Calibri"/>
                <a:cs typeface="Calibri"/>
              </a:rPr>
              <a:t>  </a:t>
            </a:r>
            <a:r>
              <a:rPr lang="en-GB" sz="2400" b="1" i="1" dirty="0">
                <a:effectLst/>
                <a:latin typeface="Calibri"/>
                <a:cs typeface="Calibri"/>
              </a:rPr>
              <a:t>Mrs Stephens</a:t>
            </a:r>
            <a:r>
              <a:rPr lang="en-GB" sz="2400" dirty="0">
                <a:latin typeface="Calibri"/>
                <a:cs typeface="Calibri"/>
              </a:rPr>
              <a:t>  </a:t>
            </a: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i="1" dirty="0">
                <a:effectLst/>
                <a:latin typeface="Calibri"/>
                <a:cs typeface="Calibri"/>
              </a:rPr>
              <a:t>Head of 6</a:t>
            </a:r>
            <a:r>
              <a:rPr lang="en-GB" sz="2400" i="1" baseline="30000" dirty="0">
                <a:effectLst/>
                <a:latin typeface="Calibri"/>
                <a:cs typeface="Calibri"/>
              </a:rPr>
              <a:t>th</a:t>
            </a:r>
            <a:r>
              <a:rPr lang="en-GB" sz="2400" i="1" dirty="0">
                <a:latin typeface="Calibri"/>
                <a:cs typeface="Calibri"/>
              </a:rPr>
              <a:t> Form, student’s academic &amp; pastoral support.</a:t>
            </a:r>
            <a:endParaRPr lang="en-GB" sz="2400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i="1" dirty="0">
                <a:latin typeface="Calibri"/>
                <a:cs typeface="Calibri"/>
                <a:hlinkClick r:id="rId2"/>
              </a:rPr>
              <a:t>dstephens@highamsparkschool.co.uk</a:t>
            </a:r>
            <a:endParaRPr lang="en-GB" sz="2400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endParaRPr lang="en-GB" sz="2400" i="1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b="1" dirty="0">
                <a:effectLst/>
                <a:latin typeface="Calibri"/>
                <a:cs typeface="Calibri"/>
              </a:rPr>
              <a:t>2) </a:t>
            </a:r>
            <a:r>
              <a:rPr lang="en-GB" sz="2400" b="1" dirty="0">
                <a:latin typeface="Calibri"/>
                <a:cs typeface="Calibri"/>
              </a:rPr>
              <a:t>Academic Progress &amp; Support </a:t>
            </a:r>
            <a:endParaRPr lang="en-GB" sz="2400" dirty="0"/>
          </a:p>
          <a:p>
            <a:pPr lvl="1">
              <a:buSzPct val="90000"/>
              <a:buNone/>
            </a:pPr>
            <a:r>
              <a:rPr lang="en-GB" sz="2400" b="1" i="1" dirty="0">
                <a:latin typeface="Calibri"/>
                <a:cs typeface="Calibri"/>
              </a:rPr>
              <a:t>Ms Wallace</a:t>
            </a:r>
          </a:p>
          <a:p>
            <a:pPr lvl="1">
              <a:buSzPct val="90000"/>
              <a:buNone/>
            </a:pPr>
            <a:r>
              <a:rPr lang="en-GB" sz="2400" i="1" dirty="0">
                <a:effectLst/>
                <a:latin typeface="Calibri"/>
                <a:cs typeface="Calibri"/>
              </a:rPr>
              <a:t>Head of Year </a:t>
            </a:r>
            <a:r>
              <a:rPr lang="en-GB" sz="2400" i="1" dirty="0">
                <a:latin typeface="Calibri"/>
                <a:cs typeface="Calibri"/>
              </a:rPr>
              <a:t>13</a:t>
            </a:r>
            <a:endParaRPr lang="en-GB" sz="2400" dirty="0"/>
          </a:p>
          <a:p>
            <a:pPr lvl="1">
              <a:buSzPct val="90000"/>
              <a:buNone/>
            </a:pPr>
            <a:r>
              <a:rPr lang="en-GB" sz="2400" dirty="0">
                <a:latin typeface="Calibri"/>
                <a:cs typeface="Calibri"/>
                <a:hlinkClick r:id="rId3"/>
              </a:rPr>
              <a:t>lwallace@highamsparkschool.co.uk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000" i="1" dirty="0">
                <a:latin typeface="Calibri"/>
                <a:cs typeface="Calibri"/>
              </a:rPr>
              <a:t>	</a:t>
            </a:r>
            <a:endParaRPr lang="en-GB" sz="2000" i="1" dirty="0">
              <a:solidFill>
                <a:schemeClr val="tx2"/>
              </a:solidFill>
              <a:effectLst/>
              <a:latin typeface="Calibri"/>
              <a:cs typeface="Calibri"/>
            </a:endParaRPr>
          </a:p>
          <a:p>
            <a:pPr marL="0" indent="0">
              <a:buNone/>
            </a:pPr>
            <a:endParaRPr lang="en-GB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9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989" y="2151064"/>
            <a:ext cx="7826375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n-US" sz="1620">
                <a:solidFill>
                  <a:srgbClr val="0070C0"/>
                </a:solidFill>
                <a:latin typeface="+mj-lt"/>
              </a:rPr>
              <a:t> </a:t>
            </a:r>
            <a:endParaRPr lang="en-GB" sz="162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93702" y="376480"/>
            <a:ext cx="8196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6th Form Dress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0379E-8320-45FF-B738-DE2EF0D6A5CC}"/>
              </a:ext>
            </a:extLst>
          </p:cNvPr>
          <p:cNvSpPr txBox="1"/>
          <p:nvPr/>
        </p:nvSpPr>
        <p:spPr>
          <a:xfrm>
            <a:off x="184728" y="1500239"/>
            <a:ext cx="5664071" cy="45988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Students’ overall appearance should be business-like and professional</a:t>
            </a:r>
            <a:endParaRPr lang="en-GB" sz="1200" dirty="0">
              <a:effectLst/>
              <a:latin typeface="Calibri"/>
              <a:ea typeface="Times New Roman" panose="02020603050405020304" pitchFamily="18" charset="0"/>
              <a:cs typeface="Arial"/>
            </a:endParaRPr>
          </a:p>
          <a:p>
            <a:pPr algn="ctr"/>
            <a:endParaRPr lang="en-GB" sz="105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/>
            <a:r>
              <a:rPr lang="en-GB" sz="2400" b="1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Compulsory:</a:t>
            </a:r>
            <a:endParaRPr lang="en-GB" sz="1800" dirty="0">
              <a:effectLst/>
              <a:latin typeface="Calibri"/>
              <a:ea typeface="Times New Roman" panose="02020603050405020304" pitchFamily="18" charset="0"/>
              <a:cs typeface="Arial"/>
            </a:endParaRP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A formal suit– all dark-coloured.</a:t>
            </a: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Formal collared shirt with a tie / collared blouse.</a:t>
            </a: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A formal business dress, with a blazer.</a:t>
            </a:r>
          </a:p>
          <a:p>
            <a:pPr marL="457200" algn="l" fontAlgn="base">
              <a:lnSpc>
                <a:spcPct val="115000"/>
              </a:lnSpc>
            </a:pP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Skirts and dresses must be of a reasonable length and trousers should not be skin-tight.</a:t>
            </a: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Dark, plain, un-patterned socks or tights may be worn (no leggings).</a:t>
            </a:r>
          </a:p>
          <a:p>
            <a:pPr marL="342900" lvl="0" indent="-342900" algn="l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Formal dark-coloured shoes (not boots or trainers).</a:t>
            </a:r>
          </a:p>
          <a:p>
            <a:pPr marL="194310" fontAlgn="base">
              <a:lnSpc>
                <a:spcPct val="115000"/>
              </a:lnSpc>
            </a:pPr>
            <a:r>
              <a:rPr lang="en-GB" sz="12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  </a:t>
            </a:r>
          </a:p>
          <a:p>
            <a:pPr algn="ctr" fontAlgn="base">
              <a:lnSpc>
                <a:spcPct val="115000"/>
              </a:lnSpc>
            </a:pPr>
            <a:endParaRPr lang="en-GB" sz="18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4E7762C1-A76B-4617-C8FF-2B7630FA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54" y="5635522"/>
            <a:ext cx="6276109" cy="1313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ABFE6-DD23-4E39-04EB-0EF1EA67A857}"/>
              </a:ext>
            </a:extLst>
          </p:cNvPr>
          <p:cNvSpPr txBox="1"/>
          <p:nvPr/>
        </p:nvSpPr>
        <p:spPr>
          <a:xfrm>
            <a:off x="6317673" y="3396673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Calibri"/>
                <a:cs typeface="Segoe UI"/>
              </a:rPr>
              <a:t>Optional</a:t>
            </a:r>
            <a:r>
              <a:rPr lang="en-GB" dirty="0">
                <a:latin typeface="Calibri"/>
                <a:cs typeface="Segoe UI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Calibri"/>
                <a:cs typeface="Arial"/>
              </a:rPr>
              <a:t>A plain dark jumper or cardigan may be worn.​</a:t>
            </a:r>
          </a:p>
          <a:p>
            <a:pPr>
              <a:buChar char="•"/>
            </a:pPr>
            <a:r>
              <a:rPr lang="en-GB" dirty="0">
                <a:latin typeface="Calibri"/>
                <a:cs typeface="Arial"/>
              </a:rPr>
              <a:t>A waistcoat (not in place of a suit jacket)​</a:t>
            </a:r>
          </a:p>
          <a:p>
            <a:pPr>
              <a:buChar char="•"/>
            </a:pPr>
            <a:r>
              <a:rPr lang="en-GB" dirty="0">
                <a:latin typeface="Calibri"/>
                <a:cs typeface="Arial"/>
              </a:rPr>
              <a:t>A coat, but not worn indoors.</a:t>
            </a:r>
            <a:r>
              <a:rPr lang="en-US" dirty="0">
                <a:latin typeface="Calibri"/>
                <a:cs typeface="Arial"/>
              </a:rPr>
              <a:t>​</a:t>
            </a:r>
          </a:p>
          <a:p>
            <a:r>
              <a:rPr lang="en-GB" dirty="0">
                <a:latin typeface="Times New Roman"/>
                <a:cs typeface="Segoe UI"/>
              </a:rPr>
              <a:t>​​</a:t>
            </a:r>
          </a:p>
        </p:txBody>
      </p:sp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49655C4-452E-01DC-D91C-447723429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1" y="2065512"/>
            <a:ext cx="3181927" cy="12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2814-FD10-4AEA-9C5D-AE9C4D6B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CA3D11-CDA9-4D99-98E1-3513324ED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05738"/>
              </p:ext>
            </p:extLst>
          </p:nvPr>
        </p:nvGraphicFramePr>
        <p:xfrm>
          <a:off x="946726" y="1731818"/>
          <a:ext cx="4654637" cy="4944889"/>
        </p:xfrm>
        <a:graphic>
          <a:graphicData uri="http://schemas.openxmlformats.org/drawingml/2006/table">
            <a:tbl>
              <a:tblPr/>
              <a:tblGrid>
                <a:gridCol w="1189181">
                  <a:extLst>
                    <a:ext uri="{9D8B030D-6E8A-4147-A177-3AD203B41FA5}">
                      <a16:colId xmlns:a16="http://schemas.microsoft.com/office/drawing/2014/main" val="85187245"/>
                    </a:ext>
                  </a:extLst>
                </a:gridCol>
                <a:gridCol w="1155152">
                  <a:extLst>
                    <a:ext uri="{9D8B030D-6E8A-4147-A177-3AD203B41FA5}">
                      <a16:colId xmlns:a16="http://schemas.microsoft.com/office/drawing/2014/main" val="1300652731"/>
                    </a:ext>
                  </a:extLst>
                </a:gridCol>
                <a:gridCol w="1155152">
                  <a:extLst>
                    <a:ext uri="{9D8B030D-6E8A-4147-A177-3AD203B41FA5}">
                      <a16:colId xmlns:a16="http://schemas.microsoft.com/office/drawing/2014/main" val="1963053944"/>
                    </a:ext>
                  </a:extLst>
                </a:gridCol>
                <a:gridCol w="1155152">
                  <a:extLst>
                    <a:ext uri="{9D8B030D-6E8A-4147-A177-3AD203B41FA5}">
                      <a16:colId xmlns:a16="http://schemas.microsoft.com/office/drawing/2014/main" val="3543301937"/>
                    </a:ext>
                  </a:extLst>
                </a:gridCol>
              </a:tblGrid>
              <a:tr h="5244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8.30 - 8.50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38037"/>
                  </a:ext>
                </a:extLst>
              </a:tr>
              <a:tr h="41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08:50 - 08:55 (Lesson Changeover)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23283"/>
                  </a:ext>
                </a:extLst>
              </a:tr>
              <a:tr h="4370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08:55 - 09:55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5043"/>
                  </a:ext>
                </a:extLst>
              </a:tr>
              <a:tr h="1748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09:55 - 10:00 (Lesson Changeover)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4482"/>
                  </a:ext>
                </a:extLst>
              </a:tr>
              <a:tr h="4370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10:00 - 11:00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97419"/>
                  </a:ext>
                </a:extLst>
              </a:tr>
              <a:tr h="1748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11:00 - 11:05 (Lesson Changeover)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53014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11:05 - 12:05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8142"/>
                  </a:ext>
                </a:extLst>
              </a:tr>
              <a:tr h="1596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Lunch - 12.05 - 13.05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50325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13:10 - 14:10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84557"/>
                  </a:ext>
                </a:extLst>
              </a:tr>
              <a:tr h="1748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14:10 - 14:15 (Lesson Changeover)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923176"/>
                  </a:ext>
                </a:extLst>
              </a:tr>
              <a:tr h="4370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14:15 - 15:15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61026"/>
                  </a:ext>
                </a:extLst>
              </a:tr>
              <a:tr h="1748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15:15 - 15:20 (End of P5 - See Dismissal Times Below)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94168"/>
                  </a:ext>
                </a:extLst>
              </a:tr>
              <a:tr h="4370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15:20 - 16:20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60211"/>
                  </a:ext>
                </a:extLst>
              </a:tr>
              <a:tr h="343824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6th Form Gate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6th Form Gate</a:t>
                      </a:r>
                    </a:p>
                  </a:txBody>
                  <a:tcPr marL="5354" marR="5354" marT="5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71652"/>
                  </a:ext>
                </a:extLst>
              </a:tr>
              <a:tr h="250583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15:15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5354" marR="5354" marT="5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04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F69CB6-2973-4581-821C-FE430804A8D9}"/>
              </a:ext>
            </a:extLst>
          </p:cNvPr>
          <p:cNvSpPr txBox="1"/>
          <p:nvPr/>
        </p:nvSpPr>
        <p:spPr>
          <a:xfrm>
            <a:off x="6271829" y="2989070"/>
            <a:ext cx="251262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Calibri"/>
              </a:rPr>
              <a:t>Students must return to school by </a:t>
            </a:r>
            <a:r>
              <a:rPr lang="en-GB" b="1" dirty="0">
                <a:latin typeface="Arial"/>
                <a:cs typeface="Calibri"/>
              </a:rPr>
              <a:t>1:05pm</a:t>
            </a:r>
            <a:endParaRPr lang="en-US">
              <a:latin typeface="Arial"/>
              <a:cs typeface="Arial"/>
            </a:endParaRPr>
          </a:p>
          <a:p>
            <a:endParaRPr lang="en-GB" sz="1600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Students can go home at 14.15pm if they do not have a period </a:t>
            </a:r>
            <a:r>
              <a:rPr lang="en-GB" sz="1600" b="1" dirty="0">
                <a:latin typeface="Arial"/>
                <a:cs typeface="Arial"/>
              </a:rPr>
              <a:t>5 or 6.</a:t>
            </a:r>
            <a:endParaRPr lang="en-US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05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7"/>
            <a:ext cx="8579296" cy="864097"/>
          </a:xfrm>
        </p:spPr>
        <p:txBody>
          <a:bodyPr/>
          <a:lstStyle/>
          <a:p>
            <a:br>
              <a:rPr lang="en-GB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GB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Organisation</a:t>
            </a:r>
            <a:br>
              <a:rPr lang="en-GB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GB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GB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909" y="1638197"/>
            <a:ext cx="6176819" cy="5008697"/>
          </a:xfrm>
        </p:spPr>
        <p:txBody>
          <a:bodyPr/>
          <a:lstStyle/>
          <a:p>
            <a:pPr algn="just"/>
            <a:r>
              <a:rPr lang="en-GB" sz="2200" b="1" dirty="0">
                <a:effectLst/>
                <a:latin typeface="Arial"/>
                <a:cs typeface="Arial"/>
              </a:rPr>
              <a:t>Know what needs to be done and by when; </a:t>
            </a:r>
            <a:r>
              <a:rPr lang="en-GB" sz="2200" dirty="0">
                <a:effectLst/>
                <a:latin typeface="Arial"/>
                <a:cs typeface="Arial"/>
              </a:rPr>
              <a:t>students should record information in a planner</a:t>
            </a:r>
            <a:r>
              <a:rPr lang="en-GB" sz="2200" dirty="0">
                <a:latin typeface="Arial"/>
                <a:cs typeface="Arial"/>
              </a:rPr>
              <a:t> </a:t>
            </a:r>
            <a:endParaRPr lang="en-GB" sz="22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GB" sz="2200" dirty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200" b="1" dirty="0">
                <a:effectLst/>
                <a:latin typeface="Arial"/>
                <a:cs typeface="Arial"/>
              </a:rPr>
              <a:t>Keep work materials efficiently and effectively; make sure </a:t>
            </a:r>
            <a:r>
              <a:rPr lang="en-GB" sz="2200" dirty="0">
                <a:effectLst/>
                <a:latin typeface="Arial"/>
                <a:cs typeface="Arial"/>
              </a:rPr>
              <a:t>lesson notes are dated with teacher’s initials and filed chronologically</a:t>
            </a:r>
          </a:p>
          <a:p>
            <a:pPr marL="0" indent="0" algn="just">
              <a:buNone/>
            </a:pPr>
            <a:endParaRPr lang="en-GB" sz="2200" dirty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200" b="1" dirty="0">
                <a:effectLst/>
                <a:latin typeface="Arial"/>
                <a:cs typeface="Arial"/>
              </a:rPr>
              <a:t>Print out past exam papers, examiner reports and specifications; </a:t>
            </a:r>
            <a:r>
              <a:rPr lang="en-GB" sz="2200" dirty="0">
                <a:effectLst/>
                <a:latin typeface="Arial"/>
                <a:cs typeface="Arial"/>
              </a:rPr>
              <a:t>students will need these for their revision</a:t>
            </a:r>
          </a:p>
          <a:p>
            <a:pPr algn="just"/>
            <a:endParaRPr lang="en-GB" sz="2200" dirty="0">
              <a:latin typeface="Arial"/>
              <a:cs typeface="Arial"/>
            </a:endParaRPr>
          </a:p>
          <a:p>
            <a:pPr algn="just"/>
            <a:r>
              <a:rPr lang="en-GB" sz="2200" b="1" dirty="0">
                <a:latin typeface="Arial"/>
                <a:cs typeface="Arial"/>
              </a:rPr>
              <a:t>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B9C24-F779-0386-1EEC-0AE10495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63" y="1782665"/>
            <a:ext cx="2343728" cy="1773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C8989-700B-6B04-81DF-C93BF9FEBCF7}"/>
              </a:ext>
            </a:extLst>
          </p:cNvPr>
          <p:cNvSpPr txBox="1"/>
          <p:nvPr/>
        </p:nvSpPr>
        <p:spPr>
          <a:xfrm>
            <a:off x="6490855" y="3696855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Timetable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Calendar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Subject information / resources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Homework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Messages from Teachers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Timetable Changes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6th Form Bulletin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Extra Curricular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Parent portal</a:t>
            </a:r>
            <a:endParaRPr lang="en-US" dirty="0">
              <a:latin typeface="Arial"/>
              <a:cs typeface="Arial"/>
            </a:endParaRPr>
          </a:p>
          <a:p>
            <a:pPr>
              <a:buChar char="•"/>
            </a:pPr>
            <a:endParaRPr lang="en-US" dirty="0"/>
          </a:p>
        </p:txBody>
      </p:sp>
      <p:pic>
        <p:nvPicPr>
          <p:cNvPr id="7" name="Picture 6" descr="A picture containing text, indoor, writing implement, stationary&#10;&#10;Description automatically generated">
            <a:extLst>
              <a:ext uri="{FF2B5EF4-FFF2-40B4-BE49-F238E27FC236}">
                <a16:creationId xmlns:a16="http://schemas.microsoft.com/office/drawing/2014/main" id="{A236B67C-FC34-3257-A3AB-2D171AA86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37"/>
          <a:stretch/>
        </p:blipFill>
        <p:spPr>
          <a:xfrm>
            <a:off x="185319" y="176074"/>
            <a:ext cx="1517196" cy="1379676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01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FD41-F8AF-4537-A56F-28DDFCEF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181"/>
            <a:ext cx="8315864" cy="4530725"/>
          </a:xfrm>
        </p:spPr>
        <p:txBody>
          <a:bodyPr/>
          <a:lstStyle/>
          <a:p>
            <a:pPr marL="0" indent="0">
              <a:buNone/>
            </a:pPr>
            <a:r>
              <a:rPr lang="en-GB" sz="2800">
                <a:latin typeface="Calibri"/>
                <a:cs typeface="Calibri"/>
              </a:rPr>
              <a:t>This year it is essential that good mental health </a:t>
            </a:r>
            <a:r>
              <a:rPr lang="en-GB" sz="2800" dirty="0">
                <a:latin typeface="Calibri"/>
                <a:cs typeface="Calibri"/>
              </a:rPr>
              <a:t>is a priority for us all. </a:t>
            </a:r>
            <a:endParaRPr lang="en-US" sz="2800">
              <a:cs typeface="Calibri"/>
            </a:endParaRPr>
          </a:p>
          <a:p>
            <a:r>
              <a:rPr lang="en-GB" sz="2400">
                <a:latin typeface="Calibri"/>
                <a:cs typeface="Calibri"/>
              </a:rPr>
              <a:t>Using Form Time to educate about Mental Health</a:t>
            </a:r>
            <a:endParaRPr lang="en-GB" sz="2400">
              <a:cs typeface="Calibri"/>
            </a:endParaRPr>
          </a:p>
          <a:p>
            <a:r>
              <a:rPr lang="en-GB" sz="2400">
                <a:latin typeface="Calibri"/>
                <a:cs typeface="Calibri"/>
              </a:rPr>
              <a:t>Creating spaces for breaks and conversations</a:t>
            </a:r>
            <a:endParaRPr lang="en-GB" sz="2400">
              <a:cs typeface="Calibri"/>
            </a:endParaRPr>
          </a:p>
          <a:p>
            <a:r>
              <a:rPr lang="en-GB" sz="2400">
                <a:latin typeface="Calibri"/>
                <a:cs typeface="Calibri"/>
              </a:rPr>
              <a:t>Supporting students with engaging with outside help where needed</a:t>
            </a:r>
            <a:endParaRPr lang="en-GB" sz="2400">
              <a:cs typeface="Calibri"/>
            </a:endParaRPr>
          </a:p>
          <a:p>
            <a:pPr marL="0" indent="0">
              <a:buNone/>
            </a:pPr>
            <a:r>
              <a:rPr lang="en-GB" sz="2800">
                <a:latin typeface="Calibri"/>
                <a:cs typeface="Calibri"/>
              </a:rPr>
              <a:t>Support from:</a:t>
            </a:r>
            <a:endParaRPr lang="en-GB" sz="2800">
              <a:cs typeface="Calibri"/>
            </a:endParaRPr>
          </a:p>
          <a:p>
            <a:pPr marL="457200" indent="-457200"/>
            <a:r>
              <a:rPr lang="en-GB" sz="2400">
                <a:latin typeface="Calibri"/>
                <a:cs typeface="Calibri"/>
              </a:rPr>
              <a:t>Form Tutor</a:t>
            </a:r>
          </a:p>
          <a:p>
            <a:pPr marL="457200" indent="-457200"/>
            <a:r>
              <a:rPr lang="en-GB" sz="2400">
                <a:latin typeface="Calibri"/>
                <a:cs typeface="Calibri"/>
              </a:rPr>
              <a:t>Head of Year and Sixth Form Team</a:t>
            </a:r>
            <a:endParaRPr lang="en-GB" sz="2400">
              <a:cs typeface="Calibri"/>
            </a:endParaRPr>
          </a:p>
          <a:p>
            <a:pPr marL="457200" indent="-457200"/>
            <a:r>
              <a:rPr lang="en-GB" sz="2400">
                <a:latin typeface="Calibri"/>
                <a:cs typeface="Calibri"/>
              </a:rPr>
              <a:t>Outside help from Mentors, Educational Psychologist, CAMHS etc</a:t>
            </a:r>
            <a:endParaRPr lang="en-GB" sz="2400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12BE8A-2353-4571-9077-2FF6B430F69A}"/>
              </a:ext>
            </a:extLst>
          </p:cNvPr>
          <p:cNvSpPr txBox="1">
            <a:spLocks/>
          </p:cNvSpPr>
          <p:nvPr/>
        </p:nvSpPr>
        <p:spPr bwMode="auto">
          <a:xfrm>
            <a:off x="255917" y="277813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sz="5400" kern="0" dirty="0">
                <a:solidFill>
                  <a:schemeClr val="tx2"/>
                </a:solidFill>
                <a:latin typeface="Calibri"/>
                <a:cs typeface="Calibri"/>
              </a:rPr>
              <a:t>Mental Health Support</a:t>
            </a:r>
            <a:endParaRPr lang="en-GB" sz="5400" kern="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62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Where they should be now</a:t>
            </a:r>
            <a:br>
              <a:rPr lang="en-GB" sz="5400">
                <a:solidFill>
                  <a:schemeClr val="tx2"/>
                </a:solidFill>
              </a:rPr>
            </a:br>
            <a:r>
              <a:rPr lang="en-GB" sz="5400">
                <a:solidFill>
                  <a:schemeClr val="tx2"/>
                </a:solidFill>
              </a:rPr>
              <a:t>University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1</a:t>
            </a:r>
            <a:r>
              <a:rPr lang="en-US" sz="2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st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Draft of Personal Statement should be done and handed in to form tutor – Tuesday 13th September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University and subject choices need to be shortlisted  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21820-1EFC-4D40-B855-6B08BF1B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5" descr="A picture containing grass, building, outdoor, place of worship&#10;&#10;Description automatically generated">
            <a:extLst>
              <a:ext uri="{FF2B5EF4-FFF2-40B4-BE49-F238E27FC236}">
                <a16:creationId xmlns:a16="http://schemas.microsoft.com/office/drawing/2014/main" id="{C06A7FA1-2B88-A183-7295-A82B5753C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55" y="4218318"/>
            <a:ext cx="4475018" cy="1538638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612770F7-C2AA-1992-B95E-7BF639C2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711" y="4661476"/>
            <a:ext cx="1016578" cy="13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0" y="722"/>
            <a:ext cx="8760690" cy="1206500"/>
          </a:xfrm>
        </p:spPr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Next Steps</a:t>
            </a:r>
            <a:br>
              <a:rPr lang="en-GB" sz="5400">
                <a:solidFill>
                  <a:schemeClr val="tx2"/>
                </a:solidFill>
              </a:rPr>
            </a:br>
            <a:r>
              <a:rPr lang="en-GB" sz="5400">
                <a:solidFill>
                  <a:schemeClr val="tx2"/>
                </a:solidFill>
              </a:rPr>
              <a:t>University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7" y="1611745"/>
            <a:ext cx="8575963" cy="4530725"/>
          </a:xfrm>
        </p:spPr>
        <p:txBody>
          <a:bodyPr/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Finalise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their choices and put into UCAS form. </a:t>
            </a:r>
            <a:endParaRPr lang="en-US" sz="2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1-2 ambitious choices</a:t>
            </a:r>
            <a:endParaRPr lang="en-US" sz="2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2-3 on their predicted grades</a:t>
            </a:r>
            <a:endParaRPr lang="en-US" sz="2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1 insurance choice</a:t>
            </a:r>
            <a:endParaRPr lang="en-US" sz="2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514350" indent="-45720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There are still virtual open days available, and many universities run offer days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514350" indent="-457200"/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Redraft and perfect Personal Statement – work with form tutor and subject teacher. </a:t>
            </a:r>
            <a:endParaRPr lang="en-US" sz="2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Calibri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Focus on the subject they are applying for</a:t>
            </a:r>
            <a:endParaRPr lang="en-US" sz="2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Calibri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Evidence based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4000 characters (approx. 1 side of A4)</a:t>
            </a:r>
            <a:endParaRPr lang="en-US" sz="2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514350" indent="-457200"/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514350" indent="-45720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Pay and send!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95D49AB-0200-835E-4EEE-B31A89BC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764" y="2223696"/>
            <a:ext cx="2743200" cy="909699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3822F2EB-55D9-03AF-EB42-89A1A954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28" y="4137890"/>
            <a:ext cx="1473200" cy="487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939A7-F11B-8024-03DE-D64549E84B61}"/>
              </a:ext>
            </a:extLst>
          </p:cNvPr>
          <p:cNvSpPr txBox="1"/>
          <p:nvPr/>
        </p:nvSpPr>
        <p:spPr>
          <a:xfrm>
            <a:off x="6744855" y="631767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 NOT COPY!!!</a:t>
            </a:r>
          </a:p>
        </p:txBody>
      </p:sp>
    </p:spTree>
    <p:extLst>
      <p:ext uri="{BB962C8B-B14F-4D97-AF65-F5344CB8AC3E}">
        <p14:creationId xmlns:p14="http://schemas.microsoft.com/office/powerpoint/2010/main" val="7668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3E8D006-7251-B1B7-45EE-6A4DA0E4E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00" r="800" b="13861"/>
          <a:stretch/>
        </p:blipFill>
        <p:spPr>
          <a:xfrm>
            <a:off x="44740" y="5376430"/>
            <a:ext cx="2081068" cy="1451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CAD13-5F7E-BDCA-3D57-7B878CA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Admission test deadlines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A98F-D393-9210-93FD-3F453A2A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6" y="1600200"/>
            <a:ext cx="8945417" cy="5154179"/>
          </a:xfrm>
        </p:spPr>
        <p:txBody>
          <a:bodyPr/>
          <a:lstStyle/>
          <a:p>
            <a:r>
              <a:rPr lang="en-US" sz="2000" b="1" dirty="0">
                <a:latin typeface="Calibri"/>
                <a:cs typeface="Calibri"/>
              </a:rPr>
              <a:t>1 September</a:t>
            </a:r>
            <a:r>
              <a:rPr lang="en-US" sz="2000" dirty="0">
                <a:latin typeface="Calibri"/>
                <a:cs typeface="Calibri"/>
              </a:rPr>
              <a:t> - Registration opens </a:t>
            </a:r>
            <a:endParaRPr lang="en-US" sz="2000">
              <a:latin typeface="Calibri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/>
                <a:cs typeface="Calibri"/>
              </a:rPr>
              <a:t>16 September</a:t>
            </a:r>
            <a:r>
              <a:rPr lang="en-US" sz="2000" dirty="0">
                <a:latin typeface="Calibri"/>
                <a:cs typeface="Calibri"/>
              </a:rPr>
              <a:t> - Deadline to apply for modified papers (e.g. enlarged print); deadline for schools to apply to run our admissions tests (deadline is 12 noon BST for school applications)</a:t>
            </a:r>
          </a:p>
          <a:p>
            <a:r>
              <a:rPr lang="en-US" sz="2000" b="1" dirty="0">
                <a:latin typeface="Calibri"/>
                <a:cs typeface="Calibri"/>
              </a:rPr>
              <a:t>30 September at 18:00 </a:t>
            </a:r>
            <a:r>
              <a:rPr lang="en-US" sz="2000" dirty="0">
                <a:latin typeface="Calibri"/>
                <a:cs typeface="Calibri"/>
              </a:rPr>
              <a:t> - Registration closes; deadline to apply for access arrangements (e.g. extra time). Students should aim for no later than Monday 26</a:t>
            </a:r>
            <a:r>
              <a:rPr lang="en-US" sz="2000" baseline="30000" dirty="0">
                <a:latin typeface="Calibri"/>
                <a:cs typeface="Calibri"/>
              </a:rPr>
              <a:t>th</a:t>
            </a:r>
            <a:r>
              <a:rPr lang="en-US" sz="2000" dirty="0">
                <a:latin typeface="Calibri"/>
                <a:cs typeface="Calibri"/>
              </a:rPr>
              <a:t> – we can then spend that week chasing if needed. Hazel / Ang would need to be aware before Wednesday 28</a:t>
            </a:r>
            <a:r>
              <a:rPr lang="en-US" sz="2000" baseline="30000" dirty="0">
                <a:latin typeface="Calibri"/>
                <a:cs typeface="Calibri"/>
              </a:rPr>
              <a:t>th</a:t>
            </a:r>
            <a:r>
              <a:rPr lang="en-US" sz="2000" dirty="0">
                <a:latin typeface="Calibri"/>
                <a:cs typeface="Calibri"/>
              </a:rPr>
              <a:t> September.</a:t>
            </a:r>
          </a:p>
          <a:p>
            <a:r>
              <a:rPr lang="en-US" sz="2000" b="1" dirty="0">
                <a:latin typeface="Calibri"/>
                <a:cs typeface="Calibri"/>
              </a:rPr>
              <a:t>18 October </a:t>
            </a:r>
            <a:r>
              <a:rPr lang="en-US" sz="2000" dirty="0">
                <a:latin typeface="Calibri"/>
                <a:cs typeface="Calibri"/>
              </a:rPr>
              <a:t>- Assessment date for BMAT and TMUA.</a:t>
            </a:r>
          </a:p>
          <a:p>
            <a:r>
              <a:rPr lang="en-US" sz="2000" b="1" dirty="0">
                <a:latin typeface="Calibri"/>
                <a:cs typeface="Calibri"/>
              </a:rPr>
              <a:t>19 October </a:t>
            </a:r>
            <a:r>
              <a:rPr lang="en-US" sz="2000" dirty="0">
                <a:latin typeface="Calibri"/>
                <a:cs typeface="Calibri"/>
              </a:rPr>
              <a:t>- Assessment date for University of Cambridge pre-registration assessments.</a:t>
            </a:r>
          </a:p>
          <a:p>
            <a:r>
              <a:rPr lang="en-US" sz="2000" b="1" dirty="0">
                <a:latin typeface="Calibri"/>
                <a:cs typeface="Calibri"/>
              </a:rPr>
              <a:t>2 November </a:t>
            </a:r>
            <a:r>
              <a:rPr lang="en-US" sz="2000" dirty="0">
                <a:latin typeface="Calibri"/>
                <a:cs typeface="Calibri"/>
              </a:rPr>
              <a:t>- Assessment date for University of Oxford admissions tests.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3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 &amp; </a:t>
            </a:r>
            <a:b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Predicted Grades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References are written by form tutors based upon feedback from subject teachers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sz="25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Predicted grades are not “best possible”, they are the most likely grade a student will achieve at A Level. </a:t>
            </a:r>
            <a:r>
              <a:rPr lang="en-GB" sz="2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We will be using the in-class assessments</a:t>
            </a:r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 to get an accurate picture of where students are to decide these grades</a:t>
            </a:r>
            <a:endParaRPr lang="en-GB" sz="25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sz="2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We cannot do this until they have paid and sent, and it can take 2-3 weeks.</a:t>
            </a:r>
            <a:endParaRPr lang="en-GB" sz="25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7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Next Steps</a:t>
            </a:r>
            <a:br>
              <a:rPr lang="en-GB" sz="5400">
                <a:solidFill>
                  <a:schemeClr val="tx2"/>
                </a:solidFill>
              </a:rPr>
            </a:br>
            <a:r>
              <a:rPr lang="en-GB" sz="5400">
                <a:solidFill>
                  <a:schemeClr val="tx2"/>
                </a:solidFill>
              </a:rPr>
              <a:t>University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Offers – can be instant, can be as long as April</a:t>
            </a: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U –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unconditional offer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C – conditional offer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I – called to interview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REJ – rejected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Students get to select two of their offers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Firm choice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Insurance choice – grades MUST be lower than the firm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Register for Student finance and apply for accommodation –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More information at Parents Evening</a:t>
            </a:r>
            <a:endParaRPr lang="en-US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1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Key UCAS Dates</a:t>
            </a:r>
          </a:p>
        </p:txBody>
      </p:sp>
      <p:pic>
        <p:nvPicPr>
          <p:cNvPr id="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08116A8-769E-9751-11AE-319299D2C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2" t="31963" r="38361" b="20955"/>
          <a:stretch/>
        </p:blipFill>
        <p:spPr>
          <a:xfrm>
            <a:off x="641928" y="2062018"/>
            <a:ext cx="8505098" cy="4244393"/>
          </a:xfrm>
        </p:spPr>
      </p:pic>
    </p:spTree>
    <p:extLst>
      <p:ext uri="{BB962C8B-B14F-4D97-AF65-F5344CB8AC3E}">
        <p14:creationId xmlns:p14="http://schemas.microsoft.com/office/powerpoint/2010/main" val="138654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18368" y="2518556"/>
            <a:ext cx="7772400" cy="1828800"/>
          </a:xfrm>
        </p:spPr>
        <p:txBody>
          <a:bodyPr/>
          <a:lstStyle/>
          <a:p>
            <a:r>
              <a:rPr lang="en-GB" sz="660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Highams</a:t>
            </a:r>
            <a: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Park </a:t>
            </a:r>
            <a:b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Sixth Form Results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32923" y="5209998"/>
            <a:ext cx="6400800" cy="1752600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Mrs Stephens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8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Where they should be now</a:t>
            </a:r>
            <a:b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Apprenticeship and Work</a:t>
            </a: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618" y="1657928"/>
            <a:ext cx="4892964" cy="51310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+mj-lt"/>
              </a:rPr>
              <a:t>Know what they want to do</a:t>
            </a:r>
            <a:endParaRPr lang="en-GB" sz="2200" dirty="0">
              <a:ln w="0"/>
              <a:latin typeface="+mj-lt"/>
              <a:cs typeface="Arial"/>
            </a:endParaRPr>
          </a:p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+mj-lt"/>
              </a:rPr>
              <a:t>Be familiar with key apprenticeship websites and on their mailing lists</a:t>
            </a:r>
            <a:endParaRPr lang="en-GB" sz="2200" dirty="0">
              <a:ln w="0"/>
              <a:latin typeface="+mj-lt"/>
              <a:cs typeface="Arial"/>
            </a:endParaRPr>
          </a:p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+mj-lt"/>
              </a:rPr>
              <a:t>Identified at least one apprenticeship they are interested in</a:t>
            </a:r>
            <a:endParaRPr lang="en-GB" sz="2200" dirty="0">
              <a:ln w="0"/>
              <a:latin typeface="+mj-lt"/>
              <a:cs typeface="Arial"/>
            </a:endParaRPr>
          </a:p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+mj-lt"/>
              </a:rPr>
              <a:t>Have a CV and first draft of a personal statement</a:t>
            </a:r>
            <a:endParaRPr lang="en-GB" sz="2200" dirty="0">
              <a:ln w="0"/>
              <a:latin typeface="+mj-lt"/>
              <a:cs typeface="Arial"/>
            </a:endParaRPr>
          </a:p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+mj-lt"/>
              </a:rPr>
              <a:t>Have or be trying to find relevant work experience</a:t>
            </a:r>
            <a:endParaRPr lang="en-GB" sz="2200" dirty="0">
              <a:ln w="0"/>
              <a:latin typeface="+mj-lt"/>
              <a:cs typeface="Arial"/>
            </a:endParaRPr>
          </a:p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+mj-lt"/>
              </a:rPr>
              <a:t>Have attended or be booked onto virtual education and careers fairs</a:t>
            </a:r>
            <a:endParaRPr lang="en-GB" sz="2200" dirty="0">
              <a:ln w="0"/>
              <a:latin typeface="+mj-lt"/>
              <a:cs typeface="Arial"/>
            </a:endParaRPr>
          </a:p>
          <a:p>
            <a:pPr algn="just">
              <a:lnSpc>
                <a:spcPct val="90000"/>
              </a:lnSpc>
            </a:pPr>
            <a:r>
              <a:rPr lang="en-GB" sz="2200" dirty="0">
                <a:ln w="0"/>
                <a:latin typeface="Arial"/>
                <a:cs typeface="Arial"/>
              </a:rPr>
              <a:t>Applying to University as a back-up option</a:t>
            </a:r>
          </a:p>
          <a:p>
            <a:pPr algn="just">
              <a:lnSpc>
                <a:spcPct val="90000"/>
              </a:lnSpc>
            </a:pPr>
            <a:endParaRPr lang="en-US" sz="2400">
              <a:ln w="0"/>
              <a:cs typeface="Calibri" panose="020F0502020204030204" pitchFamily="34" charset="0"/>
            </a:endParaRP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397209E-8C65-C4B4-5422-F03E77B76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1" t="15026" r="27047" b="4922"/>
          <a:stretch/>
        </p:blipFill>
        <p:spPr>
          <a:xfrm>
            <a:off x="5128492" y="2207203"/>
            <a:ext cx="3891312" cy="37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4" y="249533"/>
            <a:ext cx="8229600" cy="1206500"/>
          </a:xfrm>
        </p:spPr>
        <p:txBody>
          <a:bodyPr/>
          <a:lstStyle/>
          <a:p>
            <a:r>
              <a:rPr lang="en-GB" sz="4800">
                <a:solidFill>
                  <a:schemeClr val="tx2"/>
                </a:solidFill>
              </a:rPr>
              <a:t>Next Steps</a:t>
            </a:r>
            <a:br>
              <a:rPr lang="en-GB" sz="4800">
                <a:solidFill>
                  <a:schemeClr val="tx2"/>
                </a:solidFill>
              </a:rPr>
            </a:br>
            <a:r>
              <a:rPr lang="en-GB" sz="4800">
                <a:solidFill>
                  <a:schemeClr val="tx2"/>
                </a:solidFill>
              </a:rPr>
              <a:t>Apprenticeships and Work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 application is different, and are offered at different times of the year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Entrance assessments</a:t>
            </a:r>
          </a:p>
          <a:p>
            <a:pPr lvl="1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and </a:t>
            </a:r>
            <a:r>
              <a:rPr lang="en-US" sz="24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US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Written Application</a:t>
            </a:r>
          </a:p>
          <a:p>
            <a:pPr lvl="1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should be doing drafts of this and getting their form tutor to check it 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 and predicted grades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interviews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to do their research before accepting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and Send!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4" y="249533"/>
            <a:ext cx="8229600" cy="1206500"/>
          </a:xfrm>
        </p:spPr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So much information!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Sixth form bulletin and firefly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Speak to us if you have any concerns</a:t>
            </a:r>
            <a:endParaRPr lang="en-U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86891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dirty="0">
                <a:latin typeface="Calibri"/>
                <a:cs typeface="Calibri"/>
              </a:rPr>
              <a:t>Thank you all for watching</a:t>
            </a: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Please attend our TEAMS meeting on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 Thursday 8th September 4.30pm - 5.30pm 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51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5401-91D6-DACF-9CF1-33C82309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A70D-1509-5B67-02D7-0A09273D7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4901-A34D-1500-4D27-736733A6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098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POST-18 APPLICATIONS</a:t>
            </a:r>
            <a:endParaRPr lang="en-GB" sz="6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 Whitehead</a:t>
            </a:r>
          </a:p>
        </p:txBody>
      </p:sp>
    </p:spTree>
    <p:extLst>
      <p:ext uri="{BB962C8B-B14F-4D97-AF65-F5344CB8AC3E}">
        <p14:creationId xmlns:p14="http://schemas.microsoft.com/office/powerpoint/2010/main" val="109724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Next Steps</a:t>
            </a:r>
            <a:br>
              <a:rPr lang="en-GB" sz="5400">
                <a:solidFill>
                  <a:schemeClr val="tx2"/>
                </a:solidFill>
              </a:rPr>
            </a:br>
            <a:r>
              <a:rPr lang="en-GB" sz="5400">
                <a:solidFill>
                  <a:schemeClr val="tx2"/>
                </a:solidFill>
              </a:rPr>
              <a:t>University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Redraft and perfect Personal Statement – work 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with form tutor and subject teacher. 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Focus on the subject they are applying for</a:t>
            </a:r>
            <a:endParaRPr lang="en-US" sz="2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Evidence based</a:t>
            </a:r>
            <a:endParaRPr lang="en-US" sz="20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4000 characters (approx. 1 side of A4)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UCAS, ULAS, Which? University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DO NOT COPY!!!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Where they should be now</a:t>
            </a:r>
            <a:br>
              <a:rPr lang="en-GB" sz="5400">
                <a:solidFill>
                  <a:schemeClr val="tx2"/>
                </a:solidFill>
              </a:rPr>
            </a:br>
            <a:r>
              <a:rPr lang="en-GB" sz="5400">
                <a:solidFill>
                  <a:schemeClr val="tx2"/>
                </a:solidFill>
              </a:rPr>
              <a:t>University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UCAS application form should be almost finished – AS qualifications need to be entered ASAP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aseline="30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Draft of Personal Statement should be done and handed in to form tutor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Majority of choices should be </a:t>
            </a:r>
            <a:r>
              <a:rPr lang="en-U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finalised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on the UCAS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21820-1EFC-4D40-B855-6B08BF1B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Key UCAS Dates</a:t>
            </a:r>
          </a:p>
        </p:txBody>
      </p:sp>
      <p:pic>
        <p:nvPicPr>
          <p:cNvPr id="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3860EE-B6A4-4D3A-B0D9-B2DF4B57F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75" y="1956183"/>
            <a:ext cx="9092241" cy="3790003"/>
          </a:xfrm>
        </p:spPr>
      </p:pic>
    </p:spTree>
    <p:extLst>
      <p:ext uri="{BB962C8B-B14F-4D97-AF65-F5344CB8AC3E}">
        <p14:creationId xmlns:p14="http://schemas.microsoft.com/office/powerpoint/2010/main" val="1516411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Where they should be now</a:t>
            </a:r>
            <a:b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Apprenticeship and Work</a:t>
            </a: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7928"/>
            <a:ext cx="82296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800">
                <a:ln w="0"/>
                <a:solidFill>
                  <a:schemeClr val="tx2"/>
                </a:solidFill>
                <a:latin typeface="+mj-lt"/>
              </a:rPr>
              <a:t>Know what they want to do</a:t>
            </a:r>
          </a:p>
          <a:p>
            <a:pPr algn="just">
              <a:lnSpc>
                <a:spcPct val="90000"/>
              </a:lnSpc>
            </a:pPr>
            <a:r>
              <a:rPr lang="en-GB" sz="2800">
                <a:ln w="0"/>
                <a:latin typeface="+mj-lt"/>
              </a:rPr>
              <a:t>Be familiar with key apprenticeship websites and on their mailing lists</a:t>
            </a:r>
          </a:p>
          <a:p>
            <a:pPr algn="just">
              <a:lnSpc>
                <a:spcPct val="90000"/>
              </a:lnSpc>
            </a:pPr>
            <a:r>
              <a:rPr lang="en-GB" sz="2800">
                <a:ln w="0"/>
                <a:latin typeface="+mj-lt"/>
              </a:rPr>
              <a:t>Identified at least one apprenticeship they are interested in</a:t>
            </a:r>
          </a:p>
          <a:p>
            <a:pPr algn="just">
              <a:lnSpc>
                <a:spcPct val="90000"/>
              </a:lnSpc>
            </a:pPr>
            <a:r>
              <a:rPr lang="en-GB" sz="2800">
                <a:ln w="0"/>
                <a:latin typeface="+mj-lt"/>
              </a:rPr>
              <a:t>Have a CV and first draft of a personal statement</a:t>
            </a:r>
          </a:p>
          <a:p>
            <a:pPr algn="just">
              <a:lnSpc>
                <a:spcPct val="90000"/>
              </a:lnSpc>
            </a:pPr>
            <a:r>
              <a:rPr lang="en-GB" sz="2800">
                <a:ln w="0"/>
                <a:latin typeface="+mj-lt"/>
              </a:rPr>
              <a:t>Have or be trying to find relevant work experience</a:t>
            </a:r>
          </a:p>
          <a:p>
            <a:pPr algn="just">
              <a:lnSpc>
                <a:spcPct val="90000"/>
              </a:lnSpc>
            </a:pPr>
            <a:r>
              <a:rPr lang="en-GB" sz="2800">
                <a:ln w="0"/>
                <a:latin typeface="+mj-lt"/>
              </a:rPr>
              <a:t>Have attended or be booked onto virtual education and careers fairs</a:t>
            </a:r>
          </a:p>
          <a:p>
            <a:pPr algn="just">
              <a:lnSpc>
                <a:spcPct val="90000"/>
              </a:lnSpc>
            </a:pPr>
            <a:r>
              <a:rPr lang="en-GB" sz="2800">
                <a:ln w="0"/>
                <a:latin typeface="Arial"/>
                <a:cs typeface="Arial"/>
              </a:rPr>
              <a:t>Applying to University as a back-up option</a:t>
            </a:r>
            <a:endParaRPr lang="en-GB" sz="2800" dirty="0">
              <a:ln w="0"/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lnSpc>
                <a:spcPct val="90000"/>
              </a:lnSpc>
            </a:pPr>
            <a:endParaRPr lang="en-US">
              <a:ln w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0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7260-4DB6-4AC2-AE61-6262A6C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Overview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DF4D48-04C3-4B71-8138-BD8F329E5916}"/>
              </a:ext>
            </a:extLst>
          </p:cNvPr>
          <p:cNvSpPr txBox="1">
            <a:spLocks/>
          </p:cNvSpPr>
          <p:nvPr/>
        </p:nvSpPr>
        <p:spPr>
          <a:xfrm>
            <a:off x="0" y="1313389"/>
            <a:ext cx="3270243" cy="26207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0000"/>
                </a:solidFill>
              </a:rPr>
              <a:t>A Level </a:t>
            </a:r>
            <a:r>
              <a:rPr lang="en-US" sz="5400" dirty="0">
                <a:solidFill>
                  <a:srgbClr val="0070C0"/>
                </a:solidFill>
              </a:rPr>
              <a:t>ALPS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77D15-0CCB-47C9-A8C0-28762100FDFC}"/>
              </a:ext>
            </a:extLst>
          </p:cNvPr>
          <p:cNvSpPr txBox="1"/>
          <p:nvPr/>
        </p:nvSpPr>
        <p:spPr>
          <a:xfrm>
            <a:off x="457200" y="5068108"/>
            <a:ext cx="155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Gill Sans MT" panose="020B0502020104020203"/>
              </a:rPr>
              <a:t>Progress based on CAG targets</a:t>
            </a:r>
            <a:endParaRPr lang="en-GB" dirty="0">
              <a:latin typeface="Gill Sans MT" panose="020B0502020104020203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5474B-4B08-4B44-9A0A-9E86ABA97D4A}"/>
              </a:ext>
            </a:extLst>
          </p:cNvPr>
          <p:cNvSpPr txBox="1"/>
          <p:nvPr/>
        </p:nvSpPr>
        <p:spPr>
          <a:xfrm>
            <a:off x="4453646" y="2409168"/>
            <a:ext cx="3294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Red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453E5-3E9C-52C7-0488-E56F88FE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965" y="1543050"/>
            <a:ext cx="1189253" cy="51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4" y="249533"/>
            <a:ext cx="8229600" cy="1206500"/>
          </a:xfrm>
        </p:spPr>
        <p:txBody>
          <a:bodyPr/>
          <a:lstStyle/>
          <a:p>
            <a:r>
              <a:rPr lang="en-GB" sz="4800">
                <a:solidFill>
                  <a:schemeClr val="tx2"/>
                </a:solidFill>
              </a:rPr>
              <a:t>Next Steps</a:t>
            </a:r>
            <a:br>
              <a:rPr lang="en-GB" sz="4800">
                <a:solidFill>
                  <a:schemeClr val="tx2"/>
                </a:solidFill>
              </a:rPr>
            </a:br>
            <a:r>
              <a:rPr lang="en-GB" sz="4800">
                <a:solidFill>
                  <a:schemeClr val="tx2"/>
                </a:solidFill>
              </a:rPr>
              <a:t>Apprenticeships and Work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 application is different, and are offered at different times of the year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Entrance assessments</a:t>
            </a:r>
          </a:p>
          <a:p>
            <a:pPr lvl="1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and </a:t>
            </a:r>
            <a:r>
              <a:rPr lang="en-US" sz="24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US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Written Application</a:t>
            </a:r>
          </a:p>
          <a:p>
            <a:pPr lvl="1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should be doing drafts of this and getting their form tutor to check it 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 and predicted grades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interviews</a:t>
            </a: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to do their research before accepting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and Send!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4" y="249533"/>
            <a:ext cx="8229600" cy="1206500"/>
          </a:xfrm>
        </p:spPr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So much information!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Sixth form bulletin and firefly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Speak to us if you have any concerns</a:t>
            </a:r>
            <a:endParaRPr lang="en-US" sz="28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Attendance</a:t>
            </a:r>
            <a:endParaRPr lang="en-GB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95%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attendance  =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½ day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missed every fortnight</a:t>
            </a:r>
            <a:endParaRPr lang="en-US">
              <a:cs typeface="Calibri" panose="020F0502020204030204" pitchFamily="34" charset="0"/>
            </a:endParaRPr>
          </a:p>
          <a:p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Calibri"/>
            </a:endParaRPr>
          </a:p>
          <a:p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1 school year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at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96%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attendance =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2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whole weeks of lessons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missed (10 days)</a:t>
            </a:r>
            <a:endParaRPr lang="en-GB" dirty="0"/>
          </a:p>
          <a:p>
            <a:endParaRPr lang="en-GB" sz="2800" b="1" dirty="0">
              <a:effectLst>
                <a:outerShdw blurRad="38100" dist="38100" dir="2700000" algn="tl">
                  <a:srgbClr val="FFFFFF"/>
                </a:outerShdw>
              </a:effectLst>
              <a:cs typeface="Calibri"/>
            </a:endParaRPr>
          </a:p>
          <a:p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9% 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attendance over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 2 years </a:t>
            </a: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of Sixth Form </a:t>
            </a: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= 4 weeks missed</a:t>
            </a:r>
            <a:endParaRPr lang="en-GB"/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Every 10% drop in attendance below 96% will see a student drop a grade</a:t>
            </a:r>
          </a:p>
        </p:txBody>
      </p:sp>
    </p:spTree>
    <p:extLst>
      <p:ext uri="{BB962C8B-B14F-4D97-AF65-F5344CB8AC3E}">
        <p14:creationId xmlns:p14="http://schemas.microsoft.com/office/powerpoint/2010/main" val="2594049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Punctuality</a:t>
            </a:r>
            <a:endParaRPr lang="en-GB" sz="60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3000" dirty="0"/>
              <a:t>Year 13 students are expected in school from </a:t>
            </a:r>
            <a:r>
              <a:rPr lang="en-GB" sz="3000" b="1" dirty="0"/>
              <a:t>8:30am. </a:t>
            </a:r>
            <a:endParaRPr lang="en-GB" sz="3000" dirty="0"/>
          </a:p>
          <a:p>
            <a:pPr algn="just"/>
            <a:endParaRPr lang="en-GB" sz="3000" dirty="0"/>
          </a:p>
          <a:p>
            <a:pPr algn="just"/>
            <a:r>
              <a:rPr lang="en-GB" sz="3000" dirty="0"/>
              <a:t>Students arriving after </a:t>
            </a:r>
            <a:r>
              <a:rPr lang="en-GB" sz="3000" b="1" dirty="0"/>
              <a:t>08:35</a:t>
            </a:r>
            <a:r>
              <a:rPr lang="en-GB" sz="3000" dirty="0"/>
              <a:t> will be required in school at </a:t>
            </a:r>
            <a:r>
              <a:rPr lang="en-GB" sz="3000" b="1" dirty="0"/>
              <a:t>08:00</a:t>
            </a:r>
            <a:r>
              <a:rPr lang="en-GB" sz="3000" dirty="0"/>
              <a:t> the following school day if there is no authorised reason for their lateness</a:t>
            </a:r>
          </a:p>
          <a:p>
            <a:pPr marL="0" indent="0" algn="just">
              <a:buNone/>
            </a:pPr>
            <a:endParaRPr lang="en-GB" sz="3000" dirty="0"/>
          </a:p>
          <a:p>
            <a:pPr algn="just"/>
            <a:r>
              <a:rPr lang="en-GB" sz="3000" dirty="0">
                <a:latin typeface="Calibri"/>
                <a:cs typeface="Calibri"/>
              </a:rPr>
              <a:t>Parents will receive a phone call / email if their child arrives late to school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87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698"/>
            <a:ext cx="9144000" cy="6945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1" y="4302692"/>
            <a:ext cx="3059256" cy="2323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423" y="1570194"/>
            <a:ext cx="411003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Subject information /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Messages from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Timetable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6</a:t>
            </a:r>
            <a:r>
              <a:rPr lang="en-GB" baseline="30000" dirty="0">
                <a:latin typeface="Arial"/>
                <a:cs typeface="Arial"/>
              </a:rPr>
              <a:t>th</a:t>
            </a:r>
            <a:r>
              <a:rPr lang="en-GB" dirty="0">
                <a:latin typeface="Arial"/>
                <a:cs typeface="Arial"/>
              </a:rPr>
              <a:t> Form 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Extra Curricular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49A8E-C39D-4460-B9B0-A9D342145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73" y="4746468"/>
            <a:ext cx="5328372" cy="2652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962" y="4070732"/>
            <a:ext cx="411003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Parent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Achievement / Behaviour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Recent Reports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Homework, Coursework and Messages from Teachers</a:t>
            </a:r>
            <a:endParaRPr lang="en-GB" dirty="0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EFB60-BAD3-464D-A13D-525E0F3F47E3}"/>
              </a:ext>
            </a:extLst>
          </p:cNvPr>
          <p:cNvSpPr txBox="1"/>
          <p:nvPr/>
        </p:nvSpPr>
        <p:spPr>
          <a:xfrm>
            <a:off x="4453116" y="1649585"/>
            <a:ext cx="411003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latin typeface="Arial"/>
                <a:cs typeface="Arial"/>
              </a:rPr>
              <a:t> Home Learning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cs typeface="Arial"/>
              </a:rPr>
              <a:t>Access to technology and the internet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cs typeface="Arial"/>
              </a:rPr>
              <a:t>Keeping up with school work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>
                <a:latin typeface="Arial"/>
                <a:cs typeface="Arial"/>
              </a:rPr>
              <a:t>Checking School email and Firefly Every day</a:t>
            </a:r>
            <a:endParaRPr lang="en-GB" dirty="0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9847-7176-455E-A9AA-6094C9E9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131094"/>
            <a:ext cx="2862071" cy="13554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5A31-42BF-4599-86F7-F5A2163C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61" y="2486572"/>
            <a:ext cx="3205045" cy="288275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rgbClr val="00B05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Water bottle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rgbClr val="00B05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Food or drink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rgbClr val="00B05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Lesson equipment (pen / exercise books)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New timetable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Advised to bring own sanitising kit  </a:t>
            </a:r>
          </a:p>
          <a:p>
            <a:pPr marL="0" indent="0">
              <a:buNone/>
            </a:pPr>
            <a:endParaRPr lang="en-GB" sz="27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FEC67-1207-45AF-AA0E-67396F677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37"/>
          <a:stretch/>
        </p:blipFill>
        <p:spPr>
          <a:xfrm>
            <a:off x="3545046" y="857257"/>
            <a:ext cx="5604286" cy="514349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0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Lunch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>
                <a:latin typeface="Calibri"/>
                <a:cs typeface="Calibri"/>
              </a:rPr>
              <a:t>Yr13 students are allowed off site for lunch at </a:t>
            </a:r>
            <a:r>
              <a:rPr lang="en-GB" b="1" dirty="0">
                <a:latin typeface="Calibri"/>
                <a:cs typeface="Calibri"/>
              </a:rPr>
              <a:t>12:05pm</a:t>
            </a:r>
            <a:r>
              <a:rPr lang="en-GB" dirty="0">
                <a:latin typeface="Calibri"/>
                <a:cs typeface="Calibri"/>
              </a:rPr>
              <a:t>, all students must return to school by </a:t>
            </a:r>
            <a:r>
              <a:rPr lang="en-GB" b="1" dirty="0">
                <a:latin typeface="Calibri"/>
                <a:cs typeface="Calibri"/>
              </a:rPr>
              <a:t>1:05pm</a:t>
            </a:r>
            <a:r>
              <a:rPr lang="en-GB" dirty="0">
                <a:latin typeface="Calibri"/>
                <a:cs typeface="Calibri"/>
              </a:rPr>
              <a:t> as all students will have either a lesson or Silent Study during Period 4 or 5 every day.</a:t>
            </a:r>
          </a:p>
          <a:p>
            <a:pPr algn="just"/>
            <a:endParaRPr lang="en-GB" dirty="0">
              <a:solidFill>
                <a:schemeClr val="tx2"/>
              </a:solidFill>
            </a:endParaRPr>
          </a:p>
          <a:p>
            <a:pPr algn="just"/>
            <a:r>
              <a:rPr lang="en-GB" dirty="0">
                <a:latin typeface="Calibri"/>
                <a:cs typeface="Calibri"/>
              </a:rPr>
              <a:t>Yr13 students can use the canteen in the Sixth Form Group Study Area at lunch, and can pay for refreshments with cash or card.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251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86891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dirty="0">
                <a:latin typeface="Calibri"/>
                <a:cs typeface="Calibri"/>
              </a:rPr>
              <a:t>Thank you all for watching</a:t>
            </a: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Please attend our TEAMS meeting on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 Thursday 8th September 4.30pm - 5.30pm 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40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382"/>
            <a:ext cx="916926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7260-4DB6-4AC2-AE61-6262A6C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Results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2354D7-55FE-406C-8870-EA6494E13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54952"/>
              </p:ext>
            </p:extLst>
          </p:nvPr>
        </p:nvGraphicFramePr>
        <p:xfrm>
          <a:off x="-275303" y="540774"/>
          <a:ext cx="9311147" cy="52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82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67A6FED-2352-4C44-BD5B-B500D033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24" y="173852"/>
            <a:ext cx="7886700" cy="847618"/>
          </a:xfrm>
        </p:spPr>
        <p:txBody>
          <a:bodyPr/>
          <a:lstStyle/>
          <a:p>
            <a:r>
              <a:rPr lang="en-GB" sz="6000" b="1" u="sng" dirty="0">
                <a:solidFill>
                  <a:srgbClr val="002060"/>
                </a:solidFill>
              </a:rPr>
              <a:t>Successes: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63008AC-9307-4407-997D-354B6D6E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51" y="1630396"/>
            <a:ext cx="1326794" cy="114344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100" b="1" u="sng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Nicholas Crossley –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A*,A*,A*,A* (Further Maths, Maths, Chemistry &amp; Physics)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Engineering - </a:t>
            </a:r>
            <a:r>
              <a:rPr lang="en-GB" sz="11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University of Cambridge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C90E4-F2E7-4E6F-BFA0-FE056E98754B}"/>
              </a:ext>
            </a:extLst>
          </p:cNvPr>
          <p:cNvSpPr txBox="1"/>
          <p:nvPr/>
        </p:nvSpPr>
        <p:spPr>
          <a:xfrm>
            <a:off x="3351327" y="1630396"/>
            <a:ext cx="21791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Samuel </a:t>
            </a: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Raine</a:t>
            </a: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-Jenkins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A*,A*,A (Geography, History, Philosophy),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- </a:t>
            </a:r>
            <a:r>
              <a:rPr lang="en-GB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Cambridge</a:t>
            </a:r>
            <a:endParaRPr lang="en-GB" sz="1400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089FFC-2193-4938-98EE-C338D6BEDB7F}"/>
              </a:ext>
            </a:extLst>
          </p:cNvPr>
          <p:cNvSpPr txBox="1"/>
          <p:nvPr/>
        </p:nvSpPr>
        <p:spPr>
          <a:xfrm>
            <a:off x="37911" y="5455076"/>
            <a:ext cx="2351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</a:t>
            </a: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Darnborough</a:t>
            </a:r>
            <a:endParaRPr lang="en-GB" sz="1400" dirty="0">
              <a:solidFill>
                <a:srgbClr val="002060"/>
              </a:solidFill>
            </a:endParaRP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A,A,C (Business, Geography, English Language)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TFL General Management Level 6 Degree Apprenticeship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B87767-EE49-46E8-B474-2BC6A1BB77BC}"/>
              </a:ext>
            </a:extLst>
          </p:cNvPr>
          <p:cNvSpPr txBox="1"/>
          <p:nvPr/>
        </p:nvSpPr>
        <p:spPr>
          <a:xfrm>
            <a:off x="0" y="3672817"/>
            <a:ext cx="23889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Ethan </a:t>
            </a: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Olliver</a:t>
            </a:r>
            <a:endParaRPr lang="en-GB" sz="1400" b="1" u="sng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D*D*, D*– (Business BTEC &amp; IT Technical Award) 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 Search </a:t>
            </a:r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Barts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Healthcare Trust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6F9559-9EC1-444A-B7A7-C5FB5A6B3549}"/>
              </a:ext>
            </a:extLst>
          </p:cNvPr>
          <p:cNvSpPr txBox="1"/>
          <p:nvPr/>
        </p:nvSpPr>
        <p:spPr>
          <a:xfrm>
            <a:off x="2672110" y="3713196"/>
            <a:ext cx="21946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Samuel White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D*D* B, A(Sport BTEC History &amp; EPQ)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Sport Management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Loughborough University  </a:t>
            </a:r>
            <a:endParaRPr lang="en-GB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D0FC4C-0CB3-4D73-9F82-3F2C92C615B6}"/>
              </a:ext>
            </a:extLst>
          </p:cNvPr>
          <p:cNvSpPr/>
          <p:nvPr/>
        </p:nvSpPr>
        <p:spPr>
          <a:xfrm>
            <a:off x="5051492" y="5213814"/>
            <a:ext cx="40925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Reggie Dunsdon – Astrophysics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Dilara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Eygul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Midwifey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 Findlay– Police Force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Romana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Haque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Global Studies with Politics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 Marsden – Aerospace Engineering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Jonathan Mohamed – Film and Screen Studies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Ellie Ward-Mills– Zoology  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8B06DCA-E67B-419F-9406-9346A614E2D7}"/>
              </a:ext>
            </a:extLst>
          </p:cNvPr>
          <p:cNvSpPr/>
          <p:nvPr/>
        </p:nvSpPr>
        <p:spPr>
          <a:xfrm>
            <a:off x="6285359" y="4816475"/>
            <a:ext cx="1624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Courses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4C688-DD54-4B19-841B-C8512E3AF603}"/>
              </a:ext>
            </a:extLst>
          </p:cNvPr>
          <p:cNvSpPr txBox="1"/>
          <p:nvPr/>
        </p:nvSpPr>
        <p:spPr>
          <a:xfrm>
            <a:off x="6526859" y="1569400"/>
            <a:ext cx="27350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 A*</a:t>
            </a:r>
          </a:p>
          <a:p>
            <a:pPr defTabSz="342900">
              <a:defRPr/>
            </a:pPr>
            <a:endParaRPr lang="en-GB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defRPr/>
            </a:pP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Aiden Crowe-Economics- Queen Mary University of London</a:t>
            </a:r>
            <a:endParaRPr lang="en-GB" sz="14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 Johnson– Art - London Metropolitan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Valentine </a:t>
            </a:r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Rabrenovik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Electrical Engineering - Southampton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40" y="1819628"/>
            <a:ext cx="1023953" cy="10239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2" y="1840851"/>
            <a:ext cx="958284" cy="9582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250" y="1976465"/>
            <a:ext cx="698496" cy="69849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904" y="1478095"/>
            <a:ext cx="739495" cy="7394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029" y="2417914"/>
            <a:ext cx="686171" cy="6861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74" y="2882936"/>
            <a:ext cx="799113" cy="79911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327" y="2970852"/>
            <a:ext cx="732473" cy="7324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5846" y="3412277"/>
            <a:ext cx="15737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Madeline Drew, 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Haroon Malik, 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Lois Mayfield, 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Newbury-Neale, </a:t>
            </a:r>
          </a:p>
          <a:p>
            <a:pPr algn="ctr"/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Afolabi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Nurse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Martina </a:t>
            </a:r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Rabrenovic</a:t>
            </a:r>
            <a:endParaRPr lang="en-GB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8067" y="3222647"/>
            <a:ext cx="691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A*A*A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7745" y="3950376"/>
            <a:ext cx="357188" cy="3571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540" y="3511299"/>
            <a:ext cx="357188" cy="3571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4263" y="3399191"/>
            <a:ext cx="357188" cy="3571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1023" y="4065819"/>
            <a:ext cx="357188" cy="3571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079" y="4531309"/>
            <a:ext cx="357188" cy="35718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5079" y="2838836"/>
            <a:ext cx="357188" cy="3571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791" y="4790534"/>
            <a:ext cx="713388" cy="713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0834" y="3246299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A*A*B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672" y="3471128"/>
            <a:ext cx="110318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Harry Bond, </a:t>
            </a:r>
          </a:p>
          <a:p>
            <a:pPr algn="ctr"/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Madhiya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Khan </a:t>
            </a:r>
          </a:p>
          <a:p>
            <a:pPr algn="ctr"/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Nazim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Masseus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8928" y="3470654"/>
            <a:ext cx="357188" cy="3571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8835" y="3478824"/>
            <a:ext cx="357188" cy="3571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62498" y="4090936"/>
            <a:ext cx="357188" cy="35718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24339" y="5093520"/>
            <a:ext cx="791179" cy="79117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1089FFC-2193-4938-98EE-C338D6BEDB7F}"/>
              </a:ext>
            </a:extLst>
          </p:cNvPr>
          <p:cNvSpPr txBox="1"/>
          <p:nvPr/>
        </p:nvSpPr>
        <p:spPr>
          <a:xfrm>
            <a:off x="2497097" y="5903893"/>
            <a:ext cx="2651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Mahima</a:t>
            </a: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Miah</a:t>
            </a:r>
            <a:endParaRPr lang="en-GB" sz="1400" dirty="0">
              <a:solidFill>
                <a:srgbClr val="002060"/>
              </a:solidFill>
            </a:endParaRP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A,A,B (Biology, Chemistry, Economics) Neuroscience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513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37" grpId="0"/>
      <p:bldP spid="41" grpId="0"/>
      <p:bldP spid="42" grpId="0"/>
      <p:bldP spid="43" grpId="0"/>
      <p:bldP spid="55" grpId="0"/>
      <p:bldP spid="56" grpId="0"/>
      <p:bldP spid="49" grpId="0"/>
      <p:bldP spid="4" grpId="0"/>
      <p:bldP spid="5" grpId="0"/>
      <p:bldP spid="8" grpId="0"/>
      <p:bldP spid="9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8, 8, 8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3200" dirty="0">
                <a:solidFill>
                  <a:schemeClr val="tx2"/>
                </a:solidFill>
                <a:cs typeface="Arial" pitchFamily="34" charset="0"/>
              </a:rPr>
              <a:t>8 hours of Academic Work</a:t>
            </a:r>
          </a:p>
          <a:p>
            <a:pPr algn="just"/>
            <a:r>
              <a:rPr lang="en-GB" sz="3200" dirty="0">
                <a:solidFill>
                  <a:schemeClr val="tx2"/>
                </a:solidFill>
                <a:cs typeface="Arial" pitchFamily="34" charset="0"/>
              </a:rPr>
              <a:t>8 hours of Leisure and Relaxation Time</a:t>
            </a:r>
          </a:p>
          <a:p>
            <a:pPr algn="just"/>
            <a:r>
              <a:rPr lang="en-GB" dirty="0">
                <a:solidFill>
                  <a:schemeClr val="tx2"/>
                </a:solidFill>
                <a:cs typeface="Arial" pitchFamily="34" charset="0"/>
              </a:rPr>
              <a:t>8 hours of Sleep</a:t>
            </a:r>
            <a:endParaRPr lang="en-GB" sz="3200" dirty="0">
              <a:solidFill>
                <a:schemeClr val="tx2"/>
              </a:solidFill>
              <a:cs typeface="Arial" pitchFamily="34" charset="0"/>
            </a:endParaRPr>
          </a:p>
          <a:p>
            <a:pPr algn="just"/>
            <a:endParaRPr lang="en-GB" sz="3200" dirty="0">
              <a:solidFill>
                <a:schemeClr val="tx2"/>
              </a:solidFill>
              <a:cs typeface="Arial" pitchFamily="34" charset="0"/>
            </a:endParaRPr>
          </a:p>
          <a:p>
            <a:pPr algn="just"/>
            <a:r>
              <a:rPr lang="en-GB" sz="3200" dirty="0">
                <a:solidFill>
                  <a:schemeClr val="tx2"/>
                </a:solidFill>
                <a:cs typeface="Arial" pitchFamily="34" charset="0"/>
              </a:rPr>
              <a:t>The most successful students are able to strike a </a:t>
            </a:r>
            <a:r>
              <a:rPr lang="en-GB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good balance </a:t>
            </a:r>
            <a:r>
              <a:rPr lang="en-GB" sz="3200" dirty="0">
                <a:solidFill>
                  <a:schemeClr val="tx2"/>
                </a:solidFill>
                <a:cs typeface="Arial" pitchFamily="34" charset="0"/>
              </a:rPr>
              <a:t>in all areas, in order to do this students should not be doing more than 8 hours a week in part time employment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040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677777-500F-4DDA-BC5B-B241D02A8312}"/>
              </a:ext>
            </a:extLst>
          </p:cNvPr>
          <p:cNvSpPr txBox="1">
            <a:spLocks/>
          </p:cNvSpPr>
          <p:nvPr/>
        </p:nvSpPr>
        <p:spPr>
          <a:xfrm>
            <a:off x="4568854" y="1571573"/>
            <a:ext cx="2005598" cy="342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Head of Year </a:t>
            </a:r>
            <a:r>
              <a:rPr lang="en-ZA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12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35E8622-B8B3-4B0E-81F8-C4639519AB03}"/>
              </a:ext>
            </a:extLst>
          </p:cNvPr>
          <p:cNvSpPr txBox="1">
            <a:spLocks/>
          </p:cNvSpPr>
          <p:nvPr/>
        </p:nvSpPr>
        <p:spPr>
          <a:xfrm>
            <a:off x="1973842" y="2934705"/>
            <a:ext cx="2392178" cy="4869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Head of 6</a:t>
            </a:r>
            <a:r>
              <a:rPr lang="en-ZA" sz="2000" baseline="30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th</a:t>
            </a: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 Form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96E39CB-7DFF-42EC-8D38-0CBD437B5B21}"/>
              </a:ext>
            </a:extLst>
          </p:cNvPr>
          <p:cNvSpPr txBox="1">
            <a:spLocks/>
          </p:cNvSpPr>
          <p:nvPr/>
        </p:nvSpPr>
        <p:spPr>
          <a:xfrm>
            <a:off x="6869689" y="1552473"/>
            <a:ext cx="1832603" cy="3211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Head of Year </a:t>
            </a:r>
            <a:r>
              <a:rPr lang="en-ZA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13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9C30EE9-2296-4D82-B32A-844CED8BAC24}"/>
              </a:ext>
            </a:extLst>
          </p:cNvPr>
          <p:cNvSpPr txBox="1">
            <a:spLocks/>
          </p:cNvSpPr>
          <p:nvPr/>
        </p:nvSpPr>
        <p:spPr>
          <a:xfrm>
            <a:off x="4881736" y="3551917"/>
            <a:ext cx="1987953" cy="199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Mrs Whitehead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72BA8EA-83B7-4E08-928E-D97D097AAAD8}"/>
              </a:ext>
            </a:extLst>
          </p:cNvPr>
          <p:cNvSpPr txBox="1">
            <a:spLocks/>
          </p:cNvSpPr>
          <p:nvPr/>
        </p:nvSpPr>
        <p:spPr>
          <a:xfrm>
            <a:off x="2309141" y="4812481"/>
            <a:ext cx="1773581" cy="254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Mrs Stephens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91BA82-9483-450E-9989-28D30EFAD3EB}"/>
              </a:ext>
            </a:extLst>
          </p:cNvPr>
          <p:cNvSpPr txBox="1">
            <a:spLocks/>
          </p:cNvSpPr>
          <p:nvPr/>
        </p:nvSpPr>
        <p:spPr>
          <a:xfrm>
            <a:off x="0" y="220748"/>
            <a:ext cx="4084070" cy="8530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6</a:t>
            </a:r>
            <a:r>
              <a:rPr lang="en-ZA" sz="3600" baseline="30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th</a:t>
            </a:r>
            <a: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 Form</a:t>
            </a:r>
            <a:b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</a:br>
            <a: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Team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2F8C909A-5BD2-4AB7-BDA7-C6046E1CF3D6}"/>
              </a:ext>
            </a:extLst>
          </p:cNvPr>
          <p:cNvSpPr txBox="1">
            <a:spLocks/>
          </p:cNvSpPr>
          <p:nvPr/>
        </p:nvSpPr>
        <p:spPr>
          <a:xfrm>
            <a:off x="7911373" y="8396267"/>
            <a:ext cx="51250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defRPr/>
            </a:pPr>
            <a:fld id="{B67B645E-C5E5-4727-B977-D372A0AA71D9}" type="slidenum">
              <a:rPr lang="en-US" sz="2000">
                <a:solidFill>
                  <a:srgbClr val="002060"/>
                </a:solidFill>
                <a:latin typeface="Gill Sans MT" panose="020B0502020104020203"/>
              </a:rPr>
              <a:pPr algn="ctr" defTabSz="342900">
                <a:defRPr/>
              </a:pPr>
              <a:t>9</a:t>
            </a:fld>
            <a:endParaRPr lang="en-US" sz="2000">
              <a:solidFill>
                <a:srgbClr val="002060"/>
              </a:solidFill>
              <a:latin typeface="Gill Sans MT" panose="020B0502020104020203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BC4D3F-1334-4621-8B8C-705CD1BD74D3}"/>
              </a:ext>
            </a:extLst>
          </p:cNvPr>
          <p:cNvSpPr txBox="1">
            <a:spLocks/>
          </p:cNvSpPr>
          <p:nvPr/>
        </p:nvSpPr>
        <p:spPr>
          <a:xfrm>
            <a:off x="6495305" y="-382430"/>
            <a:ext cx="1773581" cy="152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…………….</a:t>
            </a:r>
            <a:endParaRPr lang="en-ZA" sz="2000" dirty="0">
              <a:solidFill>
                <a:srgbClr val="002060"/>
              </a:solidFill>
              <a:latin typeface="Calibri"/>
              <a:ea typeface="BatangChe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C2D3AB-AE27-4F9C-95ED-78AB42A2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40" y="3229328"/>
            <a:ext cx="1543051" cy="1543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23BBD7-7A1C-4B5C-9E58-35EE0765B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878" y="1901998"/>
            <a:ext cx="1446755" cy="1446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1340BB-DF93-4826-B29A-FC0854B0F2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67" y="2148597"/>
            <a:ext cx="1246718" cy="1257301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F249AF-DCE7-46AA-99FD-AF62FD1A4FC4}"/>
              </a:ext>
            </a:extLst>
          </p:cNvPr>
          <p:cNvSpPr txBox="1">
            <a:spLocks/>
          </p:cNvSpPr>
          <p:nvPr/>
        </p:nvSpPr>
        <p:spPr>
          <a:xfrm>
            <a:off x="248996" y="1911487"/>
            <a:ext cx="2287686" cy="2259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6</a:t>
            </a:r>
            <a:r>
              <a:rPr lang="en-ZA" sz="2000" baseline="30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th</a:t>
            </a: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 Form Secretary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D7A6AC1-E891-42C7-A9FF-AD6184BF22DA}"/>
              </a:ext>
            </a:extLst>
          </p:cNvPr>
          <p:cNvSpPr txBox="1">
            <a:spLocks/>
          </p:cNvSpPr>
          <p:nvPr/>
        </p:nvSpPr>
        <p:spPr>
          <a:xfrm>
            <a:off x="332627" y="3495126"/>
            <a:ext cx="1832603" cy="3529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Jenny Browne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9580A0F-51B9-4E5C-AC76-A2FE30003327}"/>
              </a:ext>
            </a:extLst>
          </p:cNvPr>
          <p:cNvSpPr txBox="1">
            <a:spLocks/>
          </p:cNvSpPr>
          <p:nvPr/>
        </p:nvSpPr>
        <p:spPr>
          <a:xfrm>
            <a:off x="278725" y="5595973"/>
            <a:ext cx="1976515" cy="2144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Study Supervisor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99BFB53-4FCB-41E9-8453-2E9E1C3CDD4B}"/>
              </a:ext>
            </a:extLst>
          </p:cNvPr>
          <p:cNvSpPr txBox="1">
            <a:spLocks/>
          </p:cNvSpPr>
          <p:nvPr/>
        </p:nvSpPr>
        <p:spPr>
          <a:xfrm>
            <a:off x="7165031" y="3544362"/>
            <a:ext cx="2517690" cy="2072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Ms Wallace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46EFBAB-2A2B-4715-A4E5-E2D1C13F0E18}"/>
              </a:ext>
            </a:extLst>
          </p:cNvPr>
          <p:cNvSpPr txBox="1">
            <a:spLocks/>
          </p:cNvSpPr>
          <p:nvPr/>
        </p:nvSpPr>
        <p:spPr>
          <a:xfrm>
            <a:off x="256878" y="6038147"/>
            <a:ext cx="2500461" cy="1823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Sheridan Vickers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62FE82-0BBA-4A1D-9A89-DBE426EB8A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5" t="2657"/>
          <a:stretch/>
        </p:blipFill>
        <p:spPr>
          <a:xfrm>
            <a:off x="7308476" y="1903936"/>
            <a:ext cx="945716" cy="14284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1CDC9B-4376-487C-99B1-AA84589D2F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457" y="5051892"/>
            <a:ext cx="1007596" cy="1222329"/>
          </a:xfrm>
          <a:prstGeom prst="rect">
            <a:avLst/>
          </a:prstGeom>
        </p:spPr>
      </p:pic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01F1F86-C18E-43EB-925B-1C0B02A88FA5}"/>
              </a:ext>
            </a:extLst>
          </p:cNvPr>
          <p:cNvSpPr txBox="1">
            <a:spLocks/>
          </p:cNvSpPr>
          <p:nvPr/>
        </p:nvSpPr>
        <p:spPr>
          <a:xfrm>
            <a:off x="4366020" y="4378906"/>
            <a:ext cx="2595665" cy="342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Deputy Head of Year           (Bridging Curriculum)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EB83DF5-AFFA-4DBD-B9B6-472DA8185613}"/>
              </a:ext>
            </a:extLst>
          </p:cNvPr>
          <p:cNvSpPr txBox="1">
            <a:spLocks/>
          </p:cNvSpPr>
          <p:nvPr/>
        </p:nvSpPr>
        <p:spPr>
          <a:xfrm>
            <a:off x="4999153" y="6333033"/>
            <a:ext cx="1773581" cy="254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Ms Clump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C7606BA-CAF8-4544-9DC4-67A4D199DC8A}"/>
              </a:ext>
            </a:extLst>
          </p:cNvPr>
          <p:cNvSpPr txBox="1">
            <a:spLocks/>
          </p:cNvSpPr>
          <p:nvPr/>
        </p:nvSpPr>
        <p:spPr>
          <a:xfrm>
            <a:off x="6740578" y="4176883"/>
            <a:ext cx="2595665" cy="342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Deputy Head of Year           (Destinations of students)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53E93AA-3178-42BE-924A-D95A0982F1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3DBD0"/>
              </a:clrFrom>
              <a:clrTo>
                <a:srgbClr val="E3DBD0">
                  <a:alpha val="0"/>
                </a:srgbClr>
              </a:clrTo>
            </a:clrChange>
            <a:alphaModFix/>
          </a:blip>
          <a:srcRect b="7979"/>
          <a:stretch/>
        </p:blipFill>
        <p:spPr>
          <a:xfrm>
            <a:off x="7402416" y="5051892"/>
            <a:ext cx="1271990" cy="1262106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</p:pic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F2C8740-FF17-49BE-968A-EA31FAA78730}"/>
              </a:ext>
            </a:extLst>
          </p:cNvPr>
          <p:cNvSpPr txBox="1">
            <a:spLocks/>
          </p:cNvSpPr>
          <p:nvPr/>
        </p:nvSpPr>
        <p:spPr>
          <a:xfrm>
            <a:off x="7466424" y="6350536"/>
            <a:ext cx="1773581" cy="254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Dr Moore</a:t>
            </a:r>
          </a:p>
        </p:txBody>
      </p:sp>
    </p:spTree>
    <p:extLst>
      <p:ext uri="{BB962C8B-B14F-4D97-AF65-F5344CB8AC3E}">
        <p14:creationId xmlns:p14="http://schemas.microsoft.com/office/powerpoint/2010/main" val="35241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2" grpId="0"/>
      <p:bldP spid="23" grpId="0"/>
      <p:bldP spid="30" grpId="0"/>
      <p:bldP spid="31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Cli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2240</Words>
  <Application>Microsoft Office PowerPoint</Application>
  <PresentationFormat>On-screen Show (4:3)</PresentationFormat>
  <Paragraphs>450</Paragraphs>
  <Slides>47</Slides>
  <Notes>19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Cliff</vt:lpstr>
      <vt:lpstr>Welcome to  Year 13 Parent information Evening</vt:lpstr>
      <vt:lpstr>Programme</vt:lpstr>
      <vt:lpstr>Highams Park  Sixth Form Results</vt:lpstr>
      <vt:lpstr>Results Overview</vt:lpstr>
      <vt:lpstr>PowerPoint Presentation</vt:lpstr>
      <vt:lpstr>Results Overview</vt:lpstr>
      <vt:lpstr>Successes:</vt:lpstr>
      <vt:lpstr>8, 8, 8 Rule</vt:lpstr>
      <vt:lpstr>PowerPoint Presentation</vt:lpstr>
      <vt:lpstr>Well done!</vt:lpstr>
      <vt:lpstr>Senior Prefects</vt:lpstr>
      <vt:lpstr>Key Dates &amp; Assessment Information </vt:lpstr>
      <vt:lpstr>Key Dates</vt:lpstr>
      <vt:lpstr>Key Dates</vt:lpstr>
      <vt:lpstr>External Examinations</vt:lpstr>
      <vt:lpstr>PowerPoint Presentation</vt:lpstr>
      <vt:lpstr>ACADEMIC PROGRESS AND SUPPORT</vt:lpstr>
      <vt:lpstr>Year 13 Expectations</vt:lpstr>
      <vt:lpstr>Year 13 Expectations</vt:lpstr>
      <vt:lpstr>PowerPoint Presentation</vt:lpstr>
      <vt:lpstr>Timetable:</vt:lpstr>
      <vt:lpstr>  Organisation  </vt:lpstr>
      <vt:lpstr>PowerPoint Presentation</vt:lpstr>
      <vt:lpstr>Where they should be now University</vt:lpstr>
      <vt:lpstr>Next Steps University</vt:lpstr>
      <vt:lpstr>Admission test deadlines</vt:lpstr>
      <vt:lpstr>References &amp;  Predicted Grades</vt:lpstr>
      <vt:lpstr>Next Steps University</vt:lpstr>
      <vt:lpstr>Key UCAS Dates</vt:lpstr>
      <vt:lpstr>Where they should be now Apprenticeship and Work</vt:lpstr>
      <vt:lpstr>Next Steps Apprenticeships and Work</vt:lpstr>
      <vt:lpstr>So much information!</vt:lpstr>
      <vt:lpstr>PowerPoint Presentation</vt:lpstr>
      <vt:lpstr>PowerPoint Presentation</vt:lpstr>
      <vt:lpstr>POST-18 APPLICATIONS</vt:lpstr>
      <vt:lpstr>Next Steps University</vt:lpstr>
      <vt:lpstr>Where they should be now University</vt:lpstr>
      <vt:lpstr>Key UCAS Dates</vt:lpstr>
      <vt:lpstr>Where they should be now Apprenticeship and Work</vt:lpstr>
      <vt:lpstr>Next Steps Apprenticeships and Work</vt:lpstr>
      <vt:lpstr>So much information!</vt:lpstr>
      <vt:lpstr>Attendance</vt:lpstr>
      <vt:lpstr>Punctuality</vt:lpstr>
      <vt:lpstr>PowerPoint Presentation</vt:lpstr>
      <vt:lpstr>Equipment</vt:lpstr>
      <vt:lpstr>Lunch Arrangements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 New 6th Form  Parents’ Evening</dc:title>
  <dc:creator>N Armsby</dc:creator>
  <cp:lastModifiedBy>David Stephens</cp:lastModifiedBy>
  <cp:revision>499</cp:revision>
  <cp:lastPrinted>2017-09-06T15:20:03Z</cp:lastPrinted>
  <dcterms:modified xsi:type="dcterms:W3CDTF">2022-09-04T22:04:13Z</dcterms:modified>
</cp:coreProperties>
</file>