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1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94DB-ED2E-4CC2-B1A1-CD9E5FF2DD2C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845A-716D-4EBF-A48A-6B95AC2D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milylives.org.uk/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://www.leapconfrontingconflict.org.uk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idontcarryaknife.org/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knifecrimes.org/" TargetMode="External"/><Relationship Id="rId16" Type="http://schemas.openxmlformats.org/officeDocument/2006/relationships/hyperlink" Target="http://www.sayno2knives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ictimsupport.org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://mavuk.org/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://www.themix.org.uk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livesnotkniv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580" y="1200703"/>
            <a:ext cx="77724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780" y="3680378"/>
            <a:ext cx="6858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54" t="2905" r="19724" b="4617"/>
          <a:stretch/>
        </p:blipFill>
        <p:spPr>
          <a:xfrm>
            <a:off x="335561" y="195786"/>
            <a:ext cx="8365920" cy="666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561" y="145452"/>
            <a:ext cx="836592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Knife crime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b="10943"/>
          <a:stretch/>
        </p:blipFill>
        <p:spPr>
          <a:xfrm>
            <a:off x="263769" y="404446"/>
            <a:ext cx="8616462" cy="4589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109" y="1359546"/>
            <a:ext cx="2831122" cy="92333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i="0" dirty="0"/>
              <a:t>A knife or blade was used in a crime every 16 minutes on average last year</a:t>
            </a:r>
            <a:endParaRPr lang="en-US" i="0" dirty="0"/>
          </a:p>
        </p:txBody>
      </p:sp>
      <p:sp>
        <p:nvSpPr>
          <p:cNvPr id="7" name="TextBox 6"/>
          <p:cNvSpPr txBox="1"/>
          <p:nvPr/>
        </p:nvSpPr>
        <p:spPr>
          <a:xfrm>
            <a:off x="5194882" y="3176788"/>
            <a:ext cx="3526118" cy="92333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Incidents involving machetes has risen by more than 60% over the last 3 years in England and Wales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2380" y="4871417"/>
            <a:ext cx="2831122" cy="1200329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Knife crime across England and Wales is up 11% in the last year and in London by 16%, in the past two years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588" y="5148416"/>
            <a:ext cx="2831122" cy="92333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Over 10,000 stabbings recorded across London in the last three years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671" y="1081286"/>
            <a:ext cx="2831122" cy="1754326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"We know that if you carry a knife you are far more likely to get stabbed, probably with that knife," </a:t>
            </a: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Matt Watson, of the Integrated Gangs Unit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10" y="3371451"/>
            <a:ext cx="1797661" cy="1477328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Gang activity accounted for less than 5% of London knife crimes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6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561" y="145452"/>
            <a:ext cx="836592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Where to get HELP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155" y="4955915"/>
            <a:ext cx="3354286" cy="860834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31" y="1035196"/>
            <a:ext cx="2434730" cy="900164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42" y="2343090"/>
            <a:ext cx="2709819" cy="820319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376" y="2299061"/>
            <a:ext cx="2730180" cy="964007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8742" y="3623157"/>
            <a:ext cx="2000250" cy="1150828"/>
          </a:xfrm>
          <a:prstGeom prst="rect">
            <a:avLst/>
          </a:prstGeom>
        </p:spPr>
      </p:pic>
      <p:pic>
        <p:nvPicPr>
          <p:cNvPr id="11" name="Picture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232" y="4773985"/>
            <a:ext cx="3297049" cy="943997"/>
          </a:xfrm>
          <a:prstGeom prst="rect">
            <a:avLst/>
          </a:prstGeom>
        </p:spPr>
      </p:pic>
      <p:pic>
        <p:nvPicPr>
          <p:cNvPr id="12" name="Picture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48281" y="1224856"/>
            <a:ext cx="523875" cy="533400"/>
          </a:xfrm>
          <a:prstGeom prst="rect">
            <a:avLst/>
          </a:prstGeom>
        </p:spPr>
      </p:pic>
      <p:pic>
        <p:nvPicPr>
          <p:cNvPr id="13" name="Picture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0676" y="975174"/>
            <a:ext cx="2467761" cy="1026256"/>
          </a:xfrm>
          <a:prstGeom prst="rect">
            <a:avLst/>
          </a:prstGeom>
        </p:spPr>
      </p:pic>
      <p:pic>
        <p:nvPicPr>
          <p:cNvPr id="14" name="Picture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8154" y="3475389"/>
            <a:ext cx="1694947" cy="952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561" y="6049432"/>
            <a:ext cx="836592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Click on </a:t>
            </a:r>
            <a:r>
              <a:rPr lang="en-GB" sz="2800" b="1">
                <a:solidFill>
                  <a:schemeClr val="accent3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 Hyperlink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0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124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Hyde</dc:creator>
  <cp:lastModifiedBy>Will Hyde</cp:lastModifiedBy>
  <cp:revision>4</cp:revision>
  <dcterms:created xsi:type="dcterms:W3CDTF">2017-01-28T13:45:54Z</dcterms:created>
  <dcterms:modified xsi:type="dcterms:W3CDTF">2017-01-28T14:20:05Z</dcterms:modified>
</cp:coreProperties>
</file>