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sldIdLst>
    <p:sldId id="258" r:id="rId5"/>
    <p:sldId id="256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30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9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6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9AF4B8A7-9871-4772-9C88-DD0336E07E22}"/>
    <pc:docChg chg="undo delSld modSld sldOrd">
      <pc:chgData name="D Callanan" userId="951668ec-da26-491a-9b8a-af24bfeff26b" providerId="ADAL" clId="{9AF4B8A7-9871-4772-9C88-DD0336E07E22}" dt="2022-07-08T13:47:02.065" v="9"/>
      <pc:docMkLst>
        <pc:docMk/>
      </pc:docMkLst>
      <pc:sldChg chg="modSp ord modTransition">
        <pc:chgData name="D Callanan" userId="951668ec-da26-491a-9b8a-af24bfeff26b" providerId="ADAL" clId="{9AF4B8A7-9871-4772-9C88-DD0336E07E22}" dt="2022-07-08T13:47:02.065" v="9"/>
        <pc:sldMkLst>
          <pc:docMk/>
          <pc:sldMk cId="3725783310" sldId="256"/>
        </pc:sldMkLst>
        <pc:spChg chg="mod">
          <ac:chgData name="D Callanan" userId="951668ec-da26-491a-9b8a-af24bfeff26b" providerId="ADAL" clId="{9AF4B8A7-9871-4772-9C88-DD0336E07E22}" dt="2022-07-08T13:46:52.987" v="8" actId="1076"/>
          <ac:spMkLst>
            <pc:docMk/>
            <pc:sldMk cId="3725783310" sldId="256"/>
            <ac:spMk id="6" creationId="{E8F7FF9E-889B-4A05-A054-084D01FEF515}"/>
          </ac:spMkLst>
        </pc:spChg>
        <pc:graphicFrameChg chg="mod modGraphic">
          <ac:chgData name="D Callanan" userId="951668ec-da26-491a-9b8a-af24bfeff26b" providerId="ADAL" clId="{9AF4B8A7-9871-4772-9C88-DD0336E07E22}" dt="2022-07-08T13:46:51.003" v="7" actId="1076"/>
          <ac:graphicFrameMkLst>
            <pc:docMk/>
            <pc:sldMk cId="3725783310" sldId="256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9AF4B8A7-9871-4772-9C88-DD0336E07E22}" dt="2022-07-08T13:46:34.959" v="0" actId="2696"/>
        <pc:sldMkLst>
          <pc:docMk/>
          <pc:sldMk cId="1348374017" sldId="310"/>
        </pc:sldMkLst>
      </pc:sldChg>
    </pc:docChg>
  </pc:docChgLst>
  <pc:docChgLst>
    <pc:chgData name="D Callanan" userId="951668ec-da26-491a-9b8a-af24bfeff26b" providerId="ADAL" clId="{A7BB8BA4-98AB-4F0D-8EA1-2B1A1A562891}"/>
    <pc:docChg chg="delSld">
      <pc:chgData name="D Callanan" userId="951668ec-da26-491a-9b8a-af24bfeff26b" providerId="ADAL" clId="{A7BB8BA4-98AB-4F0D-8EA1-2B1A1A562891}" dt="2022-07-08T13:41:28.117" v="244" actId="2696"/>
      <pc:docMkLst>
        <pc:docMk/>
      </pc:docMkLst>
      <pc:sldChg chg="del">
        <pc:chgData name="D Callanan" userId="951668ec-da26-491a-9b8a-af24bfeff26b" providerId="ADAL" clId="{A7BB8BA4-98AB-4F0D-8EA1-2B1A1A562891}" dt="2022-07-08T13:41:24.332" v="7" actId="2696"/>
        <pc:sldMkLst>
          <pc:docMk/>
          <pc:sldMk cId="1255289110" sldId="257"/>
        </pc:sldMkLst>
      </pc:sldChg>
      <pc:sldChg chg="del">
        <pc:chgData name="D Callanan" userId="951668ec-da26-491a-9b8a-af24bfeff26b" providerId="ADAL" clId="{A7BB8BA4-98AB-4F0D-8EA1-2B1A1A562891}" dt="2022-07-08T13:41:25.592" v="75" actId="2696"/>
        <pc:sldMkLst>
          <pc:docMk/>
          <pc:sldMk cId="1669381840" sldId="267"/>
        </pc:sldMkLst>
      </pc:sldChg>
      <pc:sldChg chg="del">
        <pc:chgData name="D Callanan" userId="951668ec-da26-491a-9b8a-af24bfeff26b" providerId="ADAL" clId="{A7BB8BA4-98AB-4F0D-8EA1-2B1A1A562891}" dt="2022-07-08T13:41:24.104" v="1" actId="2696"/>
        <pc:sldMkLst>
          <pc:docMk/>
          <pc:sldMk cId="1076075429" sldId="311"/>
        </pc:sldMkLst>
      </pc:sldChg>
      <pc:sldChg chg="del">
        <pc:chgData name="D Callanan" userId="951668ec-da26-491a-9b8a-af24bfeff26b" providerId="ADAL" clId="{A7BB8BA4-98AB-4F0D-8EA1-2B1A1A562891}" dt="2022-07-08T13:41:24.124" v="2" actId="2696"/>
        <pc:sldMkLst>
          <pc:docMk/>
          <pc:sldMk cId="3803808951" sldId="312"/>
        </pc:sldMkLst>
      </pc:sldChg>
      <pc:sldChg chg="del">
        <pc:chgData name="D Callanan" userId="951668ec-da26-491a-9b8a-af24bfeff26b" providerId="ADAL" clId="{A7BB8BA4-98AB-4F0D-8EA1-2B1A1A562891}" dt="2022-07-08T13:41:24.141" v="3" actId="2696"/>
        <pc:sldMkLst>
          <pc:docMk/>
          <pc:sldMk cId="1027755842" sldId="313"/>
        </pc:sldMkLst>
      </pc:sldChg>
      <pc:sldChg chg="del">
        <pc:chgData name="D Callanan" userId="951668ec-da26-491a-9b8a-af24bfeff26b" providerId="ADAL" clId="{A7BB8BA4-98AB-4F0D-8EA1-2B1A1A562891}" dt="2022-07-08T13:41:24.083" v="0" actId="2696"/>
        <pc:sldMkLst>
          <pc:docMk/>
          <pc:sldMk cId="4221440780" sldId="314"/>
        </pc:sldMkLst>
      </pc:sldChg>
      <pc:sldChg chg="del">
        <pc:chgData name="D Callanan" userId="951668ec-da26-491a-9b8a-af24bfeff26b" providerId="ADAL" clId="{A7BB8BA4-98AB-4F0D-8EA1-2B1A1A562891}" dt="2022-07-08T13:41:24.192" v="4" actId="2696"/>
        <pc:sldMkLst>
          <pc:docMk/>
          <pc:sldMk cId="2525817030" sldId="315"/>
        </pc:sldMkLst>
      </pc:sldChg>
      <pc:sldChg chg="del">
        <pc:chgData name="D Callanan" userId="951668ec-da26-491a-9b8a-af24bfeff26b" providerId="ADAL" clId="{A7BB8BA4-98AB-4F0D-8EA1-2B1A1A562891}" dt="2022-07-08T13:41:24.290" v="5" actId="2696"/>
        <pc:sldMkLst>
          <pc:docMk/>
          <pc:sldMk cId="1056889379" sldId="316"/>
        </pc:sldMkLst>
      </pc:sldChg>
      <pc:sldChg chg="del">
        <pc:chgData name="D Callanan" userId="951668ec-da26-491a-9b8a-af24bfeff26b" providerId="ADAL" clId="{A7BB8BA4-98AB-4F0D-8EA1-2B1A1A562891}" dt="2022-07-08T13:41:24.315" v="6" actId="2696"/>
        <pc:sldMkLst>
          <pc:docMk/>
          <pc:sldMk cId="3052349120" sldId="317"/>
        </pc:sldMkLst>
      </pc:sldChg>
      <pc:sldChg chg="del">
        <pc:chgData name="D Callanan" userId="951668ec-da26-491a-9b8a-af24bfeff26b" providerId="ADAL" clId="{A7BB8BA4-98AB-4F0D-8EA1-2B1A1A562891}" dt="2022-07-08T13:41:24.346" v="8" actId="2696"/>
        <pc:sldMkLst>
          <pc:docMk/>
          <pc:sldMk cId="762499480" sldId="318"/>
        </pc:sldMkLst>
      </pc:sldChg>
      <pc:sldChg chg="del">
        <pc:chgData name="D Callanan" userId="951668ec-da26-491a-9b8a-af24bfeff26b" providerId="ADAL" clId="{A7BB8BA4-98AB-4F0D-8EA1-2B1A1A562891}" dt="2022-07-08T13:41:24.360" v="9" actId="2696"/>
        <pc:sldMkLst>
          <pc:docMk/>
          <pc:sldMk cId="758943160" sldId="319"/>
        </pc:sldMkLst>
      </pc:sldChg>
      <pc:sldChg chg="del">
        <pc:chgData name="D Callanan" userId="951668ec-da26-491a-9b8a-af24bfeff26b" providerId="ADAL" clId="{A7BB8BA4-98AB-4F0D-8EA1-2B1A1A562891}" dt="2022-07-08T13:41:24.376" v="10" actId="2696"/>
        <pc:sldMkLst>
          <pc:docMk/>
          <pc:sldMk cId="979036675" sldId="320"/>
        </pc:sldMkLst>
      </pc:sldChg>
      <pc:sldChg chg="del">
        <pc:chgData name="D Callanan" userId="951668ec-da26-491a-9b8a-af24bfeff26b" providerId="ADAL" clId="{A7BB8BA4-98AB-4F0D-8EA1-2B1A1A562891}" dt="2022-07-08T13:41:24.393" v="11" actId="2696"/>
        <pc:sldMkLst>
          <pc:docMk/>
          <pc:sldMk cId="1069727100" sldId="321"/>
        </pc:sldMkLst>
      </pc:sldChg>
      <pc:sldChg chg="del">
        <pc:chgData name="D Callanan" userId="951668ec-da26-491a-9b8a-af24bfeff26b" providerId="ADAL" clId="{A7BB8BA4-98AB-4F0D-8EA1-2B1A1A562891}" dt="2022-07-08T13:41:24.410" v="12" actId="2696"/>
        <pc:sldMkLst>
          <pc:docMk/>
          <pc:sldMk cId="3369831172" sldId="322"/>
        </pc:sldMkLst>
      </pc:sldChg>
      <pc:sldChg chg="del">
        <pc:chgData name="D Callanan" userId="951668ec-da26-491a-9b8a-af24bfeff26b" providerId="ADAL" clId="{A7BB8BA4-98AB-4F0D-8EA1-2B1A1A562891}" dt="2022-07-08T13:41:24.431" v="13" actId="2696"/>
        <pc:sldMkLst>
          <pc:docMk/>
          <pc:sldMk cId="802555785" sldId="323"/>
        </pc:sldMkLst>
      </pc:sldChg>
      <pc:sldChg chg="del">
        <pc:chgData name="D Callanan" userId="951668ec-da26-491a-9b8a-af24bfeff26b" providerId="ADAL" clId="{A7BB8BA4-98AB-4F0D-8EA1-2B1A1A562891}" dt="2022-07-08T13:41:24.446" v="14" actId="2696"/>
        <pc:sldMkLst>
          <pc:docMk/>
          <pc:sldMk cId="1681603256" sldId="324"/>
        </pc:sldMkLst>
      </pc:sldChg>
      <pc:sldChg chg="del">
        <pc:chgData name="D Callanan" userId="951668ec-da26-491a-9b8a-af24bfeff26b" providerId="ADAL" clId="{A7BB8BA4-98AB-4F0D-8EA1-2B1A1A562891}" dt="2022-07-08T13:41:24.469" v="15" actId="2696"/>
        <pc:sldMkLst>
          <pc:docMk/>
          <pc:sldMk cId="1939660492" sldId="325"/>
        </pc:sldMkLst>
      </pc:sldChg>
      <pc:sldChg chg="del">
        <pc:chgData name="D Callanan" userId="951668ec-da26-491a-9b8a-af24bfeff26b" providerId="ADAL" clId="{A7BB8BA4-98AB-4F0D-8EA1-2B1A1A562891}" dt="2022-07-08T13:41:24.665" v="27" actId="2696"/>
        <pc:sldMkLst>
          <pc:docMk/>
          <pc:sldMk cId="1049483924" sldId="326"/>
        </pc:sldMkLst>
      </pc:sldChg>
      <pc:sldChg chg="del">
        <pc:chgData name="D Callanan" userId="951668ec-da26-491a-9b8a-af24bfeff26b" providerId="ADAL" clId="{A7BB8BA4-98AB-4F0D-8EA1-2B1A1A562891}" dt="2022-07-08T13:41:24.808" v="28" actId="2696"/>
        <pc:sldMkLst>
          <pc:docMk/>
          <pc:sldMk cId="761924936" sldId="327"/>
        </pc:sldMkLst>
      </pc:sldChg>
      <pc:sldChg chg="del">
        <pc:chgData name="D Callanan" userId="951668ec-da26-491a-9b8a-af24bfeff26b" providerId="ADAL" clId="{A7BB8BA4-98AB-4F0D-8EA1-2B1A1A562891}" dt="2022-07-08T13:41:25.065" v="42" actId="2696"/>
        <pc:sldMkLst>
          <pc:docMk/>
          <pc:sldMk cId="1020811248" sldId="328"/>
        </pc:sldMkLst>
      </pc:sldChg>
      <pc:sldChg chg="del">
        <pc:chgData name="D Callanan" userId="951668ec-da26-491a-9b8a-af24bfeff26b" providerId="ADAL" clId="{A7BB8BA4-98AB-4F0D-8EA1-2B1A1A562891}" dt="2022-07-08T13:41:24.487" v="16" actId="2696"/>
        <pc:sldMkLst>
          <pc:docMk/>
          <pc:sldMk cId="2144171975" sldId="329"/>
        </pc:sldMkLst>
      </pc:sldChg>
      <pc:sldChg chg="del">
        <pc:chgData name="D Callanan" userId="951668ec-da26-491a-9b8a-af24bfeff26b" providerId="ADAL" clId="{A7BB8BA4-98AB-4F0D-8EA1-2B1A1A562891}" dt="2022-07-08T13:41:25.011" v="39" actId="2696"/>
        <pc:sldMkLst>
          <pc:docMk/>
          <pc:sldMk cId="157408670" sldId="330"/>
        </pc:sldMkLst>
      </pc:sldChg>
      <pc:sldChg chg="del">
        <pc:chgData name="D Callanan" userId="951668ec-da26-491a-9b8a-af24bfeff26b" providerId="ADAL" clId="{A7BB8BA4-98AB-4F0D-8EA1-2B1A1A562891}" dt="2022-07-08T13:41:24.505" v="17" actId="2696"/>
        <pc:sldMkLst>
          <pc:docMk/>
          <pc:sldMk cId="3169865013" sldId="331"/>
        </pc:sldMkLst>
      </pc:sldChg>
      <pc:sldChg chg="del">
        <pc:chgData name="D Callanan" userId="951668ec-da26-491a-9b8a-af24bfeff26b" providerId="ADAL" clId="{A7BB8BA4-98AB-4F0D-8EA1-2B1A1A562891}" dt="2022-07-08T13:41:24.522" v="18" actId="2696"/>
        <pc:sldMkLst>
          <pc:docMk/>
          <pc:sldMk cId="2901320483" sldId="332"/>
        </pc:sldMkLst>
      </pc:sldChg>
      <pc:sldChg chg="del">
        <pc:chgData name="D Callanan" userId="951668ec-da26-491a-9b8a-af24bfeff26b" providerId="ADAL" clId="{A7BB8BA4-98AB-4F0D-8EA1-2B1A1A562891}" dt="2022-07-08T13:41:24.537" v="19" actId="2696"/>
        <pc:sldMkLst>
          <pc:docMk/>
          <pc:sldMk cId="1899180528" sldId="333"/>
        </pc:sldMkLst>
      </pc:sldChg>
      <pc:sldChg chg="del">
        <pc:chgData name="D Callanan" userId="951668ec-da26-491a-9b8a-af24bfeff26b" providerId="ADAL" clId="{A7BB8BA4-98AB-4F0D-8EA1-2B1A1A562891}" dt="2022-07-08T13:41:24.552" v="20" actId="2696"/>
        <pc:sldMkLst>
          <pc:docMk/>
          <pc:sldMk cId="351230505" sldId="334"/>
        </pc:sldMkLst>
      </pc:sldChg>
      <pc:sldChg chg="del">
        <pc:chgData name="D Callanan" userId="951668ec-da26-491a-9b8a-af24bfeff26b" providerId="ADAL" clId="{A7BB8BA4-98AB-4F0D-8EA1-2B1A1A562891}" dt="2022-07-08T13:41:24.569" v="21" actId="2696"/>
        <pc:sldMkLst>
          <pc:docMk/>
          <pc:sldMk cId="1379883226" sldId="335"/>
        </pc:sldMkLst>
      </pc:sldChg>
      <pc:sldChg chg="del">
        <pc:chgData name="D Callanan" userId="951668ec-da26-491a-9b8a-af24bfeff26b" providerId="ADAL" clId="{A7BB8BA4-98AB-4F0D-8EA1-2B1A1A562891}" dt="2022-07-08T13:41:24.584" v="22" actId="2696"/>
        <pc:sldMkLst>
          <pc:docMk/>
          <pc:sldMk cId="769219469" sldId="336"/>
        </pc:sldMkLst>
      </pc:sldChg>
      <pc:sldChg chg="del">
        <pc:chgData name="D Callanan" userId="951668ec-da26-491a-9b8a-af24bfeff26b" providerId="ADAL" clId="{A7BB8BA4-98AB-4F0D-8EA1-2B1A1A562891}" dt="2022-07-08T13:41:24.600" v="23" actId="2696"/>
        <pc:sldMkLst>
          <pc:docMk/>
          <pc:sldMk cId="1488742016" sldId="337"/>
        </pc:sldMkLst>
      </pc:sldChg>
      <pc:sldChg chg="del">
        <pc:chgData name="D Callanan" userId="951668ec-da26-491a-9b8a-af24bfeff26b" providerId="ADAL" clId="{A7BB8BA4-98AB-4F0D-8EA1-2B1A1A562891}" dt="2022-07-08T13:41:24.616" v="24" actId="2696"/>
        <pc:sldMkLst>
          <pc:docMk/>
          <pc:sldMk cId="1394307679" sldId="338"/>
        </pc:sldMkLst>
      </pc:sldChg>
      <pc:sldChg chg="del">
        <pc:chgData name="D Callanan" userId="951668ec-da26-491a-9b8a-af24bfeff26b" providerId="ADAL" clId="{A7BB8BA4-98AB-4F0D-8EA1-2B1A1A562891}" dt="2022-07-08T13:41:24.825" v="29" actId="2696"/>
        <pc:sldMkLst>
          <pc:docMk/>
          <pc:sldMk cId="812151406" sldId="339"/>
        </pc:sldMkLst>
      </pc:sldChg>
      <pc:sldChg chg="del">
        <pc:chgData name="D Callanan" userId="951668ec-da26-491a-9b8a-af24bfeff26b" providerId="ADAL" clId="{A7BB8BA4-98AB-4F0D-8EA1-2B1A1A562891}" dt="2022-07-08T13:41:24.840" v="30" actId="2696"/>
        <pc:sldMkLst>
          <pc:docMk/>
          <pc:sldMk cId="883431606" sldId="340"/>
        </pc:sldMkLst>
      </pc:sldChg>
      <pc:sldChg chg="del">
        <pc:chgData name="D Callanan" userId="951668ec-da26-491a-9b8a-af24bfeff26b" providerId="ADAL" clId="{A7BB8BA4-98AB-4F0D-8EA1-2B1A1A562891}" dt="2022-07-08T13:41:24.633" v="25" actId="2696"/>
        <pc:sldMkLst>
          <pc:docMk/>
          <pc:sldMk cId="2047961903" sldId="341"/>
        </pc:sldMkLst>
      </pc:sldChg>
      <pc:sldChg chg="del">
        <pc:chgData name="D Callanan" userId="951668ec-da26-491a-9b8a-af24bfeff26b" providerId="ADAL" clId="{A7BB8BA4-98AB-4F0D-8EA1-2B1A1A562891}" dt="2022-07-08T13:41:24.653" v="26" actId="2696"/>
        <pc:sldMkLst>
          <pc:docMk/>
          <pc:sldMk cId="336652420" sldId="342"/>
        </pc:sldMkLst>
      </pc:sldChg>
      <pc:sldChg chg="del">
        <pc:chgData name="D Callanan" userId="951668ec-da26-491a-9b8a-af24bfeff26b" providerId="ADAL" clId="{A7BB8BA4-98AB-4F0D-8EA1-2B1A1A562891}" dt="2022-07-08T13:41:24.891" v="32" actId="2696"/>
        <pc:sldMkLst>
          <pc:docMk/>
          <pc:sldMk cId="0" sldId="343"/>
        </pc:sldMkLst>
      </pc:sldChg>
      <pc:sldChg chg="del">
        <pc:chgData name="D Callanan" userId="951668ec-da26-491a-9b8a-af24bfeff26b" providerId="ADAL" clId="{A7BB8BA4-98AB-4F0D-8EA1-2B1A1A562891}" dt="2022-07-08T13:41:24.908" v="33" actId="2696"/>
        <pc:sldMkLst>
          <pc:docMk/>
          <pc:sldMk cId="3978997794" sldId="344"/>
        </pc:sldMkLst>
      </pc:sldChg>
      <pc:sldChg chg="del">
        <pc:chgData name="D Callanan" userId="951668ec-da26-491a-9b8a-af24bfeff26b" providerId="ADAL" clId="{A7BB8BA4-98AB-4F0D-8EA1-2B1A1A562891}" dt="2022-07-08T13:41:24.923" v="34" actId="2696"/>
        <pc:sldMkLst>
          <pc:docMk/>
          <pc:sldMk cId="4171240517" sldId="345"/>
        </pc:sldMkLst>
      </pc:sldChg>
      <pc:sldChg chg="del">
        <pc:chgData name="D Callanan" userId="951668ec-da26-491a-9b8a-af24bfeff26b" providerId="ADAL" clId="{A7BB8BA4-98AB-4F0D-8EA1-2B1A1A562891}" dt="2022-07-08T13:41:24.944" v="35" actId="2696"/>
        <pc:sldMkLst>
          <pc:docMk/>
          <pc:sldMk cId="371189091" sldId="346"/>
        </pc:sldMkLst>
      </pc:sldChg>
      <pc:sldChg chg="del">
        <pc:chgData name="D Callanan" userId="951668ec-da26-491a-9b8a-af24bfeff26b" providerId="ADAL" clId="{A7BB8BA4-98AB-4F0D-8EA1-2B1A1A562891}" dt="2022-07-08T13:41:24.963" v="36" actId="2696"/>
        <pc:sldMkLst>
          <pc:docMk/>
          <pc:sldMk cId="2704894605" sldId="347"/>
        </pc:sldMkLst>
      </pc:sldChg>
      <pc:sldChg chg="del">
        <pc:chgData name="D Callanan" userId="951668ec-da26-491a-9b8a-af24bfeff26b" providerId="ADAL" clId="{A7BB8BA4-98AB-4F0D-8EA1-2B1A1A562891}" dt="2022-07-08T13:41:24.979" v="37" actId="2696"/>
        <pc:sldMkLst>
          <pc:docMk/>
          <pc:sldMk cId="3906074272" sldId="348"/>
        </pc:sldMkLst>
      </pc:sldChg>
      <pc:sldChg chg="del">
        <pc:chgData name="D Callanan" userId="951668ec-da26-491a-9b8a-af24bfeff26b" providerId="ADAL" clId="{A7BB8BA4-98AB-4F0D-8EA1-2B1A1A562891}" dt="2022-07-08T13:41:24.996" v="38" actId="2696"/>
        <pc:sldMkLst>
          <pc:docMk/>
          <pc:sldMk cId="859021006" sldId="349"/>
        </pc:sldMkLst>
      </pc:sldChg>
      <pc:sldChg chg="del">
        <pc:chgData name="D Callanan" userId="951668ec-da26-491a-9b8a-af24bfeff26b" providerId="ADAL" clId="{A7BB8BA4-98AB-4F0D-8EA1-2B1A1A562891}" dt="2022-07-08T13:41:25.035" v="40" actId="2696"/>
        <pc:sldMkLst>
          <pc:docMk/>
          <pc:sldMk cId="3531109829" sldId="350"/>
        </pc:sldMkLst>
      </pc:sldChg>
      <pc:sldChg chg="del">
        <pc:chgData name="D Callanan" userId="951668ec-da26-491a-9b8a-af24bfeff26b" providerId="ADAL" clId="{A7BB8BA4-98AB-4F0D-8EA1-2B1A1A562891}" dt="2022-07-08T13:41:25.053" v="41" actId="2696"/>
        <pc:sldMkLst>
          <pc:docMk/>
          <pc:sldMk cId="1672022342" sldId="351"/>
        </pc:sldMkLst>
      </pc:sldChg>
      <pc:sldChg chg="del">
        <pc:chgData name="D Callanan" userId="951668ec-da26-491a-9b8a-af24bfeff26b" providerId="ADAL" clId="{A7BB8BA4-98AB-4F0D-8EA1-2B1A1A562891}" dt="2022-07-08T13:41:25.085" v="43" actId="2696"/>
        <pc:sldMkLst>
          <pc:docMk/>
          <pc:sldMk cId="1141837041" sldId="352"/>
        </pc:sldMkLst>
      </pc:sldChg>
      <pc:sldChg chg="del">
        <pc:chgData name="D Callanan" userId="951668ec-da26-491a-9b8a-af24bfeff26b" providerId="ADAL" clId="{A7BB8BA4-98AB-4F0D-8EA1-2B1A1A562891}" dt="2022-07-08T13:41:25.104" v="44" actId="2696"/>
        <pc:sldMkLst>
          <pc:docMk/>
          <pc:sldMk cId="2026739130" sldId="353"/>
        </pc:sldMkLst>
      </pc:sldChg>
      <pc:sldChg chg="del">
        <pc:chgData name="D Callanan" userId="951668ec-da26-491a-9b8a-af24bfeff26b" providerId="ADAL" clId="{A7BB8BA4-98AB-4F0D-8EA1-2B1A1A562891}" dt="2022-07-08T13:41:25.122" v="45" actId="2696"/>
        <pc:sldMkLst>
          <pc:docMk/>
          <pc:sldMk cId="2884224207" sldId="354"/>
        </pc:sldMkLst>
      </pc:sldChg>
      <pc:sldChg chg="del">
        <pc:chgData name="D Callanan" userId="951668ec-da26-491a-9b8a-af24bfeff26b" providerId="ADAL" clId="{A7BB8BA4-98AB-4F0D-8EA1-2B1A1A562891}" dt="2022-07-08T13:41:25.140" v="46" actId="2696"/>
        <pc:sldMkLst>
          <pc:docMk/>
          <pc:sldMk cId="2537926450" sldId="355"/>
        </pc:sldMkLst>
      </pc:sldChg>
      <pc:sldChg chg="del">
        <pc:chgData name="D Callanan" userId="951668ec-da26-491a-9b8a-af24bfeff26b" providerId="ADAL" clId="{A7BB8BA4-98AB-4F0D-8EA1-2B1A1A562891}" dt="2022-07-08T13:41:25.153" v="47" actId="2696"/>
        <pc:sldMkLst>
          <pc:docMk/>
          <pc:sldMk cId="2723831250" sldId="356"/>
        </pc:sldMkLst>
      </pc:sldChg>
      <pc:sldChg chg="del">
        <pc:chgData name="D Callanan" userId="951668ec-da26-491a-9b8a-af24bfeff26b" providerId="ADAL" clId="{A7BB8BA4-98AB-4F0D-8EA1-2B1A1A562891}" dt="2022-07-08T13:41:25.164" v="48" actId="2696"/>
        <pc:sldMkLst>
          <pc:docMk/>
          <pc:sldMk cId="121680182" sldId="357"/>
        </pc:sldMkLst>
      </pc:sldChg>
      <pc:sldChg chg="del">
        <pc:chgData name="D Callanan" userId="951668ec-da26-491a-9b8a-af24bfeff26b" providerId="ADAL" clId="{A7BB8BA4-98AB-4F0D-8EA1-2B1A1A562891}" dt="2022-07-08T13:41:25.176" v="49" actId="2696"/>
        <pc:sldMkLst>
          <pc:docMk/>
          <pc:sldMk cId="2992979750" sldId="358"/>
        </pc:sldMkLst>
      </pc:sldChg>
      <pc:sldChg chg="del">
        <pc:chgData name="D Callanan" userId="951668ec-da26-491a-9b8a-af24bfeff26b" providerId="ADAL" clId="{A7BB8BA4-98AB-4F0D-8EA1-2B1A1A562891}" dt="2022-07-08T13:41:25.190" v="50" actId="2696"/>
        <pc:sldMkLst>
          <pc:docMk/>
          <pc:sldMk cId="2787262236" sldId="359"/>
        </pc:sldMkLst>
      </pc:sldChg>
      <pc:sldChg chg="del">
        <pc:chgData name="D Callanan" userId="951668ec-da26-491a-9b8a-af24bfeff26b" providerId="ADAL" clId="{A7BB8BA4-98AB-4F0D-8EA1-2B1A1A562891}" dt="2022-07-08T13:41:25.205" v="51" actId="2696"/>
        <pc:sldMkLst>
          <pc:docMk/>
          <pc:sldMk cId="892289421" sldId="360"/>
        </pc:sldMkLst>
      </pc:sldChg>
      <pc:sldChg chg="del">
        <pc:chgData name="D Callanan" userId="951668ec-da26-491a-9b8a-af24bfeff26b" providerId="ADAL" clId="{A7BB8BA4-98AB-4F0D-8EA1-2B1A1A562891}" dt="2022-07-08T13:41:25.225" v="52" actId="2696"/>
        <pc:sldMkLst>
          <pc:docMk/>
          <pc:sldMk cId="1800480732" sldId="361"/>
        </pc:sldMkLst>
      </pc:sldChg>
      <pc:sldChg chg="del">
        <pc:chgData name="D Callanan" userId="951668ec-da26-491a-9b8a-af24bfeff26b" providerId="ADAL" clId="{A7BB8BA4-98AB-4F0D-8EA1-2B1A1A562891}" dt="2022-07-08T13:41:25.243" v="53" actId="2696"/>
        <pc:sldMkLst>
          <pc:docMk/>
          <pc:sldMk cId="4093783921" sldId="362"/>
        </pc:sldMkLst>
      </pc:sldChg>
      <pc:sldChg chg="del">
        <pc:chgData name="D Callanan" userId="951668ec-da26-491a-9b8a-af24bfeff26b" providerId="ADAL" clId="{A7BB8BA4-98AB-4F0D-8EA1-2B1A1A562891}" dt="2022-07-08T13:41:25.257" v="54" actId="2696"/>
        <pc:sldMkLst>
          <pc:docMk/>
          <pc:sldMk cId="2364621669" sldId="363"/>
        </pc:sldMkLst>
      </pc:sldChg>
      <pc:sldChg chg="del">
        <pc:chgData name="D Callanan" userId="951668ec-da26-491a-9b8a-af24bfeff26b" providerId="ADAL" clId="{A7BB8BA4-98AB-4F0D-8EA1-2B1A1A562891}" dt="2022-07-08T13:41:25.272" v="55" actId="2696"/>
        <pc:sldMkLst>
          <pc:docMk/>
          <pc:sldMk cId="1898067231" sldId="364"/>
        </pc:sldMkLst>
      </pc:sldChg>
      <pc:sldChg chg="del">
        <pc:chgData name="D Callanan" userId="951668ec-da26-491a-9b8a-af24bfeff26b" providerId="ADAL" clId="{A7BB8BA4-98AB-4F0D-8EA1-2B1A1A562891}" dt="2022-07-08T13:41:25.286" v="56" actId="2696"/>
        <pc:sldMkLst>
          <pc:docMk/>
          <pc:sldMk cId="3685461585" sldId="365"/>
        </pc:sldMkLst>
      </pc:sldChg>
      <pc:sldChg chg="del">
        <pc:chgData name="D Callanan" userId="951668ec-da26-491a-9b8a-af24bfeff26b" providerId="ADAL" clId="{A7BB8BA4-98AB-4F0D-8EA1-2B1A1A562891}" dt="2022-07-08T13:41:25.301" v="57" actId="2696"/>
        <pc:sldMkLst>
          <pc:docMk/>
          <pc:sldMk cId="3472905456" sldId="366"/>
        </pc:sldMkLst>
      </pc:sldChg>
      <pc:sldChg chg="del">
        <pc:chgData name="D Callanan" userId="951668ec-da26-491a-9b8a-af24bfeff26b" providerId="ADAL" clId="{A7BB8BA4-98AB-4F0D-8EA1-2B1A1A562891}" dt="2022-07-08T13:41:25.316" v="58" actId="2696"/>
        <pc:sldMkLst>
          <pc:docMk/>
          <pc:sldMk cId="1015611990" sldId="367"/>
        </pc:sldMkLst>
      </pc:sldChg>
      <pc:sldChg chg="del">
        <pc:chgData name="D Callanan" userId="951668ec-da26-491a-9b8a-af24bfeff26b" providerId="ADAL" clId="{A7BB8BA4-98AB-4F0D-8EA1-2B1A1A562891}" dt="2022-07-08T13:41:25.330" v="59" actId="2696"/>
        <pc:sldMkLst>
          <pc:docMk/>
          <pc:sldMk cId="408073512" sldId="368"/>
        </pc:sldMkLst>
      </pc:sldChg>
      <pc:sldChg chg="del">
        <pc:chgData name="D Callanan" userId="951668ec-da26-491a-9b8a-af24bfeff26b" providerId="ADAL" clId="{A7BB8BA4-98AB-4F0D-8EA1-2B1A1A562891}" dt="2022-07-08T13:41:25.344" v="60" actId="2696"/>
        <pc:sldMkLst>
          <pc:docMk/>
          <pc:sldMk cId="1542029374" sldId="369"/>
        </pc:sldMkLst>
      </pc:sldChg>
      <pc:sldChg chg="del">
        <pc:chgData name="D Callanan" userId="951668ec-da26-491a-9b8a-af24bfeff26b" providerId="ADAL" clId="{A7BB8BA4-98AB-4F0D-8EA1-2B1A1A562891}" dt="2022-07-08T13:41:25.359" v="61" actId="2696"/>
        <pc:sldMkLst>
          <pc:docMk/>
          <pc:sldMk cId="124202803" sldId="370"/>
        </pc:sldMkLst>
      </pc:sldChg>
      <pc:sldChg chg="del">
        <pc:chgData name="D Callanan" userId="951668ec-da26-491a-9b8a-af24bfeff26b" providerId="ADAL" clId="{A7BB8BA4-98AB-4F0D-8EA1-2B1A1A562891}" dt="2022-07-08T13:41:25.376" v="62" actId="2696"/>
        <pc:sldMkLst>
          <pc:docMk/>
          <pc:sldMk cId="4052297907" sldId="371"/>
        </pc:sldMkLst>
      </pc:sldChg>
      <pc:sldChg chg="del">
        <pc:chgData name="D Callanan" userId="951668ec-da26-491a-9b8a-af24bfeff26b" providerId="ADAL" clId="{A7BB8BA4-98AB-4F0D-8EA1-2B1A1A562891}" dt="2022-07-08T13:41:25.392" v="63" actId="2696"/>
        <pc:sldMkLst>
          <pc:docMk/>
          <pc:sldMk cId="0" sldId="372"/>
        </pc:sldMkLst>
      </pc:sldChg>
      <pc:sldChg chg="del">
        <pc:chgData name="D Callanan" userId="951668ec-da26-491a-9b8a-af24bfeff26b" providerId="ADAL" clId="{A7BB8BA4-98AB-4F0D-8EA1-2B1A1A562891}" dt="2022-07-08T13:41:25.408" v="64" actId="2696"/>
        <pc:sldMkLst>
          <pc:docMk/>
          <pc:sldMk cId="0" sldId="373"/>
        </pc:sldMkLst>
      </pc:sldChg>
      <pc:sldChg chg="del">
        <pc:chgData name="D Callanan" userId="951668ec-da26-491a-9b8a-af24bfeff26b" providerId="ADAL" clId="{A7BB8BA4-98AB-4F0D-8EA1-2B1A1A562891}" dt="2022-07-08T13:41:25.422" v="65" actId="2696"/>
        <pc:sldMkLst>
          <pc:docMk/>
          <pc:sldMk cId="0" sldId="374"/>
        </pc:sldMkLst>
      </pc:sldChg>
      <pc:sldChg chg="del">
        <pc:chgData name="D Callanan" userId="951668ec-da26-491a-9b8a-af24bfeff26b" providerId="ADAL" clId="{A7BB8BA4-98AB-4F0D-8EA1-2B1A1A562891}" dt="2022-07-08T13:41:25.438" v="66" actId="2696"/>
        <pc:sldMkLst>
          <pc:docMk/>
          <pc:sldMk cId="4050526562" sldId="375"/>
        </pc:sldMkLst>
      </pc:sldChg>
      <pc:sldChg chg="del">
        <pc:chgData name="D Callanan" userId="951668ec-da26-491a-9b8a-af24bfeff26b" providerId="ADAL" clId="{A7BB8BA4-98AB-4F0D-8EA1-2B1A1A562891}" dt="2022-07-08T13:41:25.457" v="67" actId="2696"/>
        <pc:sldMkLst>
          <pc:docMk/>
          <pc:sldMk cId="2113181592" sldId="376"/>
        </pc:sldMkLst>
      </pc:sldChg>
      <pc:sldChg chg="del">
        <pc:chgData name="D Callanan" userId="951668ec-da26-491a-9b8a-af24bfeff26b" providerId="ADAL" clId="{A7BB8BA4-98AB-4F0D-8EA1-2B1A1A562891}" dt="2022-07-08T13:41:25.474" v="68" actId="2696"/>
        <pc:sldMkLst>
          <pc:docMk/>
          <pc:sldMk cId="1141527921" sldId="377"/>
        </pc:sldMkLst>
      </pc:sldChg>
      <pc:sldChg chg="del">
        <pc:chgData name="D Callanan" userId="951668ec-da26-491a-9b8a-af24bfeff26b" providerId="ADAL" clId="{A7BB8BA4-98AB-4F0D-8EA1-2B1A1A562891}" dt="2022-07-08T13:41:25.493" v="69" actId="2696"/>
        <pc:sldMkLst>
          <pc:docMk/>
          <pc:sldMk cId="1632359114" sldId="378"/>
        </pc:sldMkLst>
      </pc:sldChg>
      <pc:sldChg chg="del">
        <pc:chgData name="D Callanan" userId="951668ec-da26-491a-9b8a-af24bfeff26b" providerId="ADAL" clId="{A7BB8BA4-98AB-4F0D-8EA1-2B1A1A562891}" dt="2022-07-08T13:41:25.510" v="70" actId="2696"/>
        <pc:sldMkLst>
          <pc:docMk/>
          <pc:sldMk cId="984845156" sldId="379"/>
        </pc:sldMkLst>
      </pc:sldChg>
      <pc:sldChg chg="del">
        <pc:chgData name="D Callanan" userId="951668ec-da26-491a-9b8a-af24bfeff26b" providerId="ADAL" clId="{A7BB8BA4-98AB-4F0D-8EA1-2B1A1A562891}" dt="2022-07-08T13:41:25.527" v="71" actId="2696"/>
        <pc:sldMkLst>
          <pc:docMk/>
          <pc:sldMk cId="2096195303" sldId="380"/>
        </pc:sldMkLst>
      </pc:sldChg>
      <pc:sldChg chg="del">
        <pc:chgData name="D Callanan" userId="951668ec-da26-491a-9b8a-af24bfeff26b" providerId="ADAL" clId="{A7BB8BA4-98AB-4F0D-8EA1-2B1A1A562891}" dt="2022-07-08T13:41:25.543" v="72" actId="2696"/>
        <pc:sldMkLst>
          <pc:docMk/>
          <pc:sldMk cId="3738533480" sldId="381"/>
        </pc:sldMkLst>
      </pc:sldChg>
      <pc:sldChg chg="del">
        <pc:chgData name="D Callanan" userId="951668ec-da26-491a-9b8a-af24bfeff26b" providerId="ADAL" clId="{A7BB8BA4-98AB-4F0D-8EA1-2B1A1A562891}" dt="2022-07-08T13:41:25.559" v="73" actId="2696"/>
        <pc:sldMkLst>
          <pc:docMk/>
          <pc:sldMk cId="2528903070" sldId="382"/>
        </pc:sldMkLst>
      </pc:sldChg>
      <pc:sldChg chg="del">
        <pc:chgData name="D Callanan" userId="951668ec-da26-491a-9b8a-af24bfeff26b" providerId="ADAL" clId="{A7BB8BA4-98AB-4F0D-8EA1-2B1A1A562891}" dt="2022-07-08T13:41:25.575" v="74" actId="2696"/>
        <pc:sldMkLst>
          <pc:docMk/>
          <pc:sldMk cId="2950758439" sldId="383"/>
        </pc:sldMkLst>
      </pc:sldChg>
      <pc:sldChg chg="del">
        <pc:chgData name="D Callanan" userId="951668ec-da26-491a-9b8a-af24bfeff26b" providerId="ADAL" clId="{A7BB8BA4-98AB-4F0D-8EA1-2B1A1A562891}" dt="2022-07-08T13:41:25.607" v="76" actId="2696"/>
        <pc:sldMkLst>
          <pc:docMk/>
          <pc:sldMk cId="483391910" sldId="384"/>
        </pc:sldMkLst>
      </pc:sldChg>
      <pc:sldChg chg="del">
        <pc:chgData name="D Callanan" userId="951668ec-da26-491a-9b8a-af24bfeff26b" providerId="ADAL" clId="{A7BB8BA4-98AB-4F0D-8EA1-2B1A1A562891}" dt="2022-07-08T13:41:25.622" v="77" actId="2696"/>
        <pc:sldMkLst>
          <pc:docMk/>
          <pc:sldMk cId="1038485817" sldId="385"/>
        </pc:sldMkLst>
      </pc:sldChg>
      <pc:sldChg chg="del">
        <pc:chgData name="D Callanan" userId="951668ec-da26-491a-9b8a-af24bfeff26b" providerId="ADAL" clId="{A7BB8BA4-98AB-4F0D-8EA1-2B1A1A562891}" dt="2022-07-08T13:41:25.637" v="78" actId="2696"/>
        <pc:sldMkLst>
          <pc:docMk/>
          <pc:sldMk cId="576165463" sldId="386"/>
        </pc:sldMkLst>
      </pc:sldChg>
      <pc:sldChg chg="del">
        <pc:chgData name="D Callanan" userId="951668ec-da26-491a-9b8a-af24bfeff26b" providerId="ADAL" clId="{A7BB8BA4-98AB-4F0D-8EA1-2B1A1A562891}" dt="2022-07-08T13:41:25.648" v="79" actId="2696"/>
        <pc:sldMkLst>
          <pc:docMk/>
          <pc:sldMk cId="1681805712" sldId="387"/>
        </pc:sldMkLst>
      </pc:sldChg>
      <pc:sldChg chg="del">
        <pc:chgData name="D Callanan" userId="951668ec-da26-491a-9b8a-af24bfeff26b" providerId="ADAL" clId="{A7BB8BA4-98AB-4F0D-8EA1-2B1A1A562891}" dt="2022-07-08T13:41:25.665" v="80" actId="2696"/>
        <pc:sldMkLst>
          <pc:docMk/>
          <pc:sldMk cId="3611182744" sldId="388"/>
        </pc:sldMkLst>
      </pc:sldChg>
      <pc:sldChg chg="del">
        <pc:chgData name="D Callanan" userId="951668ec-da26-491a-9b8a-af24bfeff26b" providerId="ADAL" clId="{A7BB8BA4-98AB-4F0D-8EA1-2B1A1A562891}" dt="2022-07-08T13:41:25.680" v="81" actId="2696"/>
        <pc:sldMkLst>
          <pc:docMk/>
          <pc:sldMk cId="3780762882" sldId="389"/>
        </pc:sldMkLst>
      </pc:sldChg>
      <pc:sldChg chg="del">
        <pc:chgData name="D Callanan" userId="951668ec-da26-491a-9b8a-af24bfeff26b" providerId="ADAL" clId="{A7BB8BA4-98AB-4F0D-8EA1-2B1A1A562891}" dt="2022-07-08T13:41:25.695" v="82" actId="2696"/>
        <pc:sldMkLst>
          <pc:docMk/>
          <pc:sldMk cId="3847972018" sldId="390"/>
        </pc:sldMkLst>
      </pc:sldChg>
      <pc:sldChg chg="del">
        <pc:chgData name="D Callanan" userId="951668ec-da26-491a-9b8a-af24bfeff26b" providerId="ADAL" clId="{A7BB8BA4-98AB-4F0D-8EA1-2B1A1A562891}" dt="2022-07-08T13:41:25.710" v="83" actId="2696"/>
        <pc:sldMkLst>
          <pc:docMk/>
          <pc:sldMk cId="2891119000" sldId="391"/>
        </pc:sldMkLst>
      </pc:sldChg>
      <pc:sldChg chg="del">
        <pc:chgData name="D Callanan" userId="951668ec-da26-491a-9b8a-af24bfeff26b" providerId="ADAL" clId="{A7BB8BA4-98AB-4F0D-8EA1-2B1A1A562891}" dt="2022-07-08T13:41:25.722" v="84" actId="2696"/>
        <pc:sldMkLst>
          <pc:docMk/>
          <pc:sldMk cId="1413278535" sldId="392"/>
        </pc:sldMkLst>
      </pc:sldChg>
      <pc:sldChg chg="del">
        <pc:chgData name="D Callanan" userId="951668ec-da26-491a-9b8a-af24bfeff26b" providerId="ADAL" clId="{A7BB8BA4-98AB-4F0D-8EA1-2B1A1A562891}" dt="2022-07-08T13:41:25.736" v="85" actId="2696"/>
        <pc:sldMkLst>
          <pc:docMk/>
          <pc:sldMk cId="64197828" sldId="393"/>
        </pc:sldMkLst>
      </pc:sldChg>
      <pc:sldChg chg="del">
        <pc:chgData name="D Callanan" userId="951668ec-da26-491a-9b8a-af24bfeff26b" providerId="ADAL" clId="{A7BB8BA4-98AB-4F0D-8EA1-2B1A1A562891}" dt="2022-07-08T13:41:24.872" v="31" actId="2696"/>
        <pc:sldMkLst>
          <pc:docMk/>
          <pc:sldMk cId="4286403997" sldId="394"/>
        </pc:sldMkLst>
      </pc:sldChg>
      <pc:sldChg chg="del">
        <pc:chgData name="D Callanan" userId="951668ec-da26-491a-9b8a-af24bfeff26b" providerId="ADAL" clId="{A7BB8BA4-98AB-4F0D-8EA1-2B1A1A562891}" dt="2022-07-08T13:41:25.752" v="86" actId="2696"/>
        <pc:sldMkLst>
          <pc:docMk/>
          <pc:sldMk cId="1948232979" sldId="395"/>
        </pc:sldMkLst>
      </pc:sldChg>
      <pc:sldChg chg="del">
        <pc:chgData name="D Callanan" userId="951668ec-da26-491a-9b8a-af24bfeff26b" providerId="ADAL" clId="{A7BB8BA4-98AB-4F0D-8EA1-2B1A1A562891}" dt="2022-07-08T13:41:25.768" v="87" actId="2696"/>
        <pc:sldMkLst>
          <pc:docMk/>
          <pc:sldMk cId="0" sldId="396"/>
        </pc:sldMkLst>
      </pc:sldChg>
      <pc:sldChg chg="del">
        <pc:chgData name="D Callanan" userId="951668ec-da26-491a-9b8a-af24bfeff26b" providerId="ADAL" clId="{A7BB8BA4-98AB-4F0D-8EA1-2B1A1A562891}" dt="2022-07-08T13:41:25.782" v="88" actId="2696"/>
        <pc:sldMkLst>
          <pc:docMk/>
          <pc:sldMk cId="3853600140" sldId="397"/>
        </pc:sldMkLst>
      </pc:sldChg>
      <pc:sldChg chg="del">
        <pc:chgData name="D Callanan" userId="951668ec-da26-491a-9b8a-af24bfeff26b" providerId="ADAL" clId="{A7BB8BA4-98AB-4F0D-8EA1-2B1A1A562891}" dt="2022-07-08T13:41:25.793" v="89" actId="2696"/>
        <pc:sldMkLst>
          <pc:docMk/>
          <pc:sldMk cId="1321154196" sldId="398"/>
        </pc:sldMkLst>
      </pc:sldChg>
      <pc:sldChg chg="del">
        <pc:chgData name="D Callanan" userId="951668ec-da26-491a-9b8a-af24bfeff26b" providerId="ADAL" clId="{A7BB8BA4-98AB-4F0D-8EA1-2B1A1A562891}" dt="2022-07-08T13:41:25.805" v="90" actId="2696"/>
        <pc:sldMkLst>
          <pc:docMk/>
          <pc:sldMk cId="3022278401" sldId="399"/>
        </pc:sldMkLst>
      </pc:sldChg>
      <pc:sldChg chg="del">
        <pc:chgData name="D Callanan" userId="951668ec-da26-491a-9b8a-af24bfeff26b" providerId="ADAL" clId="{A7BB8BA4-98AB-4F0D-8EA1-2B1A1A562891}" dt="2022-07-08T13:41:25.818" v="91" actId="2696"/>
        <pc:sldMkLst>
          <pc:docMk/>
          <pc:sldMk cId="1377784636" sldId="400"/>
        </pc:sldMkLst>
      </pc:sldChg>
      <pc:sldChg chg="del">
        <pc:chgData name="D Callanan" userId="951668ec-da26-491a-9b8a-af24bfeff26b" providerId="ADAL" clId="{A7BB8BA4-98AB-4F0D-8EA1-2B1A1A562891}" dt="2022-07-08T13:41:25.830" v="92" actId="2696"/>
        <pc:sldMkLst>
          <pc:docMk/>
          <pc:sldMk cId="1771836589" sldId="401"/>
        </pc:sldMkLst>
      </pc:sldChg>
      <pc:sldChg chg="del">
        <pc:chgData name="D Callanan" userId="951668ec-da26-491a-9b8a-af24bfeff26b" providerId="ADAL" clId="{A7BB8BA4-98AB-4F0D-8EA1-2B1A1A562891}" dt="2022-07-08T13:41:25.842" v="93" actId="2696"/>
        <pc:sldMkLst>
          <pc:docMk/>
          <pc:sldMk cId="766573335" sldId="402"/>
        </pc:sldMkLst>
      </pc:sldChg>
      <pc:sldChg chg="del">
        <pc:chgData name="D Callanan" userId="951668ec-da26-491a-9b8a-af24bfeff26b" providerId="ADAL" clId="{A7BB8BA4-98AB-4F0D-8EA1-2B1A1A562891}" dt="2022-07-08T13:41:25.857" v="94" actId="2696"/>
        <pc:sldMkLst>
          <pc:docMk/>
          <pc:sldMk cId="0" sldId="403"/>
        </pc:sldMkLst>
      </pc:sldChg>
      <pc:sldChg chg="del">
        <pc:chgData name="D Callanan" userId="951668ec-da26-491a-9b8a-af24bfeff26b" providerId="ADAL" clId="{A7BB8BA4-98AB-4F0D-8EA1-2B1A1A562891}" dt="2022-07-08T13:41:25.873" v="95" actId="2696"/>
        <pc:sldMkLst>
          <pc:docMk/>
          <pc:sldMk cId="0" sldId="404"/>
        </pc:sldMkLst>
      </pc:sldChg>
      <pc:sldChg chg="del">
        <pc:chgData name="D Callanan" userId="951668ec-da26-491a-9b8a-af24bfeff26b" providerId="ADAL" clId="{A7BB8BA4-98AB-4F0D-8EA1-2B1A1A562891}" dt="2022-07-08T13:41:25.891" v="96" actId="2696"/>
        <pc:sldMkLst>
          <pc:docMk/>
          <pc:sldMk cId="0" sldId="405"/>
        </pc:sldMkLst>
      </pc:sldChg>
      <pc:sldChg chg="del">
        <pc:chgData name="D Callanan" userId="951668ec-da26-491a-9b8a-af24bfeff26b" providerId="ADAL" clId="{A7BB8BA4-98AB-4F0D-8EA1-2B1A1A562891}" dt="2022-07-08T13:41:25.903" v="97" actId="2696"/>
        <pc:sldMkLst>
          <pc:docMk/>
          <pc:sldMk cId="0" sldId="406"/>
        </pc:sldMkLst>
      </pc:sldChg>
      <pc:sldChg chg="del">
        <pc:chgData name="D Callanan" userId="951668ec-da26-491a-9b8a-af24bfeff26b" providerId="ADAL" clId="{A7BB8BA4-98AB-4F0D-8EA1-2B1A1A562891}" dt="2022-07-08T13:41:25.926" v="98" actId="2696"/>
        <pc:sldMkLst>
          <pc:docMk/>
          <pc:sldMk cId="2956714820" sldId="407"/>
        </pc:sldMkLst>
      </pc:sldChg>
      <pc:sldChg chg="del">
        <pc:chgData name="D Callanan" userId="951668ec-da26-491a-9b8a-af24bfeff26b" providerId="ADAL" clId="{A7BB8BA4-98AB-4F0D-8EA1-2B1A1A562891}" dt="2022-07-08T13:41:25.940" v="99" actId="2696"/>
        <pc:sldMkLst>
          <pc:docMk/>
          <pc:sldMk cId="0" sldId="408"/>
        </pc:sldMkLst>
      </pc:sldChg>
      <pc:sldChg chg="del">
        <pc:chgData name="D Callanan" userId="951668ec-da26-491a-9b8a-af24bfeff26b" providerId="ADAL" clId="{A7BB8BA4-98AB-4F0D-8EA1-2B1A1A562891}" dt="2022-07-08T13:41:25.953" v="100" actId="2696"/>
        <pc:sldMkLst>
          <pc:docMk/>
          <pc:sldMk cId="2172228112" sldId="409"/>
        </pc:sldMkLst>
      </pc:sldChg>
      <pc:sldChg chg="del">
        <pc:chgData name="D Callanan" userId="951668ec-da26-491a-9b8a-af24bfeff26b" providerId="ADAL" clId="{A7BB8BA4-98AB-4F0D-8EA1-2B1A1A562891}" dt="2022-07-08T13:41:25.967" v="101" actId="2696"/>
        <pc:sldMkLst>
          <pc:docMk/>
          <pc:sldMk cId="1871295504" sldId="410"/>
        </pc:sldMkLst>
      </pc:sldChg>
      <pc:sldChg chg="del">
        <pc:chgData name="D Callanan" userId="951668ec-da26-491a-9b8a-af24bfeff26b" providerId="ADAL" clId="{A7BB8BA4-98AB-4F0D-8EA1-2B1A1A562891}" dt="2022-07-08T13:41:25.983" v="102" actId="2696"/>
        <pc:sldMkLst>
          <pc:docMk/>
          <pc:sldMk cId="671501067" sldId="411"/>
        </pc:sldMkLst>
      </pc:sldChg>
      <pc:sldChg chg="del">
        <pc:chgData name="D Callanan" userId="951668ec-da26-491a-9b8a-af24bfeff26b" providerId="ADAL" clId="{A7BB8BA4-98AB-4F0D-8EA1-2B1A1A562891}" dt="2022-07-08T13:41:26.014" v="104" actId="2696"/>
        <pc:sldMkLst>
          <pc:docMk/>
          <pc:sldMk cId="3107878543" sldId="413"/>
        </pc:sldMkLst>
      </pc:sldChg>
      <pc:sldChg chg="del">
        <pc:chgData name="D Callanan" userId="951668ec-da26-491a-9b8a-af24bfeff26b" providerId="ADAL" clId="{A7BB8BA4-98AB-4F0D-8EA1-2B1A1A562891}" dt="2022-07-08T13:41:26.026" v="105" actId="2696"/>
        <pc:sldMkLst>
          <pc:docMk/>
          <pc:sldMk cId="2153377480" sldId="414"/>
        </pc:sldMkLst>
      </pc:sldChg>
      <pc:sldChg chg="del">
        <pc:chgData name="D Callanan" userId="951668ec-da26-491a-9b8a-af24bfeff26b" providerId="ADAL" clId="{A7BB8BA4-98AB-4F0D-8EA1-2B1A1A562891}" dt="2022-07-08T13:41:26.041" v="106" actId="2696"/>
        <pc:sldMkLst>
          <pc:docMk/>
          <pc:sldMk cId="45091529" sldId="415"/>
        </pc:sldMkLst>
      </pc:sldChg>
      <pc:sldChg chg="del">
        <pc:chgData name="D Callanan" userId="951668ec-da26-491a-9b8a-af24bfeff26b" providerId="ADAL" clId="{A7BB8BA4-98AB-4F0D-8EA1-2B1A1A562891}" dt="2022-07-08T13:41:26.052" v="107" actId="2696"/>
        <pc:sldMkLst>
          <pc:docMk/>
          <pc:sldMk cId="110035266" sldId="416"/>
        </pc:sldMkLst>
      </pc:sldChg>
      <pc:sldChg chg="del">
        <pc:chgData name="D Callanan" userId="951668ec-da26-491a-9b8a-af24bfeff26b" providerId="ADAL" clId="{A7BB8BA4-98AB-4F0D-8EA1-2B1A1A562891}" dt="2022-07-08T13:41:26.069" v="108" actId="2696"/>
        <pc:sldMkLst>
          <pc:docMk/>
          <pc:sldMk cId="2208988206" sldId="417"/>
        </pc:sldMkLst>
      </pc:sldChg>
      <pc:sldChg chg="del">
        <pc:chgData name="D Callanan" userId="951668ec-da26-491a-9b8a-af24bfeff26b" providerId="ADAL" clId="{A7BB8BA4-98AB-4F0D-8EA1-2B1A1A562891}" dt="2022-07-08T13:41:26.084" v="109" actId="2696"/>
        <pc:sldMkLst>
          <pc:docMk/>
          <pc:sldMk cId="3850847484" sldId="418"/>
        </pc:sldMkLst>
      </pc:sldChg>
      <pc:sldChg chg="del">
        <pc:chgData name="D Callanan" userId="951668ec-da26-491a-9b8a-af24bfeff26b" providerId="ADAL" clId="{A7BB8BA4-98AB-4F0D-8EA1-2B1A1A562891}" dt="2022-07-08T13:41:26.097" v="110" actId="2696"/>
        <pc:sldMkLst>
          <pc:docMk/>
          <pc:sldMk cId="449816431" sldId="419"/>
        </pc:sldMkLst>
      </pc:sldChg>
      <pc:sldChg chg="del">
        <pc:chgData name="D Callanan" userId="951668ec-da26-491a-9b8a-af24bfeff26b" providerId="ADAL" clId="{A7BB8BA4-98AB-4F0D-8EA1-2B1A1A562891}" dt="2022-07-08T13:41:26.108" v="111" actId="2696"/>
        <pc:sldMkLst>
          <pc:docMk/>
          <pc:sldMk cId="1681227159" sldId="420"/>
        </pc:sldMkLst>
      </pc:sldChg>
      <pc:sldChg chg="del">
        <pc:chgData name="D Callanan" userId="951668ec-da26-491a-9b8a-af24bfeff26b" providerId="ADAL" clId="{A7BB8BA4-98AB-4F0D-8EA1-2B1A1A562891}" dt="2022-07-08T13:41:26.122" v="112" actId="2696"/>
        <pc:sldMkLst>
          <pc:docMk/>
          <pc:sldMk cId="4080087271" sldId="421"/>
        </pc:sldMkLst>
      </pc:sldChg>
      <pc:sldChg chg="del">
        <pc:chgData name="D Callanan" userId="951668ec-da26-491a-9b8a-af24bfeff26b" providerId="ADAL" clId="{A7BB8BA4-98AB-4F0D-8EA1-2B1A1A562891}" dt="2022-07-08T13:41:26.142" v="113" actId="2696"/>
        <pc:sldMkLst>
          <pc:docMk/>
          <pc:sldMk cId="487088239" sldId="422"/>
        </pc:sldMkLst>
      </pc:sldChg>
      <pc:sldChg chg="del">
        <pc:chgData name="D Callanan" userId="951668ec-da26-491a-9b8a-af24bfeff26b" providerId="ADAL" clId="{A7BB8BA4-98AB-4F0D-8EA1-2B1A1A562891}" dt="2022-07-08T13:41:26.154" v="114" actId="2696"/>
        <pc:sldMkLst>
          <pc:docMk/>
          <pc:sldMk cId="2353013315" sldId="423"/>
        </pc:sldMkLst>
      </pc:sldChg>
      <pc:sldChg chg="del">
        <pc:chgData name="D Callanan" userId="951668ec-da26-491a-9b8a-af24bfeff26b" providerId="ADAL" clId="{A7BB8BA4-98AB-4F0D-8EA1-2B1A1A562891}" dt="2022-07-08T13:41:26.168" v="115" actId="2696"/>
        <pc:sldMkLst>
          <pc:docMk/>
          <pc:sldMk cId="764264457" sldId="424"/>
        </pc:sldMkLst>
      </pc:sldChg>
      <pc:sldChg chg="del">
        <pc:chgData name="D Callanan" userId="951668ec-da26-491a-9b8a-af24bfeff26b" providerId="ADAL" clId="{A7BB8BA4-98AB-4F0D-8EA1-2B1A1A562891}" dt="2022-07-08T13:41:26.184" v="116" actId="2696"/>
        <pc:sldMkLst>
          <pc:docMk/>
          <pc:sldMk cId="756241110" sldId="425"/>
        </pc:sldMkLst>
      </pc:sldChg>
      <pc:sldChg chg="del">
        <pc:chgData name="D Callanan" userId="951668ec-da26-491a-9b8a-af24bfeff26b" providerId="ADAL" clId="{A7BB8BA4-98AB-4F0D-8EA1-2B1A1A562891}" dt="2022-07-08T13:41:26.196" v="117" actId="2696"/>
        <pc:sldMkLst>
          <pc:docMk/>
          <pc:sldMk cId="3214897950" sldId="426"/>
        </pc:sldMkLst>
      </pc:sldChg>
      <pc:sldChg chg="del">
        <pc:chgData name="D Callanan" userId="951668ec-da26-491a-9b8a-af24bfeff26b" providerId="ADAL" clId="{A7BB8BA4-98AB-4F0D-8EA1-2B1A1A562891}" dt="2022-07-08T13:41:26.213" v="118" actId="2696"/>
        <pc:sldMkLst>
          <pc:docMk/>
          <pc:sldMk cId="3858465017" sldId="427"/>
        </pc:sldMkLst>
      </pc:sldChg>
      <pc:sldChg chg="del">
        <pc:chgData name="D Callanan" userId="951668ec-da26-491a-9b8a-af24bfeff26b" providerId="ADAL" clId="{A7BB8BA4-98AB-4F0D-8EA1-2B1A1A562891}" dt="2022-07-08T13:41:26.229" v="119" actId="2696"/>
        <pc:sldMkLst>
          <pc:docMk/>
          <pc:sldMk cId="2230368175" sldId="428"/>
        </pc:sldMkLst>
      </pc:sldChg>
      <pc:sldChg chg="del">
        <pc:chgData name="D Callanan" userId="951668ec-da26-491a-9b8a-af24bfeff26b" providerId="ADAL" clId="{A7BB8BA4-98AB-4F0D-8EA1-2B1A1A562891}" dt="2022-07-08T13:41:26.243" v="120" actId="2696"/>
        <pc:sldMkLst>
          <pc:docMk/>
          <pc:sldMk cId="4058017709" sldId="429"/>
        </pc:sldMkLst>
      </pc:sldChg>
      <pc:sldChg chg="del">
        <pc:chgData name="D Callanan" userId="951668ec-da26-491a-9b8a-af24bfeff26b" providerId="ADAL" clId="{A7BB8BA4-98AB-4F0D-8EA1-2B1A1A562891}" dt="2022-07-08T13:41:26.255" v="121" actId="2696"/>
        <pc:sldMkLst>
          <pc:docMk/>
          <pc:sldMk cId="3153185599" sldId="430"/>
        </pc:sldMkLst>
      </pc:sldChg>
      <pc:sldChg chg="del">
        <pc:chgData name="D Callanan" userId="951668ec-da26-491a-9b8a-af24bfeff26b" providerId="ADAL" clId="{A7BB8BA4-98AB-4F0D-8EA1-2B1A1A562891}" dt="2022-07-08T13:41:26.272" v="122" actId="2696"/>
        <pc:sldMkLst>
          <pc:docMk/>
          <pc:sldMk cId="0" sldId="431"/>
        </pc:sldMkLst>
      </pc:sldChg>
      <pc:sldChg chg="del">
        <pc:chgData name="D Callanan" userId="951668ec-da26-491a-9b8a-af24bfeff26b" providerId="ADAL" clId="{A7BB8BA4-98AB-4F0D-8EA1-2B1A1A562891}" dt="2022-07-08T13:41:26.289" v="123" actId="2696"/>
        <pc:sldMkLst>
          <pc:docMk/>
          <pc:sldMk cId="729235623" sldId="432"/>
        </pc:sldMkLst>
      </pc:sldChg>
      <pc:sldChg chg="del">
        <pc:chgData name="D Callanan" userId="951668ec-da26-491a-9b8a-af24bfeff26b" providerId="ADAL" clId="{A7BB8BA4-98AB-4F0D-8EA1-2B1A1A562891}" dt="2022-07-08T13:41:26.304" v="124" actId="2696"/>
        <pc:sldMkLst>
          <pc:docMk/>
          <pc:sldMk cId="2429271260" sldId="433"/>
        </pc:sldMkLst>
      </pc:sldChg>
      <pc:sldChg chg="del">
        <pc:chgData name="D Callanan" userId="951668ec-da26-491a-9b8a-af24bfeff26b" providerId="ADAL" clId="{A7BB8BA4-98AB-4F0D-8EA1-2B1A1A562891}" dt="2022-07-08T13:41:26.317" v="125" actId="2696"/>
        <pc:sldMkLst>
          <pc:docMk/>
          <pc:sldMk cId="2366396970" sldId="434"/>
        </pc:sldMkLst>
      </pc:sldChg>
      <pc:sldChg chg="del">
        <pc:chgData name="D Callanan" userId="951668ec-da26-491a-9b8a-af24bfeff26b" providerId="ADAL" clId="{A7BB8BA4-98AB-4F0D-8EA1-2B1A1A562891}" dt="2022-07-08T13:41:26.332" v="126" actId="2696"/>
        <pc:sldMkLst>
          <pc:docMk/>
          <pc:sldMk cId="866735884" sldId="435"/>
        </pc:sldMkLst>
      </pc:sldChg>
      <pc:sldChg chg="del">
        <pc:chgData name="D Callanan" userId="951668ec-da26-491a-9b8a-af24bfeff26b" providerId="ADAL" clId="{A7BB8BA4-98AB-4F0D-8EA1-2B1A1A562891}" dt="2022-07-08T13:41:26.348" v="127" actId="2696"/>
        <pc:sldMkLst>
          <pc:docMk/>
          <pc:sldMk cId="4205250919" sldId="436"/>
        </pc:sldMkLst>
      </pc:sldChg>
      <pc:sldChg chg="del">
        <pc:chgData name="D Callanan" userId="951668ec-da26-491a-9b8a-af24bfeff26b" providerId="ADAL" clId="{A7BB8BA4-98AB-4F0D-8EA1-2B1A1A562891}" dt="2022-07-08T13:41:26.366" v="128" actId="2696"/>
        <pc:sldMkLst>
          <pc:docMk/>
          <pc:sldMk cId="4275304804" sldId="437"/>
        </pc:sldMkLst>
      </pc:sldChg>
      <pc:sldChg chg="del">
        <pc:chgData name="D Callanan" userId="951668ec-da26-491a-9b8a-af24bfeff26b" providerId="ADAL" clId="{A7BB8BA4-98AB-4F0D-8EA1-2B1A1A562891}" dt="2022-07-08T13:41:26.382" v="129" actId="2696"/>
        <pc:sldMkLst>
          <pc:docMk/>
          <pc:sldMk cId="775772155" sldId="438"/>
        </pc:sldMkLst>
      </pc:sldChg>
      <pc:sldChg chg="del">
        <pc:chgData name="D Callanan" userId="951668ec-da26-491a-9b8a-af24bfeff26b" providerId="ADAL" clId="{A7BB8BA4-98AB-4F0D-8EA1-2B1A1A562891}" dt="2022-07-08T13:41:26.400" v="130" actId="2696"/>
        <pc:sldMkLst>
          <pc:docMk/>
          <pc:sldMk cId="4055242374" sldId="439"/>
        </pc:sldMkLst>
      </pc:sldChg>
      <pc:sldChg chg="del">
        <pc:chgData name="D Callanan" userId="951668ec-da26-491a-9b8a-af24bfeff26b" providerId="ADAL" clId="{A7BB8BA4-98AB-4F0D-8EA1-2B1A1A562891}" dt="2022-07-08T13:41:26.416" v="131" actId="2696"/>
        <pc:sldMkLst>
          <pc:docMk/>
          <pc:sldMk cId="4245653599" sldId="440"/>
        </pc:sldMkLst>
      </pc:sldChg>
      <pc:sldChg chg="del">
        <pc:chgData name="D Callanan" userId="951668ec-da26-491a-9b8a-af24bfeff26b" providerId="ADAL" clId="{A7BB8BA4-98AB-4F0D-8EA1-2B1A1A562891}" dt="2022-07-08T13:41:26.433" v="132" actId="2696"/>
        <pc:sldMkLst>
          <pc:docMk/>
          <pc:sldMk cId="2309405780" sldId="441"/>
        </pc:sldMkLst>
      </pc:sldChg>
      <pc:sldChg chg="del">
        <pc:chgData name="D Callanan" userId="951668ec-da26-491a-9b8a-af24bfeff26b" providerId="ADAL" clId="{A7BB8BA4-98AB-4F0D-8EA1-2B1A1A562891}" dt="2022-07-08T13:41:26.457" v="134" actId="2696"/>
        <pc:sldMkLst>
          <pc:docMk/>
          <pc:sldMk cId="3548955037" sldId="442"/>
        </pc:sldMkLst>
      </pc:sldChg>
      <pc:sldChg chg="del">
        <pc:chgData name="D Callanan" userId="951668ec-da26-491a-9b8a-af24bfeff26b" providerId="ADAL" clId="{A7BB8BA4-98AB-4F0D-8EA1-2B1A1A562891}" dt="2022-07-08T13:41:26.469" v="135" actId="2696"/>
        <pc:sldMkLst>
          <pc:docMk/>
          <pc:sldMk cId="2151142095" sldId="443"/>
        </pc:sldMkLst>
      </pc:sldChg>
      <pc:sldChg chg="del">
        <pc:chgData name="D Callanan" userId="951668ec-da26-491a-9b8a-af24bfeff26b" providerId="ADAL" clId="{A7BB8BA4-98AB-4F0D-8EA1-2B1A1A562891}" dt="2022-07-08T13:41:26.481" v="136" actId="2696"/>
        <pc:sldMkLst>
          <pc:docMk/>
          <pc:sldMk cId="2471738048" sldId="444"/>
        </pc:sldMkLst>
      </pc:sldChg>
      <pc:sldChg chg="del">
        <pc:chgData name="D Callanan" userId="951668ec-da26-491a-9b8a-af24bfeff26b" providerId="ADAL" clId="{A7BB8BA4-98AB-4F0D-8EA1-2B1A1A562891}" dt="2022-07-08T13:41:26.493" v="137" actId="2696"/>
        <pc:sldMkLst>
          <pc:docMk/>
          <pc:sldMk cId="218334594" sldId="445"/>
        </pc:sldMkLst>
      </pc:sldChg>
      <pc:sldChg chg="del">
        <pc:chgData name="D Callanan" userId="951668ec-da26-491a-9b8a-af24bfeff26b" providerId="ADAL" clId="{A7BB8BA4-98AB-4F0D-8EA1-2B1A1A562891}" dt="2022-07-08T13:41:26.506" v="138" actId="2696"/>
        <pc:sldMkLst>
          <pc:docMk/>
          <pc:sldMk cId="908885978" sldId="446"/>
        </pc:sldMkLst>
      </pc:sldChg>
      <pc:sldChg chg="del">
        <pc:chgData name="D Callanan" userId="951668ec-da26-491a-9b8a-af24bfeff26b" providerId="ADAL" clId="{A7BB8BA4-98AB-4F0D-8EA1-2B1A1A562891}" dt="2022-07-08T13:41:26.521" v="139" actId="2696"/>
        <pc:sldMkLst>
          <pc:docMk/>
          <pc:sldMk cId="944822568" sldId="447"/>
        </pc:sldMkLst>
      </pc:sldChg>
      <pc:sldChg chg="del">
        <pc:chgData name="D Callanan" userId="951668ec-da26-491a-9b8a-af24bfeff26b" providerId="ADAL" clId="{A7BB8BA4-98AB-4F0D-8EA1-2B1A1A562891}" dt="2022-07-08T13:41:26.535" v="140" actId="2696"/>
        <pc:sldMkLst>
          <pc:docMk/>
          <pc:sldMk cId="3116004874" sldId="448"/>
        </pc:sldMkLst>
      </pc:sldChg>
      <pc:sldChg chg="del">
        <pc:chgData name="D Callanan" userId="951668ec-da26-491a-9b8a-af24bfeff26b" providerId="ADAL" clId="{A7BB8BA4-98AB-4F0D-8EA1-2B1A1A562891}" dt="2022-07-08T13:41:26.546" v="141" actId="2696"/>
        <pc:sldMkLst>
          <pc:docMk/>
          <pc:sldMk cId="4235685860" sldId="449"/>
        </pc:sldMkLst>
      </pc:sldChg>
      <pc:sldChg chg="del">
        <pc:chgData name="D Callanan" userId="951668ec-da26-491a-9b8a-af24bfeff26b" providerId="ADAL" clId="{A7BB8BA4-98AB-4F0D-8EA1-2B1A1A562891}" dt="2022-07-08T13:41:26.558" v="142" actId="2696"/>
        <pc:sldMkLst>
          <pc:docMk/>
          <pc:sldMk cId="823461663" sldId="450"/>
        </pc:sldMkLst>
      </pc:sldChg>
      <pc:sldChg chg="del">
        <pc:chgData name="D Callanan" userId="951668ec-da26-491a-9b8a-af24bfeff26b" providerId="ADAL" clId="{A7BB8BA4-98AB-4F0D-8EA1-2B1A1A562891}" dt="2022-07-08T13:41:26.571" v="143" actId="2696"/>
        <pc:sldMkLst>
          <pc:docMk/>
          <pc:sldMk cId="1551288019" sldId="451"/>
        </pc:sldMkLst>
      </pc:sldChg>
      <pc:sldChg chg="del">
        <pc:chgData name="D Callanan" userId="951668ec-da26-491a-9b8a-af24bfeff26b" providerId="ADAL" clId="{A7BB8BA4-98AB-4F0D-8EA1-2B1A1A562891}" dt="2022-07-08T13:41:26.588" v="144" actId="2696"/>
        <pc:sldMkLst>
          <pc:docMk/>
          <pc:sldMk cId="3961502190" sldId="452"/>
        </pc:sldMkLst>
      </pc:sldChg>
      <pc:sldChg chg="del">
        <pc:chgData name="D Callanan" userId="951668ec-da26-491a-9b8a-af24bfeff26b" providerId="ADAL" clId="{A7BB8BA4-98AB-4F0D-8EA1-2B1A1A562891}" dt="2022-07-08T13:41:26.602" v="145" actId="2696"/>
        <pc:sldMkLst>
          <pc:docMk/>
          <pc:sldMk cId="2201113406" sldId="453"/>
        </pc:sldMkLst>
      </pc:sldChg>
      <pc:sldChg chg="del">
        <pc:chgData name="D Callanan" userId="951668ec-da26-491a-9b8a-af24bfeff26b" providerId="ADAL" clId="{A7BB8BA4-98AB-4F0D-8EA1-2B1A1A562891}" dt="2022-07-08T13:41:26.620" v="146" actId="2696"/>
        <pc:sldMkLst>
          <pc:docMk/>
          <pc:sldMk cId="1359809978" sldId="454"/>
        </pc:sldMkLst>
      </pc:sldChg>
      <pc:sldChg chg="del">
        <pc:chgData name="D Callanan" userId="951668ec-da26-491a-9b8a-af24bfeff26b" providerId="ADAL" clId="{A7BB8BA4-98AB-4F0D-8EA1-2B1A1A562891}" dt="2022-07-08T13:41:26.633" v="147" actId="2696"/>
        <pc:sldMkLst>
          <pc:docMk/>
          <pc:sldMk cId="3507274011" sldId="455"/>
        </pc:sldMkLst>
      </pc:sldChg>
      <pc:sldChg chg="del">
        <pc:chgData name="D Callanan" userId="951668ec-da26-491a-9b8a-af24bfeff26b" providerId="ADAL" clId="{A7BB8BA4-98AB-4F0D-8EA1-2B1A1A562891}" dt="2022-07-08T13:41:26.650" v="148" actId="2696"/>
        <pc:sldMkLst>
          <pc:docMk/>
          <pc:sldMk cId="1594097197" sldId="456"/>
        </pc:sldMkLst>
      </pc:sldChg>
      <pc:sldChg chg="del">
        <pc:chgData name="D Callanan" userId="951668ec-da26-491a-9b8a-af24bfeff26b" providerId="ADAL" clId="{A7BB8BA4-98AB-4F0D-8EA1-2B1A1A562891}" dt="2022-07-08T13:41:26.668" v="149" actId="2696"/>
        <pc:sldMkLst>
          <pc:docMk/>
          <pc:sldMk cId="3803988131" sldId="457"/>
        </pc:sldMkLst>
      </pc:sldChg>
      <pc:sldChg chg="del">
        <pc:chgData name="D Callanan" userId="951668ec-da26-491a-9b8a-af24bfeff26b" providerId="ADAL" clId="{A7BB8BA4-98AB-4F0D-8EA1-2B1A1A562891}" dt="2022-07-08T13:41:26.690" v="150" actId="2696"/>
        <pc:sldMkLst>
          <pc:docMk/>
          <pc:sldMk cId="3050299316" sldId="458"/>
        </pc:sldMkLst>
      </pc:sldChg>
      <pc:sldChg chg="del">
        <pc:chgData name="D Callanan" userId="951668ec-da26-491a-9b8a-af24bfeff26b" providerId="ADAL" clId="{A7BB8BA4-98AB-4F0D-8EA1-2B1A1A562891}" dt="2022-07-08T13:41:26.706" v="151" actId="2696"/>
        <pc:sldMkLst>
          <pc:docMk/>
          <pc:sldMk cId="1565963193" sldId="459"/>
        </pc:sldMkLst>
      </pc:sldChg>
      <pc:sldChg chg="del">
        <pc:chgData name="D Callanan" userId="951668ec-da26-491a-9b8a-af24bfeff26b" providerId="ADAL" clId="{A7BB8BA4-98AB-4F0D-8EA1-2B1A1A562891}" dt="2022-07-08T13:41:26.726" v="152" actId="2696"/>
        <pc:sldMkLst>
          <pc:docMk/>
          <pc:sldMk cId="733841713" sldId="460"/>
        </pc:sldMkLst>
      </pc:sldChg>
      <pc:sldChg chg="del">
        <pc:chgData name="D Callanan" userId="951668ec-da26-491a-9b8a-af24bfeff26b" providerId="ADAL" clId="{A7BB8BA4-98AB-4F0D-8EA1-2B1A1A562891}" dt="2022-07-08T13:41:26.742" v="153" actId="2696"/>
        <pc:sldMkLst>
          <pc:docMk/>
          <pc:sldMk cId="2453639673" sldId="461"/>
        </pc:sldMkLst>
      </pc:sldChg>
      <pc:sldChg chg="del">
        <pc:chgData name="D Callanan" userId="951668ec-da26-491a-9b8a-af24bfeff26b" providerId="ADAL" clId="{A7BB8BA4-98AB-4F0D-8EA1-2B1A1A562891}" dt="2022-07-08T13:41:26.756" v="154" actId="2696"/>
        <pc:sldMkLst>
          <pc:docMk/>
          <pc:sldMk cId="1840103220" sldId="462"/>
        </pc:sldMkLst>
      </pc:sldChg>
      <pc:sldChg chg="del">
        <pc:chgData name="D Callanan" userId="951668ec-da26-491a-9b8a-af24bfeff26b" providerId="ADAL" clId="{A7BB8BA4-98AB-4F0D-8EA1-2B1A1A562891}" dt="2022-07-08T13:41:26.769" v="155" actId="2696"/>
        <pc:sldMkLst>
          <pc:docMk/>
          <pc:sldMk cId="2585350871" sldId="463"/>
        </pc:sldMkLst>
      </pc:sldChg>
      <pc:sldChg chg="del">
        <pc:chgData name="D Callanan" userId="951668ec-da26-491a-9b8a-af24bfeff26b" providerId="ADAL" clId="{A7BB8BA4-98AB-4F0D-8EA1-2B1A1A562891}" dt="2022-07-08T13:41:26.780" v="156" actId="2696"/>
        <pc:sldMkLst>
          <pc:docMk/>
          <pc:sldMk cId="1562710798" sldId="464"/>
        </pc:sldMkLst>
      </pc:sldChg>
      <pc:sldChg chg="del">
        <pc:chgData name="D Callanan" userId="951668ec-da26-491a-9b8a-af24bfeff26b" providerId="ADAL" clId="{A7BB8BA4-98AB-4F0D-8EA1-2B1A1A562891}" dt="2022-07-08T13:41:26" v="103" actId="2696"/>
        <pc:sldMkLst>
          <pc:docMk/>
          <pc:sldMk cId="1319219066" sldId="465"/>
        </pc:sldMkLst>
      </pc:sldChg>
      <pc:sldChg chg="del">
        <pc:chgData name="D Callanan" userId="951668ec-da26-491a-9b8a-af24bfeff26b" providerId="ADAL" clId="{A7BB8BA4-98AB-4F0D-8EA1-2B1A1A562891}" dt="2022-07-08T13:41:26.445" v="133" actId="2696"/>
        <pc:sldMkLst>
          <pc:docMk/>
          <pc:sldMk cId="2831850178" sldId="466"/>
        </pc:sldMkLst>
      </pc:sldChg>
      <pc:sldChg chg="del">
        <pc:chgData name="D Callanan" userId="951668ec-da26-491a-9b8a-af24bfeff26b" providerId="ADAL" clId="{A7BB8BA4-98AB-4F0D-8EA1-2B1A1A562891}" dt="2022-07-08T13:41:26.802" v="157" actId="2696"/>
        <pc:sldMkLst>
          <pc:docMk/>
          <pc:sldMk cId="143778855" sldId="467"/>
        </pc:sldMkLst>
      </pc:sldChg>
      <pc:sldChg chg="del">
        <pc:chgData name="D Callanan" userId="951668ec-da26-491a-9b8a-af24bfeff26b" providerId="ADAL" clId="{A7BB8BA4-98AB-4F0D-8EA1-2B1A1A562891}" dt="2022-07-08T13:41:26.844" v="158" actId="2696"/>
        <pc:sldMkLst>
          <pc:docMk/>
          <pc:sldMk cId="217536906" sldId="468"/>
        </pc:sldMkLst>
      </pc:sldChg>
      <pc:sldChg chg="del">
        <pc:chgData name="D Callanan" userId="951668ec-da26-491a-9b8a-af24bfeff26b" providerId="ADAL" clId="{A7BB8BA4-98AB-4F0D-8EA1-2B1A1A562891}" dt="2022-07-08T13:41:26.868" v="159" actId="2696"/>
        <pc:sldMkLst>
          <pc:docMk/>
          <pc:sldMk cId="1534494972" sldId="469"/>
        </pc:sldMkLst>
      </pc:sldChg>
      <pc:sldChg chg="del">
        <pc:chgData name="D Callanan" userId="951668ec-da26-491a-9b8a-af24bfeff26b" providerId="ADAL" clId="{A7BB8BA4-98AB-4F0D-8EA1-2B1A1A562891}" dt="2022-07-08T13:41:26.904" v="160" actId="2696"/>
        <pc:sldMkLst>
          <pc:docMk/>
          <pc:sldMk cId="730197477" sldId="470"/>
        </pc:sldMkLst>
      </pc:sldChg>
      <pc:sldChg chg="del">
        <pc:chgData name="D Callanan" userId="951668ec-da26-491a-9b8a-af24bfeff26b" providerId="ADAL" clId="{A7BB8BA4-98AB-4F0D-8EA1-2B1A1A562891}" dt="2022-07-08T13:41:26.950" v="161" actId="2696"/>
        <pc:sldMkLst>
          <pc:docMk/>
          <pc:sldMk cId="2597717218" sldId="471"/>
        </pc:sldMkLst>
      </pc:sldChg>
      <pc:sldChg chg="del">
        <pc:chgData name="D Callanan" userId="951668ec-da26-491a-9b8a-af24bfeff26b" providerId="ADAL" clId="{A7BB8BA4-98AB-4F0D-8EA1-2B1A1A562891}" dt="2022-07-08T13:41:27.016" v="162" actId="2696"/>
        <pc:sldMkLst>
          <pc:docMk/>
          <pc:sldMk cId="2703249264" sldId="472"/>
        </pc:sldMkLst>
      </pc:sldChg>
      <pc:sldChg chg="del">
        <pc:chgData name="D Callanan" userId="951668ec-da26-491a-9b8a-af24bfeff26b" providerId="ADAL" clId="{A7BB8BA4-98AB-4F0D-8EA1-2B1A1A562891}" dt="2022-07-08T13:41:27.029" v="163" actId="2696"/>
        <pc:sldMkLst>
          <pc:docMk/>
          <pc:sldMk cId="3030880669" sldId="473"/>
        </pc:sldMkLst>
      </pc:sldChg>
      <pc:sldChg chg="del">
        <pc:chgData name="D Callanan" userId="951668ec-da26-491a-9b8a-af24bfeff26b" providerId="ADAL" clId="{A7BB8BA4-98AB-4F0D-8EA1-2B1A1A562891}" dt="2022-07-08T13:41:27.083" v="164" actId="2696"/>
        <pc:sldMkLst>
          <pc:docMk/>
          <pc:sldMk cId="1518696807" sldId="474"/>
        </pc:sldMkLst>
      </pc:sldChg>
      <pc:sldChg chg="del">
        <pc:chgData name="D Callanan" userId="951668ec-da26-491a-9b8a-af24bfeff26b" providerId="ADAL" clId="{A7BB8BA4-98AB-4F0D-8EA1-2B1A1A562891}" dt="2022-07-08T13:41:27.170" v="166" actId="2696"/>
        <pc:sldMkLst>
          <pc:docMk/>
          <pc:sldMk cId="990545105" sldId="476"/>
        </pc:sldMkLst>
      </pc:sldChg>
      <pc:sldChg chg="del">
        <pc:chgData name="D Callanan" userId="951668ec-da26-491a-9b8a-af24bfeff26b" providerId="ADAL" clId="{A7BB8BA4-98AB-4F0D-8EA1-2B1A1A562891}" dt="2022-07-08T13:41:27.188" v="167" actId="2696"/>
        <pc:sldMkLst>
          <pc:docMk/>
          <pc:sldMk cId="2231714701" sldId="477"/>
        </pc:sldMkLst>
      </pc:sldChg>
      <pc:sldChg chg="del">
        <pc:chgData name="D Callanan" userId="951668ec-da26-491a-9b8a-af24bfeff26b" providerId="ADAL" clId="{A7BB8BA4-98AB-4F0D-8EA1-2B1A1A562891}" dt="2022-07-08T13:41:27.202" v="168" actId="2696"/>
        <pc:sldMkLst>
          <pc:docMk/>
          <pc:sldMk cId="2857658395" sldId="478"/>
        </pc:sldMkLst>
      </pc:sldChg>
      <pc:sldChg chg="del">
        <pc:chgData name="D Callanan" userId="951668ec-da26-491a-9b8a-af24bfeff26b" providerId="ADAL" clId="{A7BB8BA4-98AB-4F0D-8EA1-2B1A1A562891}" dt="2022-07-08T13:41:27.214" v="169" actId="2696"/>
        <pc:sldMkLst>
          <pc:docMk/>
          <pc:sldMk cId="893333686" sldId="479"/>
        </pc:sldMkLst>
      </pc:sldChg>
      <pc:sldChg chg="del">
        <pc:chgData name="D Callanan" userId="951668ec-da26-491a-9b8a-af24bfeff26b" providerId="ADAL" clId="{A7BB8BA4-98AB-4F0D-8EA1-2B1A1A562891}" dt="2022-07-08T13:41:27.225" v="170" actId="2696"/>
        <pc:sldMkLst>
          <pc:docMk/>
          <pc:sldMk cId="3145383834" sldId="480"/>
        </pc:sldMkLst>
      </pc:sldChg>
      <pc:sldChg chg="del">
        <pc:chgData name="D Callanan" userId="951668ec-da26-491a-9b8a-af24bfeff26b" providerId="ADAL" clId="{A7BB8BA4-98AB-4F0D-8EA1-2B1A1A562891}" dt="2022-07-08T13:41:27.237" v="171" actId="2696"/>
        <pc:sldMkLst>
          <pc:docMk/>
          <pc:sldMk cId="2848365787" sldId="481"/>
        </pc:sldMkLst>
      </pc:sldChg>
      <pc:sldChg chg="del">
        <pc:chgData name="D Callanan" userId="951668ec-da26-491a-9b8a-af24bfeff26b" providerId="ADAL" clId="{A7BB8BA4-98AB-4F0D-8EA1-2B1A1A562891}" dt="2022-07-08T13:41:27.245" v="172" actId="2696"/>
        <pc:sldMkLst>
          <pc:docMk/>
          <pc:sldMk cId="1496162615" sldId="482"/>
        </pc:sldMkLst>
      </pc:sldChg>
      <pc:sldChg chg="del">
        <pc:chgData name="D Callanan" userId="951668ec-da26-491a-9b8a-af24bfeff26b" providerId="ADAL" clId="{A7BB8BA4-98AB-4F0D-8EA1-2B1A1A562891}" dt="2022-07-08T13:41:27.255" v="173" actId="2696"/>
        <pc:sldMkLst>
          <pc:docMk/>
          <pc:sldMk cId="665330760" sldId="483"/>
        </pc:sldMkLst>
      </pc:sldChg>
      <pc:sldChg chg="del">
        <pc:chgData name="D Callanan" userId="951668ec-da26-491a-9b8a-af24bfeff26b" providerId="ADAL" clId="{A7BB8BA4-98AB-4F0D-8EA1-2B1A1A562891}" dt="2022-07-08T13:41:27.266" v="174" actId="2696"/>
        <pc:sldMkLst>
          <pc:docMk/>
          <pc:sldMk cId="0" sldId="484"/>
        </pc:sldMkLst>
      </pc:sldChg>
      <pc:sldChg chg="del">
        <pc:chgData name="D Callanan" userId="951668ec-da26-491a-9b8a-af24bfeff26b" providerId="ADAL" clId="{A7BB8BA4-98AB-4F0D-8EA1-2B1A1A562891}" dt="2022-07-08T13:41:27.277" v="175" actId="2696"/>
        <pc:sldMkLst>
          <pc:docMk/>
          <pc:sldMk cId="2332001789" sldId="485"/>
        </pc:sldMkLst>
      </pc:sldChg>
      <pc:sldChg chg="del">
        <pc:chgData name="D Callanan" userId="951668ec-da26-491a-9b8a-af24bfeff26b" providerId="ADAL" clId="{A7BB8BA4-98AB-4F0D-8EA1-2B1A1A562891}" dt="2022-07-08T13:41:27.289" v="176" actId="2696"/>
        <pc:sldMkLst>
          <pc:docMk/>
          <pc:sldMk cId="2477791420" sldId="486"/>
        </pc:sldMkLst>
      </pc:sldChg>
      <pc:sldChg chg="del">
        <pc:chgData name="D Callanan" userId="951668ec-da26-491a-9b8a-af24bfeff26b" providerId="ADAL" clId="{A7BB8BA4-98AB-4F0D-8EA1-2B1A1A562891}" dt="2022-07-08T13:41:27.300" v="177" actId="2696"/>
        <pc:sldMkLst>
          <pc:docMk/>
          <pc:sldMk cId="2092813599" sldId="487"/>
        </pc:sldMkLst>
      </pc:sldChg>
      <pc:sldChg chg="del">
        <pc:chgData name="D Callanan" userId="951668ec-da26-491a-9b8a-af24bfeff26b" providerId="ADAL" clId="{A7BB8BA4-98AB-4F0D-8EA1-2B1A1A562891}" dt="2022-07-08T13:41:27.315" v="178" actId="2696"/>
        <pc:sldMkLst>
          <pc:docMk/>
          <pc:sldMk cId="3201213363" sldId="488"/>
        </pc:sldMkLst>
      </pc:sldChg>
      <pc:sldChg chg="del">
        <pc:chgData name="D Callanan" userId="951668ec-da26-491a-9b8a-af24bfeff26b" providerId="ADAL" clId="{A7BB8BA4-98AB-4F0D-8EA1-2B1A1A562891}" dt="2022-07-08T13:41:27.326" v="179" actId="2696"/>
        <pc:sldMkLst>
          <pc:docMk/>
          <pc:sldMk cId="4235578464" sldId="489"/>
        </pc:sldMkLst>
      </pc:sldChg>
      <pc:sldChg chg="del">
        <pc:chgData name="D Callanan" userId="951668ec-da26-491a-9b8a-af24bfeff26b" providerId="ADAL" clId="{A7BB8BA4-98AB-4F0D-8EA1-2B1A1A562891}" dt="2022-07-08T13:41:27.338" v="180" actId="2696"/>
        <pc:sldMkLst>
          <pc:docMk/>
          <pc:sldMk cId="329835889" sldId="490"/>
        </pc:sldMkLst>
      </pc:sldChg>
      <pc:sldChg chg="del">
        <pc:chgData name="D Callanan" userId="951668ec-da26-491a-9b8a-af24bfeff26b" providerId="ADAL" clId="{A7BB8BA4-98AB-4F0D-8EA1-2B1A1A562891}" dt="2022-07-08T13:41:27.348" v="181" actId="2696"/>
        <pc:sldMkLst>
          <pc:docMk/>
          <pc:sldMk cId="2630139292" sldId="491"/>
        </pc:sldMkLst>
      </pc:sldChg>
      <pc:sldChg chg="del">
        <pc:chgData name="D Callanan" userId="951668ec-da26-491a-9b8a-af24bfeff26b" providerId="ADAL" clId="{A7BB8BA4-98AB-4F0D-8EA1-2B1A1A562891}" dt="2022-07-08T13:41:27.360" v="182" actId="2696"/>
        <pc:sldMkLst>
          <pc:docMk/>
          <pc:sldMk cId="1670917666" sldId="492"/>
        </pc:sldMkLst>
      </pc:sldChg>
      <pc:sldChg chg="del">
        <pc:chgData name="D Callanan" userId="951668ec-da26-491a-9b8a-af24bfeff26b" providerId="ADAL" clId="{A7BB8BA4-98AB-4F0D-8EA1-2B1A1A562891}" dt="2022-07-08T13:41:27.375" v="183" actId="2696"/>
        <pc:sldMkLst>
          <pc:docMk/>
          <pc:sldMk cId="3584529167" sldId="493"/>
        </pc:sldMkLst>
      </pc:sldChg>
      <pc:sldChg chg="del">
        <pc:chgData name="D Callanan" userId="951668ec-da26-491a-9b8a-af24bfeff26b" providerId="ADAL" clId="{A7BB8BA4-98AB-4F0D-8EA1-2B1A1A562891}" dt="2022-07-08T13:41:27.388" v="184" actId="2696"/>
        <pc:sldMkLst>
          <pc:docMk/>
          <pc:sldMk cId="831634300" sldId="494"/>
        </pc:sldMkLst>
      </pc:sldChg>
      <pc:sldChg chg="del">
        <pc:chgData name="D Callanan" userId="951668ec-da26-491a-9b8a-af24bfeff26b" providerId="ADAL" clId="{A7BB8BA4-98AB-4F0D-8EA1-2B1A1A562891}" dt="2022-07-08T13:41:27.404" v="185" actId="2696"/>
        <pc:sldMkLst>
          <pc:docMk/>
          <pc:sldMk cId="2844486774" sldId="495"/>
        </pc:sldMkLst>
      </pc:sldChg>
      <pc:sldChg chg="del">
        <pc:chgData name="D Callanan" userId="951668ec-da26-491a-9b8a-af24bfeff26b" providerId="ADAL" clId="{A7BB8BA4-98AB-4F0D-8EA1-2B1A1A562891}" dt="2022-07-08T13:41:27.417" v="186" actId="2696"/>
        <pc:sldMkLst>
          <pc:docMk/>
          <pc:sldMk cId="422296842" sldId="496"/>
        </pc:sldMkLst>
      </pc:sldChg>
      <pc:sldChg chg="del">
        <pc:chgData name="D Callanan" userId="951668ec-da26-491a-9b8a-af24bfeff26b" providerId="ADAL" clId="{A7BB8BA4-98AB-4F0D-8EA1-2B1A1A562891}" dt="2022-07-08T13:41:27.432" v="187" actId="2696"/>
        <pc:sldMkLst>
          <pc:docMk/>
          <pc:sldMk cId="1620928186" sldId="497"/>
        </pc:sldMkLst>
      </pc:sldChg>
      <pc:sldChg chg="del">
        <pc:chgData name="D Callanan" userId="951668ec-da26-491a-9b8a-af24bfeff26b" providerId="ADAL" clId="{A7BB8BA4-98AB-4F0D-8EA1-2B1A1A562891}" dt="2022-07-08T13:41:27.444" v="188" actId="2696"/>
        <pc:sldMkLst>
          <pc:docMk/>
          <pc:sldMk cId="247812105" sldId="498"/>
        </pc:sldMkLst>
      </pc:sldChg>
      <pc:sldChg chg="del">
        <pc:chgData name="D Callanan" userId="951668ec-da26-491a-9b8a-af24bfeff26b" providerId="ADAL" clId="{A7BB8BA4-98AB-4F0D-8EA1-2B1A1A562891}" dt="2022-07-08T13:41:27.459" v="189" actId="2696"/>
        <pc:sldMkLst>
          <pc:docMk/>
          <pc:sldMk cId="800909892" sldId="499"/>
        </pc:sldMkLst>
      </pc:sldChg>
      <pc:sldChg chg="del">
        <pc:chgData name="D Callanan" userId="951668ec-da26-491a-9b8a-af24bfeff26b" providerId="ADAL" clId="{A7BB8BA4-98AB-4F0D-8EA1-2B1A1A562891}" dt="2022-07-08T13:41:27.474" v="190" actId="2696"/>
        <pc:sldMkLst>
          <pc:docMk/>
          <pc:sldMk cId="114552700" sldId="500"/>
        </pc:sldMkLst>
      </pc:sldChg>
      <pc:sldChg chg="del">
        <pc:chgData name="D Callanan" userId="951668ec-da26-491a-9b8a-af24bfeff26b" providerId="ADAL" clId="{A7BB8BA4-98AB-4F0D-8EA1-2B1A1A562891}" dt="2022-07-08T13:41:27.486" v="191" actId="2696"/>
        <pc:sldMkLst>
          <pc:docMk/>
          <pc:sldMk cId="2979384888" sldId="501"/>
        </pc:sldMkLst>
      </pc:sldChg>
      <pc:sldChg chg="del">
        <pc:chgData name="D Callanan" userId="951668ec-da26-491a-9b8a-af24bfeff26b" providerId="ADAL" clId="{A7BB8BA4-98AB-4F0D-8EA1-2B1A1A562891}" dt="2022-07-08T13:41:27.497" v="192" actId="2696"/>
        <pc:sldMkLst>
          <pc:docMk/>
          <pc:sldMk cId="497276259" sldId="502"/>
        </pc:sldMkLst>
      </pc:sldChg>
      <pc:sldChg chg="del">
        <pc:chgData name="D Callanan" userId="951668ec-da26-491a-9b8a-af24bfeff26b" providerId="ADAL" clId="{A7BB8BA4-98AB-4F0D-8EA1-2B1A1A562891}" dt="2022-07-08T13:41:27.508" v="193" actId="2696"/>
        <pc:sldMkLst>
          <pc:docMk/>
          <pc:sldMk cId="1977962104" sldId="503"/>
        </pc:sldMkLst>
      </pc:sldChg>
      <pc:sldChg chg="del">
        <pc:chgData name="D Callanan" userId="951668ec-da26-491a-9b8a-af24bfeff26b" providerId="ADAL" clId="{A7BB8BA4-98AB-4F0D-8EA1-2B1A1A562891}" dt="2022-07-08T13:41:27.519" v="194" actId="2696"/>
        <pc:sldMkLst>
          <pc:docMk/>
          <pc:sldMk cId="2350656723" sldId="504"/>
        </pc:sldMkLst>
      </pc:sldChg>
      <pc:sldChg chg="del">
        <pc:chgData name="D Callanan" userId="951668ec-da26-491a-9b8a-af24bfeff26b" providerId="ADAL" clId="{A7BB8BA4-98AB-4F0D-8EA1-2B1A1A562891}" dt="2022-07-08T13:41:27.530" v="195" actId="2696"/>
        <pc:sldMkLst>
          <pc:docMk/>
          <pc:sldMk cId="2186144430" sldId="505"/>
        </pc:sldMkLst>
      </pc:sldChg>
      <pc:sldChg chg="del">
        <pc:chgData name="D Callanan" userId="951668ec-da26-491a-9b8a-af24bfeff26b" providerId="ADAL" clId="{A7BB8BA4-98AB-4F0D-8EA1-2B1A1A562891}" dt="2022-07-08T13:41:27.541" v="196" actId="2696"/>
        <pc:sldMkLst>
          <pc:docMk/>
          <pc:sldMk cId="4251825651" sldId="506"/>
        </pc:sldMkLst>
      </pc:sldChg>
      <pc:sldChg chg="del">
        <pc:chgData name="D Callanan" userId="951668ec-da26-491a-9b8a-af24bfeff26b" providerId="ADAL" clId="{A7BB8BA4-98AB-4F0D-8EA1-2B1A1A562891}" dt="2022-07-08T13:41:27.555" v="197" actId="2696"/>
        <pc:sldMkLst>
          <pc:docMk/>
          <pc:sldMk cId="2509702" sldId="507"/>
        </pc:sldMkLst>
      </pc:sldChg>
      <pc:sldChg chg="del">
        <pc:chgData name="D Callanan" userId="951668ec-da26-491a-9b8a-af24bfeff26b" providerId="ADAL" clId="{A7BB8BA4-98AB-4F0D-8EA1-2B1A1A562891}" dt="2022-07-08T13:41:27.571" v="198" actId="2696"/>
        <pc:sldMkLst>
          <pc:docMk/>
          <pc:sldMk cId="2206815815" sldId="508"/>
        </pc:sldMkLst>
      </pc:sldChg>
      <pc:sldChg chg="del">
        <pc:chgData name="D Callanan" userId="951668ec-da26-491a-9b8a-af24bfeff26b" providerId="ADAL" clId="{A7BB8BA4-98AB-4F0D-8EA1-2B1A1A562891}" dt="2022-07-08T13:41:27.153" v="165" actId="2696"/>
        <pc:sldMkLst>
          <pc:docMk/>
          <pc:sldMk cId="1544790451" sldId="509"/>
        </pc:sldMkLst>
      </pc:sldChg>
      <pc:sldChg chg="del">
        <pc:chgData name="D Callanan" userId="951668ec-da26-491a-9b8a-af24bfeff26b" providerId="ADAL" clId="{A7BB8BA4-98AB-4F0D-8EA1-2B1A1A562891}" dt="2022-07-08T13:41:27.586" v="199" actId="2696"/>
        <pc:sldMkLst>
          <pc:docMk/>
          <pc:sldMk cId="836743159" sldId="510"/>
        </pc:sldMkLst>
      </pc:sldChg>
      <pc:sldChg chg="del">
        <pc:chgData name="D Callanan" userId="951668ec-da26-491a-9b8a-af24bfeff26b" providerId="ADAL" clId="{A7BB8BA4-98AB-4F0D-8EA1-2B1A1A562891}" dt="2022-07-08T13:41:27.597" v="200" actId="2696"/>
        <pc:sldMkLst>
          <pc:docMk/>
          <pc:sldMk cId="3977474895" sldId="512"/>
        </pc:sldMkLst>
      </pc:sldChg>
      <pc:sldChg chg="del">
        <pc:chgData name="D Callanan" userId="951668ec-da26-491a-9b8a-af24bfeff26b" providerId="ADAL" clId="{A7BB8BA4-98AB-4F0D-8EA1-2B1A1A562891}" dt="2022-07-08T13:41:27.607" v="201" actId="2696"/>
        <pc:sldMkLst>
          <pc:docMk/>
          <pc:sldMk cId="2645668803" sldId="513"/>
        </pc:sldMkLst>
      </pc:sldChg>
      <pc:sldChg chg="del">
        <pc:chgData name="D Callanan" userId="951668ec-da26-491a-9b8a-af24bfeff26b" providerId="ADAL" clId="{A7BB8BA4-98AB-4F0D-8EA1-2B1A1A562891}" dt="2022-07-08T13:41:27.618" v="202" actId="2696"/>
        <pc:sldMkLst>
          <pc:docMk/>
          <pc:sldMk cId="1393204988" sldId="514"/>
        </pc:sldMkLst>
      </pc:sldChg>
      <pc:sldChg chg="del">
        <pc:chgData name="D Callanan" userId="951668ec-da26-491a-9b8a-af24bfeff26b" providerId="ADAL" clId="{A7BB8BA4-98AB-4F0D-8EA1-2B1A1A562891}" dt="2022-07-08T13:41:27.628" v="203" actId="2696"/>
        <pc:sldMkLst>
          <pc:docMk/>
          <pc:sldMk cId="3857751771" sldId="515"/>
        </pc:sldMkLst>
      </pc:sldChg>
      <pc:sldChg chg="del">
        <pc:chgData name="D Callanan" userId="951668ec-da26-491a-9b8a-af24bfeff26b" providerId="ADAL" clId="{A7BB8BA4-98AB-4F0D-8EA1-2B1A1A562891}" dt="2022-07-08T13:41:27.641" v="204" actId="2696"/>
        <pc:sldMkLst>
          <pc:docMk/>
          <pc:sldMk cId="2437775648" sldId="516"/>
        </pc:sldMkLst>
      </pc:sldChg>
      <pc:sldChg chg="del">
        <pc:chgData name="D Callanan" userId="951668ec-da26-491a-9b8a-af24bfeff26b" providerId="ADAL" clId="{A7BB8BA4-98AB-4F0D-8EA1-2B1A1A562891}" dt="2022-07-08T13:41:27.653" v="205" actId="2696"/>
        <pc:sldMkLst>
          <pc:docMk/>
          <pc:sldMk cId="1397649336" sldId="517"/>
        </pc:sldMkLst>
      </pc:sldChg>
      <pc:sldChg chg="del">
        <pc:chgData name="D Callanan" userId="951668ec-da26-491a-9b8a-af24bfeff26b" providerId="ADAL" clId="{A7BB8BA4-98AB-4F0D-8EA1-2B1A1A562891}" dt="2022-07-08T13:41:27.663" v="206" actId="2696"/>
        <pc:sldMkLst>
          <pc:docMk/>
          <pc:sldMk cId="3196059175" sldId="518"/>
        </pc:sldMkLst>
      </pc:sldChg>
      <pc:sldChg chg="del">
        <pc:chgData name="D Callanan" userId="951668ec-da26-491a-9b8a-af24bfeff26b" providerId="ADAL" clId="{A7BB8BA4-98AB-4F0D-8EA1-2B1A1A562891}" dt="2022-07-08T13:41:27.671" v="207" actId="2696"/>
        <pc:sldMkLst>
          <pc:docMk/>
          <pc:sldMk cId="3014156589" sldId="519"/>
        </pc:sldMkLst>
      </pc:sldChg>
      <pc:sldChg chg="del">
        <pc:chgData name="D Callanan" userId="951668ec-da26-491a-9b8a-af24bfeff26b" providerId="ADAL" clId="{A7BB8BA4-98AB-4F0D-8EA1-2B1A1A562891}" dt="2022-07-08T13:41:27.684" v="208" actId="2696"/>
        <pc:sldMkLst>
          <pc:docMk/>
          <pc:sldMk cId="1508672209" sldId="520"/>
        </pc:sldMkLst>
      </pc:sldChg>
      <pc:sldChg chg="del">
        <pc:chgData name="D Callanan" userId="951668ec-da26-491a-9b8a-af24bfeff26b" providerId="ADAL" clId="{A7BB8BA4-98AB-4F0D-8EA1-2B1A1A562891}" dt="2022-07-08T13:41:27.697" v="209" actId="2696"/>
        <pc:sldMkLst>
          <pc:docMk/>
          <pc:sldMk cId="40306779" sldId="521"/>
        </pc:sldMkLst>
      </pc:sldChg>
      <pc:sldChg chg="del">
        <pc:chgData name="D Callanan" userId="951668ec-da26-491a-9b8a-af24bfeff26b" providerId="ADAL" clId="{A7BB8BA4-98AB-4F0D-8EA1-2B1A1A562891}" dt="2022-07-08T13:41:27.709" v="210" actId="2696"/>
        <pc:sldMkLst>
          <pc:docMk/>
          <pc:sldMk cId="2874686980" sldId="522"/>
        </pc:sldMkLst>
      </pc:sldChg>
      <pc:sldChg chg="del">
        <pc:chgData name="D Callanan" userId="951668ec-da26-491a-9b8a-af24bfeff26b" providerId="ADAL" clId="{A7BB8BA4-98AB-4F0D-8EA1-2B1A1A562891}" dt="2022-07-08T13:41:27.724" v="211" actId="2696"/>
        <pc:sldMkLst>
          <pc:docMk/>
          <pc:sldMk cId="797145607" sldId="523"/>
        </pc:sldMkLst>
      </pc:sldChg>
      <pc:sldChg chg="del">
        <pc:chgData name="D Callanan" userId="951668ec-da26-491a-9b8a-af24bfeff26b" providerId="ADAL" clId="{A7BB8BA4-98AB-4F0D-8EA1-2B1A1A562891}" dt="2022-07-08T13:41:27.744" v="212" actId="2696"/>
        <pc:sldMkLst>
          <pc:docMk/>
          <pc:sldMk cId="4075588536" sldId="524"/>
        </pc:sldMkLst>
      </pc:sldChg>
      <pc:sldChg chg="del">
        <pc:chgData name="D Callanan" userId="951668ec-da26-491a-9b8a-af24bfeff26b" providerId="ADAL" clId="{A7BB8BA4-98AB-4F0D-8EA1-2B1A1A562891}" dt="2022-07-08T13:41:27.768" v="213" actId="2696"/>
        <pc:sldMkLst>
          <pc:docMk/>
          <pc:sldMk cId="1484796791" sldId="525"/>
        </pc:sldMkLst>
      </pc:sldChg>
      <pc:sldChg chg="del">
        <pc:chgData name="D Callanan" userId="951668ec-da26-491a-9b8a-af24bfeff26b" providerId="ADAL" clId="{A7BB8BA4-98AB-4F0D-8EA1-2B1A1A562891}" dt="2022-07-08T13:41:27.778" v="214" actId="2696"/>
        <pc:sldMkLst>
          <pc:docMk/>
          <pc:sldMk cId="1434506844" sldId="526"/>
        </pc:sldMkLst>
      </pc:sldChg>
      <pc:sldChg chg="del">
        <pc:chgData name="D Callanan" userId="951668ec-da26-491a-9b8a-af24bfeff26b" providerId="ADAL" clId="{A7BB8BA4-98AB-4F0D-8EA1-2B1A1A562891}" dt="2022-07-08T13:41:27.791" v="215" actId="2696"/>
        <pc:sldMkLst>
          <pc:docMk/>
          <pc:sldMk cId="393343196" sldId="527"/>
        </pc:sldMkLst>
      </pc:sldChg>
      <pc:sldChg chg="del">
        <pc:chgData name="D Callanan" userId="951668ec-da26-491a-9b8a-af24bfeff26b" providerId="ADAL" clId="{A7BB8BA4-98AB-4F0D-8EA1-2B1A1A562891}" dt="2022-07-08T13:41:27.806" v="216" actId="2696"/>
        <pc:sldMkLst>
          <pc:docMk/>
          <pc:sldMk cId="2771274826" sldId="528"/>
        </pc:sldMkLst>
      </pc:sldChg>
      <pc:sldChg chg="del">
        <pc:chgData name="D Callanan" userId="951668ec-da26-491a-9b8a-af24bfeff26b" providerId="ADAL" clId="{A7BB8BA4-98AB-4F0D-8EA1-2B1A1A562891}" dt="2022-07-08T13:41:27.817" v="217" actId="2696"/>
        <pc:sldMkLst>
          <pc:docMk/>
          <pc:sldMk cId="1273438741" sldId="529"/>
        </pc:sldMkLst>
      </pc:sldChg>
      <pc:sldChg chg="del">
        <pc:chgData name="D Callanan" userId="951668ec-da26-491a-9b8a-af24bfeff26b" providerId="ADAL" clId="{A7BB8BA4-98AB-4F0D-8EA1-2B1A1A562891}" dt="2022-07-08T13:41:27.833" v="218" actId="2696"/>
        <pc:sldMkLst>
          <pc:docMk/>
          <pc:sldMk cId="95938934" sldId="530"/>
        </pc:sldMkLst>
      </pc:sldChg>
      <pc:sldChg chg="del">
        <pc:chgData name="D Callanan" userId="951668ec-da26-491a-9b8a-af24bfeff26b" providerId="ADAL" clId="{A7BB8BA4-98AB-4F0D-8EA1-2B1A1A562891}" dt="2022-07-08T13:41:27.845" v="219" actId="2696"/>
        <pc:sldMkLst>
          <pc:docMk/>
          <pc:sldMk cId="442672429" sldId="531"/>
        </pc:sldMkLst>
      </pc:sldChg>
      <pc:sldChg chg="del">
        <pc:chgData name="D Callanan" userId="951668ec-da26-491a-9b8a-af24bfeff26b" providerId="ADAL" clId="{A7BB8BA4-98AB-4F0D-8EA1-2B1A1A562891}" dt="2022-07-08T13:41:27.860" v="220" actId="2696"/>
        <pc:sldMkLst>
          <pc:docMk/>
          <pc:sldMk cId="2924035536" sldId="532"/>
        </pc:sldMkLst>
      </pc:sldChg>
      <pc:sldChg chg="del">
        <pc:chgData name="D Callanan" userId="951668ec-da26-491a-9b8a-af24bfeff26b" providerId="ADAL" clId="{A7BB8BA4-98AB-4F0D-8EA1-2B1A1A562891}" dt="2022-07-08T13:41:27.874" v="221" actId="2696"/>
        <pc:sldMkLst>
          <pc:docMk/>
          <pc:sldMk cId="3498293737" sldId="533"/>
        </pc:sldMkLst>
      </pc:sldChg>
      <pc:sldChg chg="del">
        <pc:chgData name="D Callanan" userId="951668ec-da26-491a-9b8a-af24bfeff26b" providerId="ADAL" clId="{A7BB8BA4-98AB-4F0D-8EA1-2B1A1A562891}" dt="2022-07-08T13:41:27.884" v="222" actId="2696"/>
        <pc:sldMkLst>
          <pc:docMk/>
          <pc:sldMk cId="4041200279" sldId="534"/>
        </pc:sldMkLst>
      </pc:sldChg>
      <pc:sldChg chg="del">
        <pc:chgData name="D Callanan" userId="951668ec-da26-491a-9b8a-af24bfeff26b" providerId="ADAL" clId="{A7BB8BA4-98AB-4F0D-8EA1-2B1A1A562891}" dt="2022-07-08T13:41:27.893" v="223" actId="2696"/>
        <pc:sldMkLst>
          <pc:docMk/>
          <pc:sldMk cId="413265674" sldId="535"/>
        </pc:sldMkLst>
      </pc:sldChg>
      <pc:sldChg chg="del">
        <pc:chgData name="D Callanan" userId="951668ec-da26-491a-9b8a-af24bfeff26b" providerId="ADAL" clId="{A7BB8BA4-98AB-4F0D-8EA1-2B1A1A562891}" dt="2022-07-08T13:41:27.904" v="224" actId="2696"/>
        <pc:sldMkLst>
          <pc:docMk/>
          <pc:sldMk cId="2125540972" sldId="536"/>
        </pc:sldMkLst>
      </pc:sldChg>
      <pc:sldChg chg="del">
        <pc:chgData name="D Callanan" userId="951668ec-da26-491a-9b8a-af24bfeff26b" providerId="ADAL" clId="{A7BB8BA4-98AB-4F0D-8EA1-2B1A1A562891}" dt="2022-07-08T13:41:27.914" v="225" actId="2696"/>
        <pc:sldMkLst>
          <pc:docMk/>
          <pc:sldMk cId="3583220452" sldId="537"/>
        </pc:sldMkLst>
      </pc:sldChg>
      <pc:sldChg chg="del">
        <pc:chgData name="D Callanan" userId="951668ec-da26-491a-9b8a-af24bfeff26b" providerId="ADAL" clId="{A7BB8BA4-98AB-4F0D-8EA1-2B1A1A562891}" dt="2022-07-08T13:41:27.923" v="226" actId="2696"/>
        <pc:sldMkLst>
          <pc:docMk/>
          <pc:sldMk cId="3582087494" sldId="538"/>
        </pc:sldMkLst>
      </pc:sldChg>
      <pc:sldChg chg="del">
        <pc:chgData name="D Callanan" userId="951668ec-da26-491a-9b8a-af24bfeff26b" providerId="ADAL" clId="{A7BB8BA4-98AB-4F0D-8EA1-2B1A1A562891}" dt="2022-07-08T13:41:27.933" v="227" actId="2696"/>
        <pc:sldMkLst>
          <pc:docMk/>
          <pc:sldMk cId="873015583" sldId="539"/>
        </pc:sldMkLst>
      </pc:sldChg>
      <pc:sldChg chg="del">
        <pc:chgData name="D Callanan" userId="951668ec-da26-491a-9b8a-af24bfeff26b" providerId="ADAL" clId="{A7BB8BA4-98AB-4F0D-8EA1-2B1A1A562891}" dt="2022-07-08T13:41:27.949" v="228" actId="2696"/>
        <pc:sldMkLst>
          <pc:docMk/>
          <pc:sldMk cId="2348508955" sldId="540"/>
        </pc:sldMkLst>
      </pc:sldChg>
      <pc:sldChg chg="del">
        <pc:chgData name="D Callanan" userId="951668ec-da26-491a-9b8a-af24bfeff26b" providerId="ADAL" clId="{A7BB8BA4-98AB-4F0D-8EA1-2B1A1A562891}" dt="2022-07-08T13:41:27.966" v="229" actId="2696"/>
        <pc:sldMkLst>
          <pc:docMk/>
          <pc:sldMk cId="3265177503" sldId="541"/>
        </pc:sldMkLst>
      </pc:sldChg>
      <pc:sldChg chg="del">
        <pc:chgData name="D Callanan" userId="951668ec-da26-491a-9b8a-af24bfeff26b" providerId="ADAL" clId="{A7BB8BA4-98AB-4F0D-8EA1-2B1A1A562891}" dt="2022-07-08T13:41:27.975" v="230" actId="2696"/>
        <pc:sldMkLst>
          <pc:docMk/>
          <pc:sldMk cId="2478110086" sldId="542"/>
        </pc:sldMkLst>
      </pc:sldChg>
      <pc:sldChg chg="del">
        <pc:chgData name="D Callanan" userId="951668ec-da26-491a-9b8a-af24bfeff26b" providerId="ADAL" clId="{A7BB8BA4-98AB-4F0D-8EA1-2B1A1A562891}" dt="2022-07-08T13:41:27.984" v="231" actId="2696"/>
        <pc:sldMkLst>
          <pc:docMk/>
          <pc:sldMk cId="2842339582" sldId="543"/>
        </pc:sldMkLst>
      </pc:sldChg>
      <pc:sldChg chg="del">
        <pc:chgData name="D Callanan" userId="951668ec-da26-491a-9b8a-af24bfeff26b" providerId="ADAL" clId="{A7BB8BA4-98AB-4F0D-8EA1-2B1A1A562891}" dt="2022-07-08T13:41:27.992" v="232" actId="2696"/>
        <pc:sldMkLst>
          <pc:docMk/>
          <pc:sldMk cId="1244457629" sldId="544"/>
        </pc:sldMkLst>
      </pc:sldChg>
      <pc:sldChg chg="del">
        <pc:chgData name="D Callanan" userId="951668ec-da26-491a-9b8a-af24bfeff26b" providerId="ADAL" clId="{A7BB8BA4-98AB-4F0D-8EA1-2B1A1A562891}" dt="2022-07-08T13:41:28.001" v="233" actId="2696"/>
        <pc:sldMkLst>
          <pc:docMk/>
          <pc:sldMk cId="2063186561" sldId="545"/>
        </pc:sldMkLst>
      </pc:sldChg>
      <pc:sldChg chg="del">
        <pc:chgData name="D Callanan" userId="951668ec-da26-491a-9b8a-af24bfeff26b" providerId="ADAL" clId="{A7BB8BA4-98AB-4F0D-8EA1-2B1A1A562891}" dt="2022-07-08T13:41:28.011" v="234" actId="2696"/>
        <pc:sldMkLst>
          <pc:docMk/>
          <pc:sldMk cId="31280119" sldId="546"/>
        </pc:sldMkLst>
      </pc:sldChg>
      <pc:sldChg chg="del">
        <pc:chgData name="D Callanan" userId="951668ec-da26-491a-9b8a-af24bfeff26b" providerId="ADAL" clId="{A7BB8BA4-98AB-4F0D-8EA1-2B1A1A562891}" dt="2022-07-08T13:41:28.020" v="235" actId="2696"/>
        <pc:sldMkLst>
          <pc:docMk/>
          <pc:sldMk cId="3544933483" sldId="547"/>
        </pc:sldMkLst>
      </pc:sldChg>
      <pc:sldChg chg="del">
        <pc:chgData name="D Callanan" userId="951668ec-da26-491a-9b8a-af24bfeff26b" providerId="ADAL" clId="{A7BB8BA4-98AB-4F0D-8EA1-2B1A1A562891}" dt="2022-07-08T13:41:28.029" v="236" actId="2696"/>
        <pc:sldMkLst>
          <pc:docMk/>
          <pc:sldMk cId="2672477469" sldId="548"/>
        </pc:sldMkLst>
      </pc:sldChg>
      <pc:sldChg chg="del">
        <pc:chgData name="D Callanan" userId="951668ec-da26-491a-9b8a-af24bfeff26b" providerId="ADAL" clId="{A7BB8BA4-98AB-4F0D-8EA1-2B1A1A562891}" dt="2022-07-08T13:41:28.037" v="237" actId="2696"/>
        <pc:sldMkLst>
          <pc:docMk/>
          <pc:sldMk cId="3617680572" sldId="549"/>
        </pc:sldMkLst>
      </pc:sldChg>
      <pc:sldChg chg="del">
        <pc:chgData name="D Callanan" userId="951668ec-da26-491a-9b8a-af24bfeff26b" providerId="ADAL" clId="{A7BB8BA4-98AB-4F0D-8EA1-2B1A1A562891}" dt="2022-07-08T13:41:28.048" v="238" actId="2696"/>
        <pc:sldMkLst>
          <pc:docMk/>
          <pc:sldMk cId="4006765772" sldId="550"/>
        </pc:sldMkLst>
      </pc:sldChg>
      <pc:sldChg chg="del">
        <pc:chgData name="D Callanan" userId="951668ec-da26-491a-9b8a-af24bfeff26b" providerId="ADAL" clId="{A7BB8BA4-98AB-4F0D-8EA1-2B1A1A562891}" dt="2022-07-08T13:41:28.059" v="239" actId="2696"/>
        <pc:sldMkLst>
          <pc:docMk/>
          <pc:sldMk cId="285852684" sldId="551"/>
        </pc:sldMkLst>
      </pc:sldChg>
      <pc:sldChg chg="del">
        <pc:chgData name="D Callanan" userId="951668ec-da26-491a-9b8a-af24bfeff26b" providerId="ADAL" clId="{A7BB8BA4-98AB-4F0D-8EA1-2B1A1A562891}" dt="2022-07-08T13:41:28.070" v="240" actId="2696"/>
        <pc:sldMkLst>
          <pc:docMk/>
          <pc:sldMk cId="40061586" sldId="552"/>
        </pc:sldMkLst>
      </pc:sldChg>
      <pc:sldChg chg="del">
        <pc:chgData name="D Callanan" userId="951668ec-da26-491a-9b8a-af24bfeff26b" providerId="ADAL" clId="{A7BB8BA4-98AB-4F0D-8EA1-2B1A1A562891}" dt="2022-07-08T13:41:28.083" v="241" actId="2696"/>
        <pc:sldMkLst>
          <pc:docMk/>
          <pc:sldMk cId="3926276697" sldId="553"/>
        </pc:sldMkLst>
      </pc:sldChg>
      <pc:sldChg chg="del">
        <pc:chgData name="D Callanan" userId="951668ec-da26-491a-9b8a-af24bfeff26b" providerId="ADAL" clId="{A7BB8BA4-98AB-4F0D-8EA1-2B1A1A562891}" dt="2022-07-08T13:41:28.093" v="242" actId="2696"/>
        <pc:sldMkLst>
          <pc:docMk/>
          <pc:sldMk cId="4154689274" sldId="554"/>
        </pc:sldMkLst>
      </pc:sldChg>
      <pc:sldChg chg="del">
        <pc:chgData name="D Callanan" userId="951668ec-da26-491a-9b8a-af24bfeff26b" providerId="ADAL" clId="{A7BB8BA4-98AB-4F0D-8EA1-2B1A1A562891}" dt="2022-07-08T13:41:28.106" v="243" actId="2696"/>
        <pc:sldMkLst>
          <pc:docMk/>
          <pc:sldMk cId="3532198" sldId="555"/>
        </pc:sldMkLst>
      </pc:sldChg>
      <pc:sldChg chg="del">
        <pc:chgData name="D Callanan" userId="951668ec-da26-491a-9b8a-af24bfeff26b" providerId="ADAL" clId="{A7BB8BA4-98AB-4F0D-8EA1-2B1A1A562891}" dt="2022-07-08T13:41:28.117" v="244" actId="2696"/>
        <pc:sldMkLst>
          <pc:docMk/>
          <pc:sldMk cId="412130099" sldId="5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7890-6D62-450C-8D28-3032B6F7033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E0D9-BE0E-4467-8706-5F06E3BC7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8B72D-36F2-43AA-9C6C-E171FFBBE8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EB0AE-3342-404A-B3EF-6E4202F7AB7B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783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C553C-332E-4271-B5E4-C7D0D39FCE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7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3C798-C458-4BED-BF32-3277E3873DA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5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84A40-C948-486F-A6BA-EB35DE76259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C6AE0-CED5-4A86-AEFE-41E35A6C1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2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FB50D-D76B-4180-81D8-21E6A320914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8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38F3F9-85BA-4878-A934-1995C6815A7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1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7EF443-A8C8-492D-AA04-3BBE2AB046C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07B82B-F8D5-4A12-8F99-9692284EF9C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64066" y="135137"/>
            <a:ext cx="9144000" cy="1429702"/>
          </a:xfrm>
        </p:spPr>
        <p:txBody>
          <a:bodyPr>
            <a:normAutofit/>
          </a:bodyPr>
          <a:lstStyle/>
          <a:p>
            <a:r>
              <a:rPr lang="en-GB" sz="9600" dirty="0"/>
              <a:t>7Ka1 Forces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66" y="2510834"/>
            <a:ext cx="4541466" cy="4233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990" y="2397089"/>
            <a:ext cx="4058136" cy="446091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657747" y="3927617"/>
            <a:ext cx="498885" cy="488128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657746" y="5832527"/>
            <a:ext cx="498885" cy="488128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324651" y="3234197"/>
            <a:ext cx="498885" cy="488128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452258" y="5128134"/>
            <a:ext cx="498885" cy="488128"/>
          </a:xfrm>
          <a:prstGeom prst="ellipse">
            <a:avLst/>
          </a:prstGeom>
          <a:noFill/>
          <a:ln w="5715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96549" y="1576287"/>
            <a:ext cx="72790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Answer these multiple choice questions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CB19928-71B0-420D-8C3B-DC6A178B6697}"/>
              </a:ext>
            </a:extLst>
          </p:cNvPr>
          <p:cNvSpPr txBox="1">
            <a:spLocks/>
          </p:cNvSpPr>
          <p:nvPr/>
        </p:nvSpPr>
        <p:spPr>
          <a:xfrm>
            <a:off x="9448800" y="230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98C6E-A9FC-46B3-8DC3-2484A8189B7D}"/>
              </a:ext>
            </a:extLst>
          </p:cNvPr>
          <p:cNvSpPr txBox="1"/>
          <p:nvPr/>
        </p:nvSpPr>
        <p:spPr>
          <a:xfrm>
            <a:off x="275791" y="1351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410199" y="1003615"/>
            <a:ext cx="9608321" cy="48028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2652" indent="-592652" defTabSz="1219170">
              <a:buFont typeface="Wingdings" panose="05000000000000000000" pitchFamily="2" charset="2"/>
              <a:buChar char="I"/>
              <a:defRPr/>
            </a:pPr>
            <a:r>
              <a:rPr lang="en-GB" sz="3733" kern="0" dirty="0">
                <a:latin typeface="+mj-lt"/>
                <a:cs typeface="Arial" panose="020B0604020202020204" pitchFamily="34" charset="0"/>
                <a:sym typeface="Wingdings"/>
              </a:rPr>
              <a:t>Carry out each mini practical on the sheet 7Ka-2 Forces in action.</a:t>
            </a:r>
          </a:p>
          <a:p>
            <a:pPr marL="592652" indent="-592652" defTabSz="1219170">
              <a:buFont typeface="Wingdings" panose="05000000000000000000" pitchFamily="2" charset="2"/>
              <a:buChar char="I"/>
              <a:defRPr/>
            </a:pPr>
            <a:r>
              <a:rPr lang="en-GB" sz="3733" kern="0" dirty="0">
                <a:latin typeface="+mj-lt"/>
                <a:cs typeface="Arial" panose="020B0604020202020204" pitchFamily="34" charset="0"/>
                <a:sym typeface="Wingdings"/>
              </a:rPr>
              <a:t>Fills in the gaps on the sheet and answer the questions.</a:t>
            </a:r>
          </a:p>
          <a:p>
            <a:pPr marL="592652" indent="-592652" defTabSz="1219170">
              <a:buFont typeface="Wingdings" pitchFamily="2" charset="2"/>
              <a:buChar char="!"/>
              <a:defRPr/>
            </a:pPr>
            <a:r>
              <a:rPr lang="en-GB" sz="3733" kern="0" dirty="0">
                <a:latin typeface="+mj-lt"/>
                <a:cs typeface="Arial" panose="020B0604020202020204" pitchFamily="34" charset="0"/>
                <a:sym typeface="Wingdings"/>
              </a:rPr>
              <a:t>Add the name of the forces under the correct column in your contact / non-contact table.</a:t>
            </a:r>
          </a:p>
          <a:p>
            <a:pPr marL="478355" indent="-478355" defTabSz="1219170">
              <a:defRPr/>
            </a:pPr>
            <a:r>
              <a:rPr lang="en-GB" sz="3200" kern="0" dirty="0">
                <a:latin typeface="+mj-lt"/>
                <a:cs typeface="Arial"/>
                <a:sym typeface="Wingdings"/>
              </a:rPr>
              <a:t>	</a:t>
            </a:r>
            <a:endParaRPr lang="en-GB" sz="3200" kern="0" dirty="0">
              <a:latin typeface="+mj-lt"/>
              <a:cs typeface="Arial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8752375" y="4380609"/>
            <a:ext cx="3297849" cy="2257303"/>
          </a:xfrm>
          <a:prstGeom prst="cloudCallout">
            <a:avLst>
              <a:gd name="adj1" fmla="val 51491"/>
              <a:gd name="adj2" fmla="val 553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unclear in 3 &amp; 6?</a:t>
            </a:r>
          </a:p>
        </p:txBody>
      </p:sp>
    </p:spTree>
    <p:extLst>
      <p:ext uri="{BB962C8B-B14F-4D97-AF65-F5344CB8AC3E}">
        <p14:creationId xmlns:p14="http://schemas.microsoft.com/office/powerpoint/2010/main" val="2376595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488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5625" y="2366683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4330" y="3053977"/>
            <a:ext cx="382494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733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together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4285" y="3556002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4353" y="4201460"/>
            <a:ext cx="609002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repel</a:t>
            </a:r>
          </a:p>
        </p:txBody>
      </p:sp>
    </p:spTree>
    <p:extLst>
      <p:ext uri="{BB962C8B-B14F-4D97-AF65-F5344CB8AC3E}">
        <p14:creationId xmlns:p14="http://schemas.microsoft.com/office/powerpoint/2010/main" val="381912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225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813" y="2922493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259" y="3836895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954" y="4464424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</a:p>
        </p:txBody>
      </p:sp>
    </p:spTree>
    <p:extLst>
      <p:ext uri="{BB962C8B-B14F-4D97-AF65-F5344CB8AC3E}">
        <p14:creationId xmlns:p14="http://schemas.microsoft.com/office/powerpoint/2010/main" val="266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4153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252" y="1729288"/>
            <a:ext cx="40233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733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holds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1" y="2438951"/>
            <a:ext cx="6400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554" y="1972235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6778" y="2599764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742" y="3227293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37363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2976"/>
            <a:ext cx="12192000" cy="2711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6494" y="1308845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8753" y="1810871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pulling</a:t>
            </a:r>
          </a:p>
        </p:txBody>
      </p:sp>
    </p:spTree>
    <p:extLst>
      <p:ext uri="{BB962C8B-B14F-4D97-AF65-F5344CB8AC3E}">
        <p14:creationId xmlns:p14="http://schemas.microsoft.com/office/powerpoint/2010/main" val="23595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4538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7529" y="2886635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8094" y="3478304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gravity</a:t>
            </a:r>
          </a:p>
        </p:txBody>
      </p:sp>
    </p:spTree>
    <p:extLst>
      <p:ext uri="{BB962C8B-B14F-4D97-AF65-F5344CB8AC3E}">
        <p14:creationId xmlns:p14="http://schemas.microsoft.com/office/powerpoint/2010/main" val="17368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3812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84894" y="681317"/>
            <a:ext cx="2348753" cy="224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TextBox 3"/>
          <p:cNvSpPr txBox="1"/>
          <p:nvPr/>
        </p:nvSpPr>
        <p:spPr>
          <a:xfrm>
            <a:off x="2850775" y="2743199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6587" y="3263152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235" y="1"/>
            <a:ext cx="894677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paper flat (parallel to ground)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77894">
            <a:off x="6503171" y="-52528"/>
            <a:ext cx="1538108" cy="3709087"/>
          </a:xfrm>
          <a:prstGeom prst="rect">
            <a:avLst/>
          </a:prstGeom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956612" y="3316943"/>
            <a:ext cx="4500281" cy="3307976"/>
          </a:xfrm>
          <a:prstGeom prst="cloudCallout">
            <a:avLst>
              <a:gd name="adj1" fmla="val 61853"/>
              <a:gd name="adj2" fmla="val 5156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467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air resistance a contact or non-contact force?</a:t>
            </a:r>
          </a:p>
        </p:txBody>
      </p:sp>
    </p:spTree>
    <p:extLst>
      <p:ext uri="{BB962C8B-B14F-4D97-AF65-F5344CB8AC3E}">
        <p14:creationId xmlns:p14="http://schemas.microsoft.com/office/powerpoint/2010/main" val="27080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98955" cy="3486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7205"/>
            <a:ext cx="5730240" cy="339079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472" y="1"/>
            <a:ext cx="6510528" cy="688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8587108" y="2259325"/>
            <a:ext cx="4500281" cy="2823124"/>
          </a:xfrm>
          <a:prstGeom prst="cloudCallout">
            <a:avLst>
              <a:gd name="adj1" fmla="val 25296"/>
              <a:gd name="adj2" fmla="val -9808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air resistance contact or non-contact?</a:t>
            </a: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6693286" y="5082447"/>
            <a:ext cx="5381201" cy="1672728"/>
          </a:xfrm>
          <a:prstGeom prst="roundRect">
            <a:avLst>
              <a:gd name="adj" fmla="val 5448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2652" indent="-592652" defTabSz="1219170">
              <a:buFont typeface="Wingdings" panose="05000000000000000000" pitchFamily="2" charset="2"/>
              <a:buChar char="I"/>
              <a:defRPr/>
            </a:pPr>
            <a:r>
              <a:rPr lang="en-GB" sz="3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Watch the demos &amp;/or try to levitate a table tennis ball with a straw.</a:t>
            </a:r>
          </a:p>
          <a:p>
            <a:pPr marL="478355" indent="-478355" defTabSz="1219170">
              <a:defRPr/>
            </a:pPr>
            <a:r>
              <a:rPr lang="en-GB" sz="3200" kern="0" dirty="0">
                <a:solidFill>
                  <a:srgbClr val="FFFFFF"/>
                </a:solidFill>
                <a:cs typeface="Arial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3325942" y="156327"/>
            <a:ext cx="3210735" cy="2355519"/>
          </a:xfrm>
          <a:prstGeom prst="cloudCallout">
            <a:avLst>
              <a:gd name="adj1" fmla="val 73791"/>
              <a:gd name="adj2" fmla="val -4757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hitting the ball in all of these?</a:t>
            </a:r>
          </a:p>
        </p:txBody>
      </p:sp>
    </p:spTree>
    <p:extLst>
      <p:ext uri="{BB962C8B-B14F-4D97-AF65-F5344CB8AC3E}">
        <p14:creationId xmlns:p14="http://schemas.microsoft.com/office/powerpoint/2010/main" val="33937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96566"/>
              </p:ext>
            </p:extLst>
          </p:nvPr>
        </p:nvGraphicFramePr>
        <p:xfrm>
          <a:off x="125505" y="189820"/>
          <a:ext cx="11887200" cy="5975055"/>
        </p:xfrm>
        <a:graphic>
          <a:graphicData uri="http://schemas.openxmlformats.org/drawingml/2006/table">
            <a:tbl>
              <a:tblPr/>
              <a:tblGrid>
                <a:gridCol w="594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164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(objects need to _____)</a:t>
                      </a:r>
                    </a:p>
                  </a:txBody>
                  <a:tcPr marL="120000" marR="120000" marT="62395" marB="62395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(can affect objects from a _______)</a:t>
                      </a:r>
                    </a:p>
                  </a:txBody>
                  <a:tcPr marL="120000" marR="120000" marT="62395" marB="62395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412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60956" marB="6095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60956" marB="609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4364" y="922119"/>
            <a:ext cx="17624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67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2174" y="819443"/>
            <a:ext cx="236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6995" y="1983979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magnetism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4195" y="2007884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friction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2772" y="2635413"/>
            <a:ext cx="64545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tension </a:t>
            </a:r>
            <a:r>
              <a:rPr lang="en-GB" sz="3733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(spring pull force) </a:t>
            </a:r>
            <a:endParaRPr lang="en-GB" sz="4267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6262" y="2742991"/>
            <a:ext cx="45660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gravity (weight)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7628" y="3567743"/>
            <a:ext cx="40281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static electricity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2478" y="3388449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upthrust</a:t>
            </a:r>
            <a:endParaRPr lang="en-GB" sz="4267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180" y="4206435"/>
            <a:ext cx="5414683" cy="12412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733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air or water resistance (drag)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392" y="5402519"/>
            <a:ext cx="5486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push from ground</a:t>
            </a: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6610225" y="4805104"/>
            <a:ext cx="5381201" cy="1248580"/>
          </a:xfrm>
          <a:prstGeom prst="roundRect">
            <a:avLst>
              <a:gd name="adj" fmla="val 12507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84705" defTabSz="1219170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Wingdings"/>
              </a:rPr>
              <a:t>Try to make one magnet “float” above another.</a:t>
            </a:r>
          </a:p>
          <a:p>
            <a:pPr marL="478355" indent="-478355" defTabSz="1219170"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cs typeface="Arial"/>
                <a:sym typeface="Wingdings"/>
              </a:rPr>
              <a:t>	</a:t>
            </a:r>
            <a:endParaRPr lang="en-GB" sz="32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96B49608-F55C-4E4D-A65B-D87C97FD6D6E}"/>
              </a:ext>
            </a:extLst>
          </p:cNvPr>
          <p:cNvSpPr/>
          <p:nvPr/>
        </p:nvSpPr>
        <p:spPr>
          <a:xfrm>
            <a:off x="6610225" y="4859034"/>
            <a:ext cx="425168" cy="424027"/>
          </a:xfrm>
          <a:prstGeom prst="star5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20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792135" cy="6831299"/>
          </a:xfrm>
          <a:prstGeom prst="rect">
            <a:avLst/>
          </a:prstGeom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7225554" y="1887030"/>
            <a:ext cx="4823009" cy="424482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anose="05020102010507070707" pitchFamily="18" charset="2"/>
              <a:buChar char="!"/>
              <a:tabLst>
                <a:tab pos="542912" algn="l"/>
              </a:tabLst>
            </a:pPr>
            <a:r>
              <a:rPr lang="en-GB" altLang="en-US" sz="3200">
                <a:solidFill>
                  <a:schemeClr val="bg1"/>
                </a:solidFill>
                <a:sym typeface="Wingdings 2" pitchFamily="18" charset="2"/>
              </a:rPr>
              <a:t>Complete 7Ka Quick Check worksheet by adding arrows labelled with the names of the forces.</a:t>
            </a:r>
          </a:p>
          <a:p>
            <a:pPr marL="542912" indent="-542912">
              <a:buFont typeface="Wingdings 2" panose="05020102010507070707" pitchFamily="18" charset="2"/>
              <a:buChar char="!"/>
              <a:tabLst>
                <a:tab pos="542912" algn="l"/>
              </a:tabLst>
            </a:pPr>
            <a:r>
              <a:rPr lang="en-GB" altLang="en-US" sz="3200">
                <a:solidFill>
                  <a:schemeClr val="bg1"/>
                </a:solidFill>
                <a:sym typeface="Wingdings 2" pitchFamily="18" charset="2"/>
              </a:rPr>
              <a:t>Add any new forces to your table from earlier.</a:t>
            </a:r>
            <a:endParaRPr lang="en-US" altLang="en-US" sz="3200">
              <a:solidFill>
                <a:schemeClr val="bg1"/>
              </a:solidFill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8768646" y="-303550"/>
            <a:ext cx="3297849" cy="2257303"/>
          </a:xfrm>
          <a:prstGeom prst="cloudCallout">
            <a:avLst>
              <a:gd name="adj1" fmla="val 49397"/>
              <a:gd name="adj2" fmla="val 6430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longer arrow mean?</a:t>
            </a:r>
          </a:p>
        </p:txBody>
      </p:sp>
    </p:spTree>
    <p:extLst>
      <p:ext uri="{BB962C8B-B14F-4D97-AF65-F5344CB8AC3E}">
        <p14:creationId xmlns:p14="http://schemas.microsoft.com/office/powerpoint/2010/main" val="277401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258211"/>
              </p:ext>
            </p:extLst>
          </p:nvPr>
        </p:nvGraphicFramePr>
        <p:xfrm>
          <a:off x="1882160" y="2101848"/>
          <a:ext cx="8427680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840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21384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Forces (7Ka2)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7Ka2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1025603" y="856418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esws_at_7Ka_act_aw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81" y="2348754"/>
            <a:ext cx="2808287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2496205" y="3860054"/>
            <a:ext cx="3386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electrostatic attraction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(static electricity)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 flipV="1">
            <a:off x="1632605" y="3356817"/>
            <a:ext cx="576263" cy="100806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esws_at_7Ka_act_aw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3096" y="2295711"/>
            <a:ext cx="2576513" cy="27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8586695" y="5030973"/>
            <a:ext cx="433388" cy="10779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305834" y="5680262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0" name="Down Arrow 9"/>
          <p:cNvSpPr>
            <a:spLocks noChangeArrowheads="1"/>
          </p:cNvSpPr>
          <p:nvPr/>
        </p:nvSpPr>
        <p:spPr bwMode="auto">
          <a:xfrm rot="10800000">
            <a:off x="8585108" y="3152493"/>
            <a:ext cx="431800" cy="628651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9090679" y="3332069"/>
            <a:ext cx="201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air resistance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>
            <a:off x="4860034" y="4304309"/>
            <a:ext cx="3297849" cy="2257303"/>
          </a:xfrm>
          <a:prstGeom prst="cloudCallout">
            <a:avLst>
              <a:gd name="adj1" fmla="val -82171"/>
              <a:gd name="adj2" fmla="val 3808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longer arrow mean?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99741"/>
            <a:ext cx="1079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 longer the arrow, the ____</a:t>
            </a:r>
            <a:r>
              <a:rPr lang="en-GB" sz="4000" dirty="0" err="1"/>
              <a:t>er</a:t>
            </a:r>
            <a:r>
              <a:rPr lang="en-GB" sz="4000" dirty="0"/>
              <a:t> the force</a:t>
            </a:r>
            <a:r>
              <a:rPr lang="en-GB" sz="2800" dirty="0"/>
              <a:t>.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9458653" y="766661"/>
            <a:ext cx="3297849" cy="2257303"/>
          </a:xfrm>
          <a:prstGeom prst="cloudCallout">
            <a:avLst>
              <a:gd name="adj1" fmla="val 22757"/>
              <a:gd name="adj2" fmla="val 8654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will happen to the object’s speed?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3319" y="485835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67" dirty="0" err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</a:t>
            </a:r>
            <a:endParaRPr lang="en-GB" sz="4267" dirty="0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38200" y="1358925"/>
            <a:ext cx="8337173" cy="694807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tabLst>
                <a:tab pos="542912" algn="l"/>
              </a:tabLst>
            </a:pPr>
            <a:r>
              <a:rPr lang="en-GB" altLang="en-US" sz="3067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3067" dirty="0">
                <a:solidFill>
                  <a:schemeClr val="bg1"/>
                </a:solidFill>
                <a:sym typeface="Wingdings 2" pitchFamily="18" charset="2"/>
              </a:rPr>
              <a:t>Add this sentence to the top of your sheet.</a:t>
            </a:r>
            <a:endParaRPr lang="en-US" altLang="en-US" sz="30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0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9" grpId="0"/>
      <p:bldP spid="10" grpId="0" animBg="1"/>
      <p:bldP spid="11" grpId="0"/>
      <p:bldP spid="12" grpId="0" animBg="1"/>
      <p:bldP spid="2" grpId="0"/>
      <p:bldP spid="14" grpId="0" animBg="1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Title 9"/>
          <p:cNvSpPr>
            <a:spLocks/>
          </p:cNvSpPr>
          <p:nvPr/>
        </p:nvSpPr>
        <p:spPr bwMode="auto">
          <a:xfrm>
            <a:off x="2208213" y="83661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Labelling forces</a:t>
            </a:r>
          </a:p>
        </p:txBody>
      </p:sp>
      <p:pic>
        <p:nvPicPr>
          <p:cNvPr id="61450" name="Picture 10" descr="esws_at_7Ka_act_aw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23" y="2564094"/>
            <a:ext cx="13112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Down Arrow 4"/>
          <p:cNvSpPr/>
          <p:nvPr/>
        </p:nvSpPr>
        <p:spPr>
          <a:xfrm>
            <a:off x="1180260" y="5013606"/>
            <a:ext cx="431800" cy="10763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1899398" y="5588281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 rot="10800000">
            <a:off x="1180260" y="1700493"/>
            <a:ext cx="431800" cy="1073151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1899397" y="1844957"/>
            <a:ext cx="3111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push from the ground</a:t>
            </a:r>
          </a:p>
        </p:txBody>
      </p:sp>
      <p:sp>
        <p:nvSpPr>
          <p:cNvPr id="9" name="Down Arrow 8"/>
          <p:cNvSpPr/>
          <p:nvPr/>
        </p:nvSpPr>
        <p:spPr>
          <a:xfrm>
            <a:off x="7439585" y="4544642"/>
            <a:ext cx="431800" cy="10763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947586" y="5408241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10800000">
            <a:off x="7439585" y="1736352"/>
            <a:ext cx="431800" cy="1074739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945998" y="1807792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tension from elastic band</a:t>
            </a:r>
          </a:p>
        </p:txBody>
      </p:sp>
      <p:pic>
        <p:nvPicPr>
          <p:cNvPr id="13" name="Picture 10" descr="esws_at_7Ka_act_aw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111" y="2096716"/>
            <a:ext cx="91281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6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Title 9"/>
          <p:cNvSpPr>
            <a:spLocks/>
          </p:cNvSpPr>
          <p:nvPr/>
        </p:nvSpPr>
        <p:spPr bwMode="auto">
          <a:xfrm>
            <a:off x="2208213" y="836614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Labelling forces</a:t>
            </a:r>
          </a:p>
        </p:txBody>
      </p:sp>
      <p:sp>
        <p:nvSpPr>
          <p:cNvPr id="6553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2513202" y="5030229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2511614" y="1861580"/>
            <a:ext cx="1297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upthrust</a:t>
            </a:r>
          </a:p>
        </p:txBody>
      </p:sp>
      <p:pic>
        <p:nvPicPr>
          <p:cNvPr id="65546" name="Picture 10" descr="esws_at_7Ka_act_aw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413" y="2634691"/>
            <a:ext cx="2519363" cy="1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792475" y="4238066"/>
            <a:ext cx="431800" cy="10779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0800000">
            <a:off x="1792475" y="1934603"/>
            <a:ext cx="431800" cy="1073151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9" name="Picture 10" descr="esws_at_7Ka_act_aw_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111" y="2043953"/>
            <a:ext cx="2646363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8639735" y="3844179"/>
            <a:ext cx="431800" cy="10763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199874" y="4707780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2" name="Down Arrow 11"/>
          <p:cNvSpPr/>
          <p:nvPr/>
        </p:nvSpPr>
        <p:spPr>
          <a:xfrm rot="8730790">
            <a:off x="8231748" y="2375742"/>
            <a:ext cx="431800" cy="6524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839511" y="1899493"/>
            <a:ext cx="1091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33407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2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1" name="Picture 9" descr="esws_at_7Ka_act_aw_00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4" y="2349500"/>
            <a:ext cx="4030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2495551" y="3573464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63975" y="3141664"/>
            <a:ext cx="433388" cy="5746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639" name="Title 9"/>
          <p:cNvSpPr>
            <a:spLocks/>
          </p:cNvSpPr>
          <p:nvPr/>
        </p:nvSpPr>
        <p:spPr bwMode="auto">
          <a:xfrm>
            <a:off x="2209800" y="833439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Labelling forces</a:t>
            </a: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 rot="10800000">
            <a:off x="4800600" y="2276477"/>
            <a:ext cx="431800" cy="576263"/>
          </a:xfrm>
          <a:prstGeom prst="downArrow">
            <a:avLst>
              <a:gd name="adj1" fmla="val 50000"/>
              <a:gd name="adj2" fmla="val 26852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" name="Down Arrow 5"/>
          <p:cNvSpPr/>
          <p:nvPr/>
        </p:nvSpPr>
        <p:spPr>
          <a:xfrm>
            <a:off x="7535864" y="3141663"/>
            <a:ext cx="433387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Down Arrow 7"/>
          <p:cNvSpPr>
            <a:spLocks noChangeArrowheads="1"/>
          </p:cNvSpPr>
          <p:nvPr/>
        </p:nvSpPr>
        <p:spPr bwMode="auto">
          <a:xfrm rot="10800000">
            <a:off x="6600825" y="2276477"/>
            <a:ext cx="431800" cy="576263"/>
          </a:xfrm>
          <a:prstGeom prst="downArrow">
            <a:avLst>
              <a:gd name="adj1" fmla="val 50000"/>
              <a:gd name="adj2" fmla="val 26852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9644" name="TextBox 4"/>
          <p:cNvSpPr txBox="1">
            <a:spLocks noChangeArrowheads="1"/>
          </p:cNvSpPr>
          <p:nvPr/>
        </p:nvSpPr>
        <p:spPr bwMode="auto">
          <a:xfrm>
            <a:off x="6743701" y="1628775"/>
            <a:ext cx="3203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push from muscles</a:t>
            </a:r>
          </a:p>
        </p:txBody>
      </p:sp>
    </p:spTree>
    <p:extLst>
      <p:ext uri="{BB962C8B-B14F-4D97-AF65-F5344CB8AC3E}">
        <p14:creationId xmlns:p14="http://schemas.microsoft.com/office/powerpoint/2010/main" val="15843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esws_at_7Ka_act_aw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9" y="2708277"/>
            <a:ext cx="4175125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71683" name="TextBox 9"/>
          <p:cNvSpPr txBox="1">
            <a:spLocks noChangeArrowheads="1"/>
          </p:cNvSpPr>
          <p:nvPr/>
        </p:nvSpPr>
        <p:spPr bwMode="auto">
          <a:xfrm>
            <a:off x="5591176" y="5588001"/>
            <a:ext cx="1075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71684" name="TextBox 10"/>
          <p:cNvSpPr txBox="1">
            <a:spLocks noChangeArrowheads="1"/>
          </p:cNvSpPr>
          <p:nvPr/>
        </p:nvSpPr>
        <p:spPr bwMode="auto">
          <a:xfrm>
            <a:off x="5808663" y="162877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lift</a:t>
            </a:r>
          </a:p>
        </p:txBody>
      </p:sp>
      <p:sp>
        <p:nvSpPr>
          <p:cNvPr id="71685" name="TextBox 11"/>
          <p:cNvSpPr txBox="1">
            <a:spLocks noChangeArrowheads="1"/>
          </p:cNvSpPr>
          <p:nvPr/>
        </p:nvSpPr>
        <p:spPr bwMode="auto">
          <a:xfrm>
            <a:off x="1703390" y="3429001"/>
            <a:ext cx="1476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drive from the engines</a:t>
            </a:r>
          </a:p>
        </p:txBody>
      </p:sp>
      <p:sp>
        <p:nvSpPr>
          <p:cNvPr id="71686" name="TextBox 12"/>
          <p:cNvSpPr txBox="1">
            <a:spLocks noChangeArrowheads="1"/>
          </p:cNvSpPr>
          <p:nvPr/>
        </p:nvSpPr>
        <p:spPr bwMode="auto">
          <a:xfrm>
            <a:off x="8897242" y="3573465"/>
            <a:ext cx="15888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air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</a:rPr>
              <a:t>resistance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808663" y="4437063"/>
            <a:ext cx="431800" cy="10795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10800000">
            <a:off x="5808663" y="2205039"/>
            <a:ext cx="431800" cy="1079500"/>
          </a:xfrm>
          <a:prstGeom prst="downArrow">
            <a:avLst>
              <a:gd name="adj1" fmla="val 50000"/>
              <a:gd name="adj2" fmla="val 44618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6200000">
            <a:off x="7985920" y="3339307"/>
            <a:ext cx="433387" cy="1187451"/>
          </a:xfrm>
          <a:prstGeom prst="downArrow">
            <a:avLst>
              <a:gd name="adj1" fmla="val 50000"/>
              <a:gd name="adj2" fmla="val 489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 rot="5400000">
            <a:off x="3304381" y="3339307"/>
            <a:ext cx="433387" cy="1187451"/>
          </a:xfrm>
          <a:prstGeom prst="downArrow">
            <a:avLst>
              <a:gd name="adj1" fmla="val 50000"/>
              <a:gd name="adj2" fmla="val 489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1693" name="Title 9"/>
          <p:cNvSpPr>
            <a:spLocks/>
          </p:cNvSpPr>
          <p:nvPr/>
        </p:nvSpPr>
        <p:spPr bwMode="auto">
          <a:xfrm>
            <a:off x="2209800" y="833439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Labelling forces</a:t>
            </a:r>
          </a:p>
        </p:txBody>
      </p:sp>
    </p:spTree>
    <p:extLst>
      <p:ext uri="{BB962C8B-B14F-4D97-AF65-F5344CB8AC3E}">
        <p14:creationId xmlns:p14="http://schemas.microsoft.com/office/powerpoint/2010/main" val="20612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84" grpId="0"/>
      <p:bldP spid="71685" grpId="0"/>
      <p:bldP spid="716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 noGrp="1"/>
          </p:cNvGraphicFramePr>
          <p:nvPr>
            <p:extLst/>
          </p:nvPr>
        </p:nvGraphicFramePr>
        <p:xfrm>
          <a:off x="125505" y="279467"/>
          <a:ext cx="11887200" cy="6533709"/>
        </p:xfrm>
        <a:graphic>
          <a:graphicData uri="http://schemas.openxmlformats.org/drawingml/2006/table">
            <a:tbl>
              <a:tblPr/>
              <a:tblGrid>
                <a:gridCol w="594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592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forces</a:t>
                      </a:r>
                    </a:p>
                  </a:txBody>
                  <a:tcPr marL="120000" marR="120000" marT="62395" marB="62395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Non-contact forces</a:t>
                      </a:r>
                    </a:p>
                  </a:txBody>
                  <a:tcPr marL="120000" marR="120000" marT="62395" marB="62395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117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60956" marB="6095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60956" marB="609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79767" y="1225178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magnetism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6967" y="1249083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friction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876612"/>
            <a:ext cx="64545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tension </a:t>
            </a:r>
            <a:r>
              <a:rPr lang="en-GB" sz="3733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(spring pull force) </a:t>
            </a:r>
            <a:endParaRPr lang="en-GB" sz="4267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9035" y="1984190"/>
            <a:ext cx="45660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gravity (weight)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1" y="2808942"/>
            <a:ext cx="40281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static electricity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5250" y="2629648"/>
            <a:ext cx="2904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 err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upthrust</a:t>
            </a:r>
            <a:endParaRPr lang="en-GB" sz="4267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7510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320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air or water resistance (drag)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235" y="3908613"/>
            <a:ext cx="5486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push from ground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8352" y="4631765"/>
            <a:ext cx="5486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push from muscles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211" y="5348942"/>
            <a:ext cx="5486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drive from engines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657" y="6078300"/>
            <a:ext cx="5486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2911349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Where are the forces?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/>
              <a:t>Identify the different forces that are acting in each situation. </a:t>
            </a:r>
          </a:p>
        </p:txBody>
      </p:sp>
    </p:spTree>
    <p:extLst>
      <p:ext uri="{BB962C8B-B14F-4D97-AF65-F5344CB8AC3E}">
        <p14:creationId xmlns:p14="http://schemas.microsoft.com/office/powerpoint/2010/main" val="393891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0" name="Picture 18" descr="7K_p_ap_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40" y="2708275"/>
            <a:ext cx="45942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19740" y="5661025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56138" y="1557337"/>
            <a:ext cx="302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force from ground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13798" y="3141665"/>
            <a:ext cx="12666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drive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from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engine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73545" y="3500437"/>
            <a:ext cx="1244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friction</a:t>
            </a:r>
          </a:p>
        </p:txBody>
      </p:sp>
      <p:sp>
        <p:nvSpPr>
          <p:cNvPr id="59405" name="Title 9"/>
          <p:cNvSpPr>
            <a:spLocks/>
          </p:cNvSpPr>
          <p:nvPr/>
        </p:nvSpPr>
        <p:spPr bwMode="auto">
          <a:xfrm>
            <a:off x="2209800" y="833439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cs typeface="Arial" panose="020B0604020202020204" pitchFamily="34" charset="0"/>
              </a:rPr>
              <a:t>Where are the forces?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3287714" y="3860800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6096000" y="2133601"/>
            <a:ext cx="0" cy="10795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7896225" y="3860800"/>
            <a:ext cx="12239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6096000" y="4508500"/>
            <a:ext cx="0" cy="10810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4" name="Picture 14" descr="7K_p_ap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051" y="2155825"/>
            <a:ext cx="5041900" cy="334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1839" y="3571877"/>
            <a:ext cx="8207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GB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19738" y="5949950"/>
            <a:ext cx="1508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43475" y="836613"/>
            <a:ext cx="2324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air resistance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6096000" y="4941889"/>
            <a:ext cx="0" cy="100806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6096000" y="1412875"/>
            <a:ext cx="0" cy="10795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7" name="Picture 19" descr="7K_p_ap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5" y="1997077"/>
            <a:ext cx="4941888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9740" y="5805488"/>
            <a:ext cx="1225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03837" y="1054100"/>
            <a:ext cx="1484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upthrust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20189" y="2852739"/>
            <a:ext cx="1547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drive from legs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15814" y="3213101"/>
            <a:ext cx="1824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000000"/>
                </a:solidFill>
              </a:rPr>
              <a:t>resistance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096000" y="4868865"/>
            <a:ext cx="0" cy="9366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 flipV="1">
            <a:off x="6096000" y="1554164"/>
            <a:ext cx="0" cy="8651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8328026" y="3644900"/>
            <a:ext cx="10080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3000375" y="3644900"/>
            <a:ext cx="1150939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80" y="1385192"/>
            <a:ext cx="11468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+mj-lt"/>
                <a:cs typeface="Arial" panose="020B0604020202020204" pitchFamily="34" charset="0"/>
              </a:rPr>
              <a:t>A force is a push or a ____.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+mj-lt"/>
                <a:cs typeface="Arial" panose="020B0604020202020204" pitchFamily="34" charset="0"/>
              </a:rPr>
              <a:t>A force can change the ______ of something, its ______ or its _________.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GB" sz="5400" u="sng" dirty="0">
                <a:latin typeface="+mj-lt"/>
                <a:cs typeface="Arial" panose="020B0604020202020204" pitchFamily="34" charset="0"/>
              </a:rPr>
              <a:t>unit</a:t>
            </a:r>
            <a:r>
              <a:rPr lang="en-GB" sz="5400" dirty="0">
                <a:latin typeface="+mj-lt"/>
                <a:cs typeface="Arial" panose="020B0604020202020204" pitchFamily="34" charset="0"/>
              </a:rPr>
              <a:t> of force is ________ (N).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7433" y="1474427"/>
            <a:ext cx="1344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7614" y="2305424"/>
            <a:ext cx="203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4089" y="3031834"/>
            <a:ext cx="198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975" y="3862831"/>
            <a:ext cx="311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8885" y="4749219"/>
            <a:ext cx="3119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newtons</a:t>
            </a:r>
          </a:p>
        </p:txBody>
      </p:sp>
      <p:sp>
        <p:nvSpPr>
          <p:cNvPr id="14" name="AutoShape 26">
            <a:extLst>
              <a:ext uri="{FF2B5EF4-FFF2-40B4-BE49-F238E27FC236}">
                <a16:creationId xmlns:a16="http://schemas.microsoft.com/office/drawing/2014/main" id="{03AAABD8-78D9-430F-B7C2-15F9BEDA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429" y="-317214"/>
            <a:ext cx="3805399" cy="2489764"/>
          </a:xfrm>
          <a:prstGeom prst="cloudCallout">
            <a:avLst>
              <a:gd name="adj1" fmla="val 21758"/>
              <a:gd name="adj2" fmla="val 101881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667" kern="0" dirty="0">
                <a:solidFill>
                  <a:srgbClr val="000000"/>
                </a:solidFill>
              </a:rPr>
              <a:t>Are there any forces like </a:t>
            </a:r>
            <a:r>
              <a:rPr lang="en-GB" altLang="en-US" sz="2667" i="1" kern="0" dirty="0">
                <a:solidFill>
                  <a:srgbClr val="000000"/>
                </a:solidFill>
              </a:rPr>
              <a:t>The Force</a:t>
            </a:r>
            <a:r>
              <a:rPr lang="en-GB" altLang="en-US" sz="2667" kern="0" dirty="0">
                <a:solidFill>
                  <a:srgbClr val="000000"/>
                </a:solidFill>
              </a:rPr>
              <a:t> in Star Wars?</a:t>
            </a:r>
            <a:endParaRPr lang="en-US" altLang="en-US" sz="2667" kern="0" dirty="0">
              <a:solidFill>
                <a:srgbClr val="000000"/>
              </a:solidFill>
            </a:endParaRPr>
          </a:p>
        </p:txBody>
      </p:sp>
      <p:pic>
        <p:nvPicPr>
          <p:cNvPr id="4098" name="Picture 2" descr="Image result for yoda cartoon">
            <a:extLst>
              <a:ext uri="{FF2B5EF4-FFF2-40B4-BE49-F238E27FC236}">
                <a16:creationId xmlns:a16="http://schemas.microsoft.com/office/drawing/2014/main" id="{A66EA846-6BFE-47AB-BAB6-87B7122C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204" y="3768104"/>
            <a:ext cx="2028604" cy="30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-1" y="160738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32582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1"/>
            <a:ext cx="11770895" cy="5249075"/>
          </a:xfrm>
        </p:spPr>
        <p:txBody>
          <a:bodyPr/>
          <a:lstStyle/>
          <a:p>
            <a:r>
              <a:rPr lang="en-GB" sz="6000" b="1"/>
              <a:t>Science Help &amp; Support Drop-in</a:t>
            </a:r>
          </a:p>
          <a:p>
            <a:r>
              <a:rPr lang="en-GB"/>
              <a:t>Every Wednesday after school in E3/E4</a:t>
            </a:r>
          </a:p>
          <a:p>
            <a:endParaRPr lang="en-GB"/>
          </a:p>
          <a:p>
            <a:r>
              <a:rPr lang="en-GB"/>
              <a:t>Do your H/W. Practice questions. Revise for tests. Get help on content from teachers, GCSE students and 6</a:t>
            </a:r>
            <a:r>
              <a:rPr lang="en-GB" baseline="30000"/>
              <a:t>th</a:t>
            </a:r>
            <a:r>
              <a:rPr lang="en-GB"/>
              <a:t> Formers. Develop your understanding by helping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898" y="1"/>
            <a:ext cx="2188103" cy="21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17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Thinking skills</a:t>
            </a:r>
          </a:p>
        </p:txBody>
      </p:sp>
      <p:sp>
        <p:nvSpPr>
          <p:cNvPr id="55298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sz="3600"/>
              <a:t>Different forces</a:t>
            </a:r>
            <a:endParaRPr lang="en-US" altLang="en-US" sz="3600"/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7093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2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90" y="5661025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6042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90" y="4941888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60427" name="Rectangle 4"/>
          <p:cNvSpPr>
            <a:spLocks noChangeArrowheads="1"/>
          </p:cNvSpPr>
          <p:nvPr/>
        </p:nvSpPr>
        <p:spPr bwMode="auto">
          <a:xfrm>
            <a:off x="1992313" y="836614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4489" indent="-4444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60428" name="Content Placeholder 5"/>
          <p:cNvSpPr>
            <a:spLocks/>
          </p:cNvSpPr>
          <p:nvPr/>
        </p:nvSpPr>
        <p:spPr bwMode="auto">
          <a:xfrm>
            <a:off x="1992314" y="1438276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>
                <a:cs typeface="Arial" panose="020B0604020202020204" pitchFamily="34" charset="0"/>
              </a:rPr>
              <a:t>Friction</a:t>
            </a:r>
            <a:r>
              <a:rPr lang="en-US" altLang="en-US">
                <a:cs typeface="Arial" panose="020B0604020202020204" pitchFamily="34" charset="0"/>
              </a:rPr>
              <a:t>            </a:t>
            </a:r>
            <a:r>
              <a:rPr lang="en-GB" altLang="en-US">
                <a:cs typeface="Arial" panose="020B0604020202020204" pitchFamily="34" charset="0"/>
              </a:rPr>
              <a:t>Gravity</a:t>
            </a:r>
            <a:r>
              <a:rPr lang="en-US" altLang="en-US">
                <a:cs typeface="Arial" panose="020B0604020202020204" pitchFamily="34" charset="0"/>
              </a:rPr>
              <a:t>            </a:t>
            </a:r>
            <a:r>
              <a:rPr lang="en-GB" altLang="en-US">
                <a:cs typeface="Arial" panose="020B0604020202020204" pitchFamily="34" charset="0"/>
              </a:rPr>
              <a:t>Magnetism</a:t>
            </a: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83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90" y="5661025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831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90" y="4941888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98315" name="Rectangle 4"/>
          <p:cNvSpPr>
            <a:spLocks noChangeArrowheads="1"/>
          </p:cNvSpPr>
          <p:nvPr/>
        </p:nvSpPr>
        <p:spPr bwMode="auto">
          <a:xfrm>
            <a:off x="1992313" y="836614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444500" indent="-4445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017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3589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8161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273300" indent="-444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4489" indent="-44448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Which is the odd one out in this list?</a:t>
            </a:r>
          </a:p>
        </p:txBody>
      </p:sp>
      <p:sp>
        <p:nvSpPr>
          <p:cNvPr id="98316" name="Content Placeholder 5"/>
          <p:cNvSpPr>
            <a:spLocks/>
          </p:cNvSpPr>
          <p:nvPr/>
        </p:nvSpPr>
        <p:spPr bwMode="auto">
          <a:xfrm>
            <a:off x="1992314" y="1438276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82073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22872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3671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GB" altLang="en-US">
                <a:cs typeface="Arial" panose="020B0604020202020204" pitchFamily="34" charset="0"/>
              </a:rPr>
              <a:t>Friction</a:t>
            </a:r>
            <a:r>
              <a:rPr lang="en-US" altLang="en-US">
                <a:cs typeface="Arial" panose="020B0604020202020204" pitchFamily="34" charset="0"/>
              </a:rPr>
              <a:t>            </a:t>
            </a:r>
            <a:r>
              <a:rPr lang="en-GB" altLang="en-US">
                <a:cs typeface="Arial" panose="020B0604020202020204" pitchFamily="34" charset="0"/>
              </a:rPr>
              <a:t>Gravity</a:t>
            </a:r>
            <a:r>
              <a:rPr lang="en-US" altLang="en-US">
                <a:cs typeface="Arial" panose="020B0604020202020204" pitchFamily="34" charset="0"/>
              </a:rPr>
              <a:t>            </a:t>
            </a:r>
            <a:r>
              <a:rPr lang="en-GB" altLang="en-US">
                <a:cs typeface="Arial" panose="020B0604020202020204" pitchFamily="34" charset="0"/>
              </a:rPr>
              <a:t>Magnetism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992314" y="2170114"/>
            <a:ext cx="835183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Friction is the only contact force.</a:t>
            </a:r>
          </a:p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Friction is the only one that always tries to slow things down.</a:t>
            </a:r>
          </a:p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Magnetism is the only one that can push or pull.</a:t>
            </a:r>
          </a:p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Gravity is the only one that gives us weight.</a:t>
            </a:r>
          </a:p>
        </p:txBody>
      </p:sp>
    </p:spTree>
    <p:extLst>
      <p:ext uri="{BB962C8B-B14F-4D97-AF65-F5344CB8AC3E}">
        <p14:creationId xmlns:p14="http://schemas.microsoft.com/office/powerpoint/2010/main" val="4465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1"/>
                  </p:tgtEl>
                </p:cond>
              </p:nextCondLst>
            </p:seq>
          </p:childTnLst>
        </p:cTn>
      </p:par>
    </p:tnLst>
    <p:bldLst>
      <p:bldP spid="983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836614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99331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99332" name="Content Placeholder 5"/>
          <p:cNvSpPr>
            <a:spLocks noGrp="1"/>
          </p:cNvSpPr>
          <p:nvPr>
            <p:ph idx="4294967295"/>
          </p:nvPr>
        </p:nvSpPr>
        <p:spPr>
          <a:xfrm>
            <a:off x="1992314" y="1438275"/>
            <a:ext cx="8207375" cy="492443"/>
          </a:xfrm>
        </p:spPr>
        <p:txBody>
          <a:bodyPr>
            <a:spAutoFit/>
          </a:bodyPr>
          <a:lstStyle/>
          <a:p>
            <a:r>
              <a:rPr lang="en-GB" altLang="en-US"/>
              <a:t>A bicycle is slowing down.</a:t>
            </a:r>
          </a:p>
        </p:txBody>
      </p:sp>
      <p:sp>
        <p:nvSpPr>
          <p:cNvPr id="99333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56590" y="5661025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993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90" y="4941888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1653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836614"/>
            <a:ext cx="8229600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Consider all the possible answers to this statement:</a:t>
            </a:r>
          </a:p>
        </p:txBody>
      </p:sp>
      <p:sp>
        <p:nvSpPr>
          <p:cNvPr id="100355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0356" name="Content Placeholder 5"/>
          <p:cNvSpPr>
            <a:spLocks noGrp="1"/>
          </p:cNvSpPr>
          <p:nvPr>
            <p:ph idx="4294967295"/>
          </p:nvPr>
        </p:nvSpPr>
        <p:spPr>
          <a:xfrm>
            <a:off x="1992314" y="1689464"/>
            <a:ext cx="8207375" cy="492443"/>
          </a:xfrm>
        </p:spPr>
        <p:txBody>
          <a:bodyPr>
            <a:spAutoFit/>
          </a:bodyPr>
          <a:lstStyle/>
          <a:p>
            <a:r>
              <a:rPr lang="en-GB" altLang="en-US" dirty="0"/>
              <a:t>A bicycle is slowing down.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992314" y="2170114"/>
            <a:ext cx="820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915988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323975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731963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13995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971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30543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5115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96875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It is going up a hill.</a:t>
            </a:r>
          </a:p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The rider has stopped pedalling.</a:t>
            </a:r>
          </a:p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It is going into the wind and air resistance is slowing it down.</a:t>
            </a:r>
          </a:p>
          <a:p>
            <a:pPr marL="450839" indent="-450839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It has gone into water and water resistance on the wheels is slowing it down.</a:t>
            </a:r>
          </a:p>
        </p:txBody>
      </p:sp>
      <p:sp>
        <p:nvSpPr>
          <p:cNvPr id="10035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90" y="5661025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Next question</a:t>
            </a:r>
          </a:p>
        </p:txBody>
      </p:sp>
      <p:sp>
        <p:nvSpPr>
          <p:cNvPr id="10035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90" y="4941888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Possible answers</a:t>
            </a:r>
          </a:p>
        </p:txBody>
      </p:sp>
    </p:spTree>
    <p:extLst>
      <p:ext uri="{BB962C8B-B14F-4D97-AF65-F5344CB8AC3E}">
        <p14:creationId xmlns:p14="http://schemas.microsoft.com/office/powerpoint/2010/main" val="18178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9"/>
                  </p:tgtEl>
                </p:cond>
              </p:nextCondLst>
            </p:seq>
          </p:childTnLst>
        </p:cTn>
      </p:par>
    </p:tnLst>
    <p:bldLst>
      <p:bldP spid="1003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1385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56590" y="4941888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1386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90" y="5661025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1389" name="Rectangle 4"/>
          <p:cNvSpPr>
            <a:spLocks noChangeArrowheads="1"/>
          </p:cNvSpPr>
          <p:nvPr/>
        </p:nvSpPr>
        <p:spPr bwMode="auto">
          <a:xfrm>
            <a:off x="1992313" y="836614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1390" name="Content Placeholder 5"/>
          <p:cNvSpPr>
            <a:spLocks/>
          </p:cNvSpPr>
          <p:nvPr/>
        </p:nvSpPr>
        <p:spPr bwMode="auto">
          <a:xfrm>
            <a:off x="1992314" y="1619252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444489" fontAlgn="base">
              <a:spcAft>
                <a:spcPct val="0"/>
              </a:spcAft>
            </a:pPr>
            <a:r>
              <a:rPr lang="en-GB" altLang="en-US">
                <a:cs typeface="Arial" panose="020B0604020202020204" pitchFamily="34" charset="0"/>
              </a:rPr>
              <a:t>Gravity on Earth should be weaker</a:t>
            </a:r>
            <a:r>
              <a:rPr lang="en-US" altLang="en-US">
                <a:cs typeface="Arial" panose="020B0604020202020204" pitchFamily="34" charset="0"/>
              </a:rPr>
              <a:t>.</a:t>
            </a:r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0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56590" y="4941888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Possible answers</a:t>
            </a:r>
          </a:p>
        </p:txBody>
      </p:sp>
      <p:sp>
        <p:nvSpPr>
          <p:cNvPr id="102409" name="AutoShape 6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256590" y="5661025"/>
            <a:ext cx="2122487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End show</a:t>
            </a:r>
          </a:p>
        </p:txBody>
      </p:sp>
      <p:sp>
        <p:nvSpPr>
          <p:cNvPr id="10241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09775" y="5661025"/>
            <a:ext cx="2122488" cy="538163"/>
          </a:xfrm>
          <a:prstGeom prst="actionButtonBlank">
            <a:avLst/>
          </a:prstGeom>
          <a:solidFill>
            <a:srgbClr val="934C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</a:rPr>
              <a:t>Back to start</a:t>
            </a:r>
          </a:p>
        </p:txBody>
      </p:sp>
      <p:sp>
        <p:nvSpPr>
          <p:cNvPr id="61443" name="Content Placeholder 5"/>
          <p:cNvSpPr>
            <a:spLocks/>
          </p:cNvSpPr>
          <p:nvPr/>
        </p:nvSpPr>
        <p:spPr bwMode="auto">
          <a:xfrm>
            <a:off x="1992314" y="2312990"/>
            <a:ext cx="82073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2347913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27559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3163888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3571875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40290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44862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49434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5400675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Plus: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 It would be easier to pick things up</a:t>
            </a: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Minus: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 Things would blow away more easily on windy days.</a:t>
            </a:r>
          </a:p>
          <a:p>
            <a:pPr fontAlgn="base">
              <a:spcAft>
                <a:spcPct val="0"/>
              </a:spcAft>
            </a:pPr>
            <a:r>
              <a:rPr lang="en-GB" altLang="en-US" b="1">
                <a:solidFill>
                  <a:srgbClr val="000000"/>
                </a:solidFill>
                <a:cs typeface="Arial" panose="020B0604020202020204" pitchFamily="34" charset="0"/>
              </a:rPr>
              <a:t>Interesting: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 Which sports records would change? Gravity on Mars is only one-third as strong as the gravity on Earth.</a:t>
            </a:r>
          </a:p>
        </p:txBody>
      </p:sp>
      <p:sp>
        <p:nvSpPr>
          <p:cNvPr id="102418" name="Rectangle 4"/>
          <p:cNvSpPr>
            <a:spLocks noChangeArrowheads="1"/>
          </p:cNvSpPr>
          <p:nvPr/>
        </p:nvSpPr>
        <p:spPr bwMode="auto">
          <a:xfrm>
            <a:off x="1992313" y="836614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Think of a Plus, a Minus and an Interesting point about this statement:</a:t>
            </a:r>
          </a:p>
        </p:txBody>
      </p:sp>
      <p:sp>
        <p:nvSpPr>
          <p:cNvPr id="102419" name="Content Placeholder 5"/>
          <p:cNvSpPr>
            <a:spLocks/>
          </p:cNvSpPr>
          <p:nvPr/>
        </p:nvSpPr>
        <p:spPr bwMode="auto">
          <a:xfrm>
            <a:off x="1992314" y="1619252"/>
            <a:ext cx="820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eaLnBrk="0" hangingPunct="0">
              <a:spcBef>
                <a:spcPct val="20000"/>
              </a:spcBef>
              <a:buFont typeface="Wingdings" panose="05000000000000000000" pitchFamily="2" charset="2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400">
                <a:solidFill>
                  <a:srgbClr val="934C74"/>
                </a:solidFill>
                <a:latin typeface="Arial" panose="020B0604020202020204" pitchFamily="34" charset="0"/>
              </a:defRPr>
            </a:lvl9pPr>
          </a:lstStyle>
          <a:p>
            <a:pPr marL="444489" fontAlgn="base">
              <a:spcAft>
                <a:spcPct val="0"/>
              </a:spcAft>
            </a:pPr>
            <a:r>
              <a:rPr lang="en-GB" altLang="en-US">
                <a:cs typeface="Arial" panose="020B0604020202020204" pitchFamily="34" charset="0"/>
              </a:rPr>
              <a:t>Gravity on Earth should be weaker</a:t>
            </a:r>
            <a:r>
              <a:rPr lang="en-US" altLang="en-US">
                <a:cs typeface="Arial" panose="020B0604020202020204" pitchFamily="34" charset="0"/>
              </a:rPr>
              <a:t>.</a:t>
            </a:r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08"/>
                  </p:tgtEl>
                </p:cond>
              </p:nextCondLst>
            </p:seq>
          </p:childTnLst>
        </p:cTn>
      </p:par>
    </p:tnLst>
    <p:bldLst>
      <p:bldP spid="10240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1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dirty="0">
                <a:solidFill>
                  <a:schemeClr val="bg1"/>
                </a:solidFill>
              </a:rPr>
              <a:t>contact force</a:t>
            </a:r>
          </a:p>
        </p:txBody>
      </p:sp>
    </p:spTree>
    <p:extLst>
      <p:ext uri="{BB962C8B-B14F-4D97-AF65-F5344CB8AC3E}">
        <p14:creationId xmlns:p14="http://schemas.microsoft.com/office/powerpoint/2010/main" val="36163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481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>
                <a:solidFill>
                  <a:schemeClr val="bg1"/>
                </a:solidFill>
              </a:rPr>
              <a:t>non-contact force</a:t>
            </a:r>
          </a:p>
        </p:txBody>
      </p:sp>
    </p:spTree>
    <p:extLst>
      <p:ext uri="{BB962C8B-B14F-4D97-AF65-F5344CB8AC3E}">
        <p14:creationId xmlns:p14="http://schemas.microsoft.com/office/powerpoint/2010/main" val="30999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yoda lifting x wing">
            <a:extLst>
              <a:ext uri="{FF2B5EF4-FFF2-40B4-BE49-F238E27FC236}">
                <a16:creationId xmlns:a16="http://schemas.microsoft.com/office/drawing/2014/main" id="{2F9644BA-BB05-4E20-A33C-EBFA2CF2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61" y="0"/>
            <a:ext cx="12200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0C071F8F-3F6B-4D02-9664-61F35CF3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75" y="2686463"/>
            <a:ext cx="3805399" cy="2489764"/>
          </a:xfrm>
          <a:prstGeom prst="cloudCallout">
            <a:avLst>
              <a:gd name="adj1" fmla="val -48171"/>
              <a:gd name="adj2" fmla="val 72450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667" kern="0" dirty="0">
                <a:solidFill>
                  <a:srgbClr val="000000"/>
                </a:solidFill>
              </a:rPr>
              <a:t>Can objects affect each other without touching?</a:t>
            </a:r>
            <a:endParaRPr lang="en-US" altLang="en-US" sz="2667" kern="0" dirty="0">
              <a:solidFill>
                <a:srgbClr val="000000"/>
              </a:solidFill>
            </a:endParaRPr>
          </a:p>
        </p:txBody>
      </p:sp>
      <p:sp>
        <p:nvSpPr>
          <p:cNvPr id="4" name="AutoShape 26">
            <a:extLst>
              <a:ext uri="{FF2B5EF4-FFF2-40B4-BE49-F238E27FC236}">
                <a16:creationId xmlns:a16="http://schemas.microsoft.com/office/drawing/2014/main" id="{575E6710-78F6-42DE-A873-EA9DDC324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942" y="362446"/>
            <a:ext cx="3805399" cy="2489764"/>
          </a:xfrm>
          <a:prstGeom prst="cloudCallout">
            <a:avLst>
              <a:gd name="adj1" fmla="val 48369"/>
              <a:gd name="adj2" fmla="val 74396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667" kern="0" dirty="0">
                <a:solidFill>
                  <a:srgbClr val="000000"/>
                </a:solidFill>
              </a:rPr>
              <a:t>Or do the objects need to be in contact?</a:t>
            </a:r>
            <a:endParaRPr lang="en-US" altLang="en-US" sz="2667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21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>
                <a:solidFill>
                  <a:schemeClr val="bg1"/>
                </a:solidFill>
              </a:rPr>
              <a:t>friction</a:t>
            </a:r>
          </a:p>
        </p:txBody>
      </p:sp>
    </p:spTree>
    <p:extLst>
      <p:ext uri="{BB962C8B-B14F-4D97-AF65-F5344CB8AC3E}">
        <p14:creationId xmlns:p14="http://schemas.microsoft.com/office/powerpoint/2010/main" val="18556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1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>
                <a:solidFill>
                  <a:schemeClr val="bg1"/>
                </a:solidFill>
              </a:rPr>
              <a:t>air resistance</a:t>
            </a:r>
          </a:p>
        </p:txBody>
      </p:sp>
    </p:spTree>
    <p:extLst>
      <p:ext uri="{BB962C8B-B14F-4D97-AF65-F5344CB8AC3E}">
        <p14:creationId xmlns:p14="http://schemas.microsoft.com/office/powerpoint/2010/main" val="9934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1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>
                <a:solidFill>
                  <a:schemeClr val="bg1"/>
                </a:solidFill>
              </a:rPr>
              <a:t>water resistance</a:t>
            </a:r>
          </a:p>
        </p:txBody>
      </p:sp>
    </p:spTree>
    <p:extLst>
      <p:ext uri="{BB962C8B-B14F-4D97-AF65-F5344CB8AC3E}">
        <p14:creationId xmlns:p14="http://schemas.microsoft.com/office/powerpoint/2010/main" val="30150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9247"/>
            <a:ext cx="12192000" cy="349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22133">
                <a:solidFill>
                  <a:srgbClr val="FFFFFF"/>
                </a:solidFill>
                <a:latin typeface="Arial"/>
              </a:rPr>
              <a:t>drag</a:t>
            </a:r>
          </a:p>
        </p:txBody>
      </p:sp>
    </p:spTree>
    <p:extLst>
      <p:ext uri="{BB962C8B-B14F-4D97-AF65-F5344CB8AC3E}">
        <p14:creationId xmlns:p14="http://schemas.microsoft.com/office/powerpoint/2010/main" val="26600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1"/>
            <a:ext cx="121920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33" err="1">
                <a:solidFill>
                  <a:schemeClr val="bg1"/>
                </a:solidFill>
              </a:rPr>
              <a:t>newtons</a:t>
            </a:r>
            <a:r>
              <a:rPr lang="en-GB" sz="15333">
                <a:solidFill>
                  <a:schemeClr val="bg1"/>
                </a:solidFill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39087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03717-9687-294F-84EF-62A7865B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6" y="0"/>
            <a:ext cx="9935095" cy="570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E16E9-1A03-9049-A4AB-1D3D98258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23" y="1943041"/>
            <a:ext cx="3735179" cy="27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17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85AB6-DD57-284B-A722-86A0DADE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640" y="0"/>
            <a:ext cx="6046360" cy="44287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A8DE1-9E82-3545-9967-4C4B24030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500475"/>
            <a:ext cx="11370908" cy="30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65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1E1EC-804E-604B-AC9B-4F43689D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44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A12136-C462-1840-B983-D72A34E65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360" y="3107298"/>
            <a:ext cx="5120640" cy="37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Describe what a force is.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Recall the names of simple forces.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Recall the effects of forces on an object.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State what is meant by: </a:t>
            </a:r>
            <a:r>
              <a:rPr lang="en-GB" altLang="en-US" sz="2800">
                <a:solidFill>
                  <a:srgbClr val="934C74"/>
                </a:solidFill>
              </a:rPr>
              <a:t>contact force, non-contact force.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State what is meant by: </a:t>
            </a:r>
            <a:r>
              <a:rPr lang="en-GB" altLang="en-US" sz="2800">
                <a:solidFill>
                  <a:srgbClr val="934C74"/>
                </a:solidFill>
              </a:rPr>
              <a:t>friction, air resistance, water resistance, drag.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92314" y="6569076"/>
            <a:ext cx="8207375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2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Recall the unit for measuring forces.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Describe how to use a force meter and a </a:t>
            </a:r>
            <a:r>
              <a:rPr lang="en-GB" altLang="en-US" sz="2800" err="1"/>
              <a:t>newtonmeter</a:t>
            </a:r>
            <a:r>
              <a:rPr lang="en-GB" altLang="en-US" sz="2800"/>
              <a:t>. (7Ka2)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State what is meant by: </a:t>
            </a:r>
            <a:r>
              <a:rPr lang="en-GB" altLang="en-US" sz="2800">
                <a:solidFill>
                  <a:srgbClr val="934C74"/>
                </a:solidFill>
              </a:rPr>
              <a:t>mass, weight. </a:t>
            </a:r>
            <a:r>
              <a:rPr lang="en-GB" altLang="en-US" sz="2800"/>
              <a:t>(7Ka2)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Recall the direction in which gravity acts. (7Ka2)</a:t>
            </a:r>
          </a:p>
          <a:p>
            <a:pPr marL="538149" lvl="1" indent="-358766">
              <a:spcBef>
                <a:spcPct val="40000"/>
              </a:spcBef>
            </a:pPr>
            <a:r>
              <a:rPr lang="en-GB" altLang="en-US" sz="2800"/>
              <a:t>Identify situations and places where different forces are likely to be found.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888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y using the force last jedi">
            <a:extLst>
              <a:ext uri="{FF2B5EF4-FFF2-40B4-BE49-F238E27FC236}">
                <a16:creationId xmlns:a16="http://schemas.microsoft.com/office/drawing/2014/main" id="{62E500B6-1169-45BF-B145-49BFAE9B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6">
            <a:extLst>
              <a:ext uri="{FF2B5EF4-FFF2-40B4-BE49-F238E27FC236}">
                <a16:creationId xmlns:a16="http://schemas.microsoft.com/office/drawing/2014/main" id="{0DF65C1E-FF1C-47E6-B82F-D4C52CA8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996" y="-99126"/>
            <a:ext cx="3458208" cy="2472932"/>
          </a:xfrm>
          <a:prstGeom prst="cloudCallout">
            <a:avLst>
              <a:gd name="adj1" fmla="val -72665"/>
              <a:gd name="adj2" fmla="val -37562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2133" kern="0" dirty="0">
                <a:solidFill>
                  <a:srgbClr val="000000"/>
                </a:solidFill>
              </a:rPr>
              <a:t>What common forces work without the objects touching?</a:t>
            </a:r>
            <a:endParaRPr lang="en-US" altLang="en-US" sz="2133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9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7"/>
            <a:ext cx="8207375" cy="3744913"/>
          </a:xfrm>
        </p:spPr>
        <p:txBody>
          <a:bodyPr/>
          <a:lstStyle/>
          <a:p>
            <a:pPr marL="631810" lvl="1" indent="-452427">
              <a:spcBef>
                <a:spcPct val="40000"/>
              </a:spcBef>
            </a:pPr>
            <a:r>
              <a:rPr lang="en-GB" altLang="en-US" sz="2800"/>
              <a:t>Classify forces as contact and non-contact.</a:t>
            </a:r>
          </a:p>
          <a:p>
            <a:pPr marL="631810" lvl="1" indent="-452427">
              <a:spcBef>
                <a:spcPct val="40000"/>
              </a:spcBef>
            </a:pPr>
            <a:r>
              <a:rPr lang="en-GB" altLang="en-US" sz="2800"/>
              <a:t>Represent size of forces using arrows.</a:t>
            </a:r>
          </a:p>
          <a:p>
            <a:pPr marL="631810" lvl="1" indent="-452427">
              <a:spcBef>
                <a:spcPct val="40000"/>
              </a:spcBef>
            </a:pPr>
            <a:r>
              <a:rPr lang="en-GB" altLang="en-US" sz="2800"/>
              <a:t>Explain the difference between mass and weight.</a:t>
            </a:r>
          </a:p>
          <a:p>
            <a:pPr marL="631810" lvl="1" indent="-452427">
              <a:spcBef>
                <a:spcPct val="40000"/>
              </a:spcBef>
            </a:pPr>
            <a:r>
              <a:rPr lang="en-GB" altLang="en-US" sz="2800"/>
              <a:t>Represent size and direction of forces using arrows.</a:t>
            </a:r>
          </a:p>
        </p:txBody>
      </p:sp>
      <p:sp>
        <p:nvSpPr>
          <p:cNvPr id="99332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06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92314" y="1844676"/>
            <a:ext cx="8207375" cy="1584325"/>
          </a:xfrm>
        </p:spPr>
        <p:txBody>
          <a:bodyPr/>
          <a:lstStyle/>
          <a:p>
            <a:pPr marL="538149" lvl="1" indent="-358766">
              <a:buClr>
                <a:srgbClr val="934C74"/>
              </a:buClr>
              <a:buNone/>
            </a:pPr>
            <a:endParaRPr lang="en-GB" altLang="en-US" sz="2800"/>
          </a:p>
          <a:p>
            <a:pPr marL="538149" lvl="1" indent="-358766">
              <a:buClr>
                <a:srgbClr val="934C74"/>
              </a:buClr>
            </a:pPr>
            <a:r>
              <a:rPr lang="en-GB" altLang="en-US" sz="2800"/>
              <a:t>Compare the way in which force meters and balances that compare masses work. (7Ka2)</a:t>
            </a: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773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02440"/>
              </p:ext>
            </p:extLst>
          </p:nvPr>
        </p:nvGraphicFramePr>
        <p:xfrm>
          <a:off x="125505" y="189821"/>
          <a:ext cx="11887200" cy="5615831"/>
        </p:xfrm>
        <a:graphic>
          <a:graphicData uri="http://schemas.openxmlformats.org/drawingml/2006/table">
            <a:tbl>
              <a:tblPr/>
              <a:tblGrid>
                <a:gridCol w="5945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7429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(objects need to _____)</a:t>
                      </a:r>
                    </a:p>
                  </a:txBody>
                  <a:tcPr marL="120000" marR="120000" marT="62395" marB="62395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Non-contact forces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(can affect objects from a ________)</a:t>
                      </a:r>
                    </a:p>
                  </a:txBody>
                  <a:tcPr marL="120000" marR="120000" marT="62395" marB="62395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401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60956" marB="6095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3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marT="60956" marB="609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413370" y="4050376"/>
            <a:ext cx="9208341" cy="25814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717533" indent="-717533" defTabSz="1219170">
              <a:buFont typeface="Wingdings" panose="05000000000000000000" pitchFamily="2" charset="2"/>
              <a:buChar char="!"/>
              <a:defRPr/>
            </a:pPr>
            <a:r>
              <a:rPr lang="en-GB" sz="3733" kern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Use a pencil &amp; ruler to draw this table.</a:t>
            </a:r>
          </a:p>
          <a:p>
            <a:pPr marL="717533" indent="-717533" defTabSz="1219170">
              <a:buFont typeface="Wingdings" panose="05000000000000000000" pitchFamily="2" charset="2"/>
              <a:buChar char="!"/>
              <a:defRPr/>
            </a:pPr>
            <a:r>
              <a:rPr lang="en-GB" sz="3733" kern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Complete the definitions.</a:t>
            </a:r>
          </a:p>
          <a:p>
            <a:pPr marL="717533" indent="-717533" defTabSz="1219170">
              <a:buFont typeface="Wingdings" panose="05000000000000000000" pitchFamily="2" charset="2"/>
              <a:buChar char="!"/>
              <a:defRPr/>
            </a:pPr>
            <a:r>
              <a:rPr lang="en-GB" sz="3733" kern="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Add the names of forces you can remember from KS2. </a:t>
            </a:r>
          </a:p>
          <a:p>
            <a:pPr marL="478355" indent="-478355" defTabSz="1219170">
              <a:defRPr/>
            </a:pPr>
            <a:r>
              <a:rPr lang="en-GB" sz="3200" kern="0" dirty="0">
                <a:sym typeface="Wingdings"/>
              </a:rPr>
              <a:t>	</a:t>
            </a:r>
            <a:endParaRPr lang="en-GB" sz="32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031784" y="1067658"/>
            <a:ext cx="176247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4267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9042" y="1604902"/>
            <a:ext cx="236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4267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8782220" y="4171889"/>
            <a:ext cx="4069976" cy="2686111"/>
          </a:xfrm>
          <a:prstGeom prst="cloudCallout">
            <a:avLst>
              <a:gd name="adj1" fmla="val 33359"/>
              <a:gd name="adj2" fmla="val 78500"/>
            </a:avLst>
          </a:prstGeom>
          <a:solidFill>
            <a:srgbClr val="2D2D8A">
              <a:lumMod val="20000"/>
              <a:lumOff val="80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kern="0">
                <a:solidFill>
                  <a:srgbClr val="000000"/>
                </a:solidFill>
              </a:rPr>
              <a:t>Why are some difficult to decide on?</a:t>
            </a:r>
            <a:endParaRPr lang="en-US" alt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1410199" y="1003615"/>
            <a:ext cx="9608321" cy="48028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2652" indent="-592652" defTabSz="1219170">
              <a:buFont typeface="Wingdings" panose="05000000000000000000" pitchFamily="2" charset="2"/>
              <a:buChar char="I"/>
              <a:defRPr/>
            </a:pPr>
            <a:r>
              <a:rPr lang="en-GB" sz="3733" kern="0" dirty="0">
                <a:latin typeface="+mj-lt"/>
                <a:cs typeface="Arial" panose="020B0604020202020204" pitchFamily="34" charset="0"/>
                <a:sym typeface="Wingdings"/>
              </a:rPr>
              <a:t>Carry out each mini practical on the sheet 7Ka-2 Forces in action.</a:t>
            </a:r>
          </a:p>
          <a:p>
            <a:pPr marL="592652" indent="-592652" defTabSz="1219170">
              <a:buFont typeface="Wingdings" panose="05000000000000000000" pitchFamily="2" charset="2"/>
              <a:buChar char="I"/>
              <a:defRPr/>
            </a:pPr>
            <a:r>
              <a:rPr lang="en-GB" sz="3733" kern="0" dirty="0">
                <a:latin typeface="+mj-lt"/>
                <a:cs typeface="Arial" panose="020B0604020202020204" pitchFamily="34" charset="0"/>
                <a:sym typeface="Wingdings"/>
              </a:rPr>
              <a:t>Fills in the gaps on the sheet and answer the questions.</a:t>
            </a:r>
          </a:p>
          <a:p>
            <a:pPr marL="592652" indent="-592652" defTabSz="1219170">
              <a:buFont typeface="Wingdings" pitchFamily="2" charset="2"/>
              <a:buChar char="!"/>
              <a:defRPr/>
            </a:pPr>
            <a:r>
              <a:rPr lang="en-GB" sz="3733" kern="0" dirty="0">
                <a:latin typeface="+mj-lt"/>
                <a:cs typeface="Arial" panose="020B0604020202020204" pitchFamily="34" charset="0"/>
                <a:sym typeface="Wingdings"/>
              </a:rPr>
              <a:t>Add the name of the forces under the correct column in your contact / non-contact table.</a:t>
            </a:r>
          </a:p>
          <a:p>
            <a:pPr marL="478355" indent="-478355" defTabSz="1219170">
              <a:defRPr/>
            </a:pPr>
            <a:r>
              <a:rPr lang="en-GB" sz="3200" kern="0" dirty="0">
                <a:latin typeface="+mj-lt"/>
                <a:cs typeface="Arial"/>
                <a:sym typeface="Wingdings"/>
              </a:rPr>
              <a:t>	</a:t>
            </a:r>
            <a:endParaRPr lang="en-GB" sz="3200" kern="0" dirty="0">
              <a:latin typeface="+mj-lt"/>
              <a:cs typeface="Arial"/>
            </a:endParaRP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8752375" y="4380609"/>
            <a:ext cx="3297849" cy="2257303"/>
          </a:xfrm>
          <a:prstGeom prst="cloudCallout">
            <a:avLst>
              <a:gd name="adj1" fmla="val 51491"/>
              <a:gd name="adj2" fmla="val 553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unclear in 3 &amp; 6?</a:t>
            </a:r>
          </a:p>
        </p:txBody>
      </p:sp>
    </p:spTree>
    <p:extLst>
      <p:ext uri="{BB962C8B-B14F-4D97-AF65-F5344CB8AC3E}">
        <p14:creationId xmlns:p14="http://schemas.microsoft.com/office/powerpoint/2010/main" val="379750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4153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2252" y="1729288"/>
            <a:ext cx="402336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733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holds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1" y="2438951"/>
            <a:ext cx="6400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7516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12192000" cy="3812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84894" y="681317"/>
            <a:ext cx="2348753" cy="2241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6235" y="1"/>
            <a:ext cx="894677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4267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paper flat (parallel to ground)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77894">
            <a:off x="6503171" y="-52528"/>
            <a:ext cx="1538108" cy="37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2C5D28-EAEC-4C84-9CA6-D13BC14883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41A939-5535-4B17-BA8C-C5905B7C40CA}">
  <ds:schemaRefs>
    <ds:schemaRef ds:uri="http://purl.org/dc/dcmitype/"/>
    <ds:schemaRef ds:uri="http://purl.org/dc/terms/"/>
    <ds:schemaRef ds:uri="caa02d93-d17b-4249-a0c5-afeca33be5b7"/>
    <ds:schemaRef ds:uri="b496163d-89a1-4d48-9d31-68cb6b4034b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C11D6EC-B72B-423E-9F2D-1D46E5F27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1560</Words>
  <Application>Microsoft Office PowerPoint</Application>
  <PresentationFormat>Widescreen</PresentationFormat>
  <Paragraphs>260</Paragraphs>
  <Slides>51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Webdings</vt:lpstr>
      <vt:lpstr>Wingdings</vt:lpstr>
      <vt:lpstr>Wingdings 2</vt:lpstr>
      <vt:lpstr>office theme</vt:lpstr>
      <vt:lpstr>7Ka1 Forces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the forces?</vt:lpstr>
      <vt:lpstr>PowerPoint Presentation</vt:lpstr>
      <vt:lpstr>PowerPoint Presentation</vt:lpstr>
      <vt:lpstr>PowerPoint Presentation</vt:lpstr>
      <vt:lpstr>Science Help &amp; Support Drop-in Every Wednesday after school in E3/E4  Do your H/W. Practice questions. Revise for tests. Get help on content from teachers, GCSE students and 6th Formers. Develop your understanding by helping others.</vt:lpstr>
      <vt:lpstr>Thinking skills</vt:lpstr>
      <vt:lpstr>PowerPoint Presentation</vt:lpstr>
      <vt:lpstr>PowerPoint Presentation</vt:lpstr>
      <vt:lpstr>Consider all the possible answers to this statement:</vt:lpstr>
      <vt:lpstr>Consider all the possible answers to this statement: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</vt:lpstr>
      <vt:lpstr>Objectives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13</cp:revision>
  <dcterms:created xsi:type="dcterms:W3CDTF">2020-03-04T07:47:02Z</dcterms:created>
  <dcterms:modified xsi:type="dcterms:W3CDTF">2022-07-08T13:48:14Z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