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theme/theme7.xml" ContentType="application/vnd.openxmlformats-officedocument.theme+xml"/>
  <Override PartName="/ppt/slideLayouts/slideLayout87.xml" ContentType="application/vnd.openxmlformats-officedocument.presentationml.slideLayout+xml"/>
  <Override PartName="/ppt/theme/theme8.xml" ContentType="application/vnd.openxmlformats-officedocument.theme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0.xml" ContentType="application/vnd.openxmlformats-officedocument.theme+xml"/>
  <Override PartName="/ppt/slideLayouts/slideLayout112.xml" ContentType="application/vnd.openxmlformats-officedocument.presentationml.slideLayout+xml"/>
  <Override PartName="/ppt/theme/theme11.xml" ContentType="application/vnd.openxmlformats-officedocument.theme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theme/theme12.xml" ContentType="application/vnd.openxmlformats-officedocument.theme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theme/theme13.xml" ContentType="application/vnd.openxmlformats-officedocument.theme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theme/theme14.xml" ContentType="application/vnd.openxmlformats-officedocument.theme+xml"/>
  <Override PartName="/ppt/theme/theme1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6" r:id="rId2"/>
    <p:sldMasterId id="2147483711" r:id="rId3"/>
    <p:sldMasterId id="2147483747" r:id="rId4"/>
    <p:sldMasterId id="2147483660" r:id="rId5"/>
    <p:sldMasterId id="2147483771" r:id="rId6"/>
    <p:sldMasterId id="2147483786" r:id="rId7"/>
    <p:sldMasterId id="2147483801" r:id="rId8"/>
    <p:sldMasterId id="2147483803" r:id="rId9"/>
    <p:sldMasterId id="2147483816" r:id="rId10"/>
    <p:sldMasterId id="2147483829" r:id="rId11"/>
    <p:sldMasterId id="2147483831" r:id="rId12"/>
    <p:sldMasterId id="2147483844" r:id="rId13"/>
    <p:sldMasterId id="2147483856" r:id="rId14"/>
  </p:sldMasterIdLst>
  <p:notesMasterIdLst>
    <p:notesMasterId r:id="rId83"/>
  </p:notesMasterIdLst>
  <p:sldIdLst>
    <p:sldId id="256" r:id="rId15"/>
    <p:sldId id="303" r:id="rId16"/>
    <p:sldId id="304" r:id="rId17"/>
    <p:sldId id="305" r:id="rId18"/>
    <p:sldId id="320" r:id="rId19"/>
    <p:sldId id="321" r:id="rId20"/>
    <p:sldId id="322" r:id="rId21"/>
    <p:sldId id="323" r:id="rId22"/>
    <p:sldId id="325" r:id="rId23"/>
    <p:sldId id="279" r:id="rId24"/>
    <p:sldId id="326" r:id="rId25"/>
    <p:sldId id="327" r:id="rId26"/>
    <p:sldId id="350" r:id="rId27"/>
    <p:sldId id="349" r:id="rId28"/>
    <p:sldId id="328" r:id="rId29"/>
    <p:sldId id="329" r:id="rId30"/>
    <p:sldId id="330" r:id="rId31"/>
    <p:sldId id="331" r:id="rId32"/>
    <p:sldId id="332" r:id="rId33"/>
    <p:sldId id="333" r:id="rId34"/>
    <p:sldId id="334" r:id="rId35"/>
    <p:sldId id="336" r:id="rId36"/>
    <p:sldId id="335" r:id="rId37"/>
    <p:sldId id="324" r:id="rId38"/>
    <p:sldId id="340" r:id="rId39"/>
    <p:sldId id="276" r:id="rId40"/>
    <p:sldId id="285" r:id="rId41"/>
    <p:sldId id="337" r:id="rId42"/>
    <p:sldId id="338" r:id="rId43"/>
    <p:sldId id="280" r:id="rId44"/>
    <p:sldId id="278" r:id="rId45"/>
    <p:sldId id="339" r:id="rId46"/>
    <p:sldId id="281" r:id="rId47"/>
    <p:sldId id="282" r:id="rId48"/>
    <p:sldId id="277" r:id="rId49"/>
    <p:sldId id="341" r:id="rId50"/>
    <p:sldId id="342" r:id="rId51"/>
    <p:sldId id="343" r:id="rId52"/>
    <p:sldId id="344" r:id="rId53"/>
    <p:sldId id="345" r:id="rId54"/>
    <p:sldId id="346" r:id="rId55"/>
    <p:sldId id="347" r:id="rId56"/>
    <p:sldId id="348" r:id="rId57"/>
    <p:sldId id="314" r:id="rId58"/>
    <p:sldId id="315" r:id="rId59"/>
    <p:sldId id="316" r:id="rId60"/>
    <p:sldId id="317" r:id="rId61"/>
    <p:sldId id="263" r:id="rId62"/>
    <p:sldId id="264" r:id="rId63"/>
    <p:sldId id="267" r:id="rId64"/>
    <p:sldId id="268" r:id="rId65"/>
    <p:sldId id="318" r:id="rId66"/>
    <p:sldId id="319" r:id="rId67"/>
    <p:sldId id="306" r:id="rId68"/>
    <p:sldId id="286" r:id="rId69"/>
    <p:sldId id="287" r:id="rId70"/>
    <p:sldId id="288" r:id="rId71"/>
    <p:sldId id="289" r:id="rId72"/>
    <p:sldId id="292" r:id="rId73"/>
    <p:sldId id="293" r:id="rId74"/>
    <p:sldId id="307" r:id="rId75"/>
    <p:sldId id="308" r:id="rId76"/>
    <p:sldId id="309" r:id="rId77"/>
    <p:sldId id="297" r:id="rId78"/>
    <p:sldId id="310" r:id="rId79"/>
    <p:sldId id="311" r:id="rId80"/>
    <p:sldId id="312" r:id="rId81"/>
    <p:sldId id="313" r:id="rId82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8C7C7"/>
    <a:srgbClr val="009242"/>
    <a:srgbClr val="AD1E1E"/>
    <a:srgbClr val="E6E6E6"/>
    <a:srgbClr val="CC0000"/>
    <a:srgbClr val="FFCC00"/>
    <a:srgbClr val="CC99FF"/>
    <a:srgbClr val="CCECFF"/>
    <a:srgbClr val="6699FF"/>
    <a:srgbClr val="66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4" d="100"/>
          <a:sy n="114" d="100"/>
        </p:scale>
        <p:origin x="114" y="4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2.xml"/><Relationship Id="rId21" Type="http://schemas.openxmlformats.org/officeDocument/2006/relationships/slide" Target="slides/slide7.xml"/><Relationship Id="rId42" Type="http://schemas.openxmlformats.org/officeDocument/2006/relationships/slide" Target="slides/slide28.xml"/><Relationship Id="rId47" Type="http://schemas.openxmlformats.org/officeDocument/2006/relationships/slide" Target="slides/slide33.xml"/><Relationship Id="rId63" Type="http://schemas.openxmlformats.org/officeDocument/2006/relationships/slide" Target="slides/slide49.xml"/><Relationship Id="rId68" Type="http://schemas.openxmlformats.org/officeDocument/2006/relationships/slide" Target="slides/slide54.xml"/><Relationship Id="rId84" Type="http://schemas.openxmlformats.org/officeDocument/2006/relationships/presProps" Target="presProps.xml"/><Relationship Id="rId16" Type="http://schemas.openxmlformats.org/officeDocument/2006/relationships/slide" Target="slides/slide2.xml"/><Relationship Id="rId11" Type="http://schemas.openxmlformats.org/officeDocument/2006/relationships/slideMaster" Target="slideMasters/slideMaster11.xml"/><Relationship Id="rId32" Type="http://schemas.openxmlformats.org/officeDocument/2006/relationships/slide" Target="slides/slide18.xml"/><Relationship Id="rId37" Type="http://schemas.openxmlformats.org/officeDocument/2006/relationships/slide" Target="slides/slide23.xml"/><Relationship Id="rId53" Type="http://schemas.openxmlformats.org/officeDocument/2006/relationships/slide" Target="slides/slide39.xml"/><Relationship Id="rId58" Type="http://schemas.openxmlformats.org/officeDocument/2006/relationships/slide" Target="slides/slide44.xml"/><Relationship Id="rId74" Type="http://schemas.openxmlformats.org/officeDocument/2006/relationships/slide" Target="slides/slide60.xml"/><Relationship Id="rId79" Type="http://schemas.openxmlformats.org/officeDocument/2006/relationships/slide" Target="slides/slide65.xml"/><Relationship Id="rId5" Type="http://schemas.openxmlformats.org/officeDocument/2006/relationships/slideMaster" Target="slideMasters/slideMaster5.xml"/><Relationship Id="rId19" Type="http://schemas.openxmlformats.org/officeDocument/2006/relationships/slide" Target="slides/slide5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8.xml"/><Relationship Id="rId27" Type="http://schemas.openxmlformats.org/officeDocument/2006/relationships/slide" Target="slides/slide13.xml"/><Relationship Id="rId30" Type="http://schemas.openxmlformats.org/officeDocument/2006/relationships/slide" Target="slides/slide16.xml"/><Relationship Id="rId35" Type="http://schemas.openxmlformats.org/officeDocument/2006/relationships/slide" Target="slides/slide21.xml"/><Relationship Id="rId43" Type="http://schemas.openxmlformats.org/officeDocument/2006/relationships/slide" Target="slides/slide29.xml"/><Relationship Id="rId48" Type="http://schemas.openxmlformats.org/officeDocument/2006/relationships/slide" Target="slides/slide34.xml"/><Relationship Id="rId56" Type="http://schemas.openxmlformats.org/officeDocument/2006/relationships/slide" Target="slides/slide42.xml"/><Relationship Id="rId64" Type="http://schemas.openxmlformats.org/officeDocument/2006/relationships/slide" Target="slides/slide50.xml"/><Relationship Id="rId69" Type="http://schemas.openxmlformats.org/officeDocument/2006/relationships/slide" Target="slides/slide55.xml"/><Relationship Id="rId77" Type="http://schemas.openxmlformats.org/officeDocument/2006/relationships/slide" Target="slides/slide63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7.xml"/><Relationship Id="rId72" Type="http://schemas.openxmlformats.org/officeDocument/2006/relationships/slide" Target="slides/slide58.xml"/><Relationship Id="rId80" Type="http://schemas.openxmlformats.org/officeDocument/2006/relationships/slide" Target="slides/slide66.xml"/><Relationship Id="rId85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3.xml"/><Relationship Id="rId25" Type="http://schemas.openxmlformats.org/officeDocument/2006/relationships/slide" Target="slides/slide11.xml"/><Relationship Id="rId33" Type="http://schemas.openxmlformats.org/officeDocument/2006/relationships/slide" Target="slides/slide19.xml"/><Relationship Id="rId38" Type="http://schemas.openxmlformats.org/officeDocument/2006/relationships/slide" Target="slides/slide24.xml"/><Relationship Id="rId46" Type="http://schemas.openxmlformats.org/officeDocument/2006/relationships/slide" Target="slides/slide32.xml"/><Relationship Id="rId59" Type="http://schemas.openxmlformats.org/officeDocument/2006/relationships/slide" Target="slides/slide45.xml"/><Relationship Id="rId67" Type="http://schemas.openxmlformats.org/officeDocument/2006/relationships/slide" Target="slides/slide53.xml"/><Relationship Id="rId20" Type="http://schemas.openxmlformats.org/officeDocument/2006/relationships/slide" Target="slides/slide6.xml"/><Relationship Id="rId41" Type="http://schemas.openxmlformats.org/officeDocument/2006/relationships/slide" Target="slides/slide27.xml"/><Relationship Id="rId54" Type="http://schemas.openxmlformats.org/officeDocument/2006/relationships/slide" Target="slides/slide40.xml"/><Relationship Id="rId62" Type="http://schemas.openxmlformats.org/officeDocument/2006/relationships/slide" Target="slides/slide48.xml"/><Relationship Id="rId70" Type="http://schemas.openxmlformats.org/officeDocument/2006/relationships/slide" Target="slides/slide56.xml"/><Relationship Id="rId75" Type="http://schemas.openxmlformats.org/officeDocument/2006/relationships/slide" Target="slides/slide61.xml"/><Relationship Id="rId83" Type="http://schemas.openxmlformats.org/officeDocument/2006/relationships/notesMaster" Target="notesMasters/notesMaster1.xml"/><Relationship Id="rId88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1.xml"/><Relationship Id="rId23" Type="http://schemas.openxmlformats.org/officeDocument/2006/relationships/slide" Target="slides/slide9.xml"/><Relationship Id="rId28" Type="http://schemas.openxmlformats.org/officeDocument/2006/relationships/slide" Target="slides/slide14.xml"/><Relationship Id="rId36" Type="http://schemas.openxmlformats.org/officeDocument/2006/relationships/slide" Target="slides/slide22.xml"/><Relationship Id="rId49" Type="http://schemas.openxmlformats.org/officeDocument/2006/relationships/slide" Target="slides/slide35.xml"/><Relationship Id="rId57" Type="http://schemas.openxmlformats.org/officeDocument/2006/relationships/slide" Target="slides/slide43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17.xml"/><Relationship Id="rId44" Type="http://schemas.openxmlformats.org/officeDocument/2006/relationships/slide" Target="slides/slide30.xml"/><Relationship Id="rId52" Type="http://schemas.openxmlformats.org/officeDocument/2006/relationships/slide" Target="slides/slide38.xml"/><Relationship Id="rId60" Type="http://schemas.openxmlformats.org/officeDocument/2006/relationships/slide" Target="slides/slide46.xml"/><Relationship Id="rId65" Type="http://schemas.openxmlformats.org/officeDocument/2006/relationships/slide" Target="slides/slide51.xml"/><Relationship Id="rId73" Type="http://schemas.openxmlformats.org/officeDocument/2006/relationships/slide" Target="slides/slide59.xml"/><Relationship Id="rId78" Type="http://schemas.openxmlformats.org/officeDocument/2006/relationships/slide" Target="slides/slide64.xml"/><Relationship Id="rId81" Type="http://schemas.openxmlformats.org/officeDocument/2006/relationships/slide" Target="slides/slide67.xml"/><Relationship Id="rId86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4.xml"/><Relationship Id="rId39" Type="http://schemas.openxmlformats.org/officeDocument/2006/relationships/slide" Target="slides/slide25.xml"/><Relationship Id="rId34" Type="http://schemas.openxmlformats.org/officeDocument/2006/relationships/slide" Target="slides/slide20.xml"/><Relationship Id="rId50" Type="http://schemas.openxmlformats.org/officeDocument/2006/relationships/slide" Target="slides/slide36.xml"/><Relationship Id="rId55" Type="http://schemas.openxmlformats.org/officeDocument/2006/relationships/slide" Target="slides/slide41.xml"/><Relationship Id="rId76" Type="http://schemas.openxmlformats.org/officeDocument/2006/relationships/slide" Target="slides/slide62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57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15.xml"/><Relationship Id="rId24" Type="http://schemas.openxmlformats.org/officeDocument/2006/relationships/slide" Target="slides/slide10.xml"/><Relationship Id="rId40" Type="http://schemas.openxmlformats.org/officeDocument/2006/relationships/slide" Target="slides/slide26.xml"/><Relationship Id="rId45" Type="http://schemas.openxmlformats.org/officeDocument/2006/relationships/slide" Target="slides/slide31.xml"/><Relationship Id="rId66" Type="http://schemas.openxmlformats.org/officeDocument/2006/relationships/slide" Target="slides/slide52.xml"/><Relationship Id="rId87" Type="http://schemas.openxmlformats.org/officeDocument/2006/relationships/tableStyles" Target="tableStyles.xml"/><Relationship Id="rId61" Type="http://schemas.openxmlformats.org/officeDocument/2006/relationships/slide" Target="slides/slide47.xml"/><Relationship Id="rId82" Type="http://schemas.openxmlformats.org/officeDocument/2006/relationships/slide" Target="slides/slide6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 Barker" userId="8227ee0e-fd3b-4e42-9476-b3edf034b415" providerId="ADAL" clId="{CE30386F-7EE0-4DCF-8999-ECBBA027354B}"/>
    <pc:docChg chg="undo redo custSel addSld delSld modSld sldOrd delMainMaster">
      <pc:chgData name="J Barker" userId="8227ee0e-fd3b-4e42-9476-b3edf034b415" providerId="ADAL" clId="{CE30386F-7EE0-4DCF-8999-ECBBA027354B}" dt="2018-08-08T15:48:04.790" v="4222" actId="2696"/>
      <pc:docMkLst>
        <pc:docMk/>
      </pc:docMkLst>
      <pc:sldChg chg="addSp delSp modSp setBg">
        <pc:chgData name="J Barker" userId="8227ee0e-fd3b-4e42-9476-b3edf034b415" providerId="ADAL" clId="{CE30386F-7EE0-4DCF-8999-ECBBA027354B}" dt="2018-08-08T11:47:59.449" v="93" actId="14100"/>
        <pc:sldMkLst>
          <pc:docMk/>
          <pc:sldMk cId="0" sldId="256"/>
        </pc:sldMkLst>
        <pc:spChg chg="mod">
          <ac:chgData name="J Barker" userId="8227ee0e-fd3b-4e42-9476-b3edf034b415" providerId="ADAL" clId="{CE30386F-7EE0-4DCF-8999-ECBBA027354B}" dt="2018-08-08T11:40:24" v="12" actId="207"/>
          <ac:spMkLst>
            <pc:docMk/>
            <pc:sldMk cId="0" sldId="256"/>
            <ac:spMk id="11" creationId="{00000000-0000-0000-0000-000000000000}"/>
          </ac:spMkLst>
        </pc:spChg>
        <pc:spChg chg="mod">
          <ac:chgData name="J Barker" userId="8227ee0e-fd3b-4e42-9476-b3edf034b415" providerId="ADAL" clId="{CE30386F-7EE0-4DCF-8999-ECBBA027354B}" dt="2018-08-08T11:40:24" v="12" actId="207"/>
          <ac:spMkLst>
            <pc:docMk/>
            <pc:sldMk cId="0" sldId="256"/>
            <ac:spMk id="12" creationId="{00000000-0000-0000-0000-000000000000}"/>
          </ac:spMkLst>
        </pc:spChg>
        <pc:spChg chg="mod">
          <ac:chgData name="J Barker" userId="8227ee0e-fd3b-4e42-9476-b3edf034b415" providerId="ADAL" clId="{CE30386F-7EE0-4DCF-8999-ECBBA027354B}" dt="2018-08-08T11:40:48.149" v="17" actId="1076"/>
          <ac:spMkLst>
            <pc:docMk/>
            <pc:sldMk cId="0" sldId="256"/>
            <ac:spMk id="13" creationId="{00000000-0000-0000-0000-000000000000}"/>
          </ac:spMkLst>
        </pc:spChg>
        <pc:spChg chg="del mod">
          <ac:chgData name="J Barker" userId="8227ee0e-fd3b-4e42-9476-b3edf034b415" providerId="ADAL" clId="{CE30386F-7EE0-4DCF-8999-ECBBA027354B}" dt="2018-08-08T11:42:56.390" v="38" actId="478"/>
          <ac:spMkLst>
            <pc:docMk/>
            <pc:sldMk cId="0" sldId="256"/>
            <ac:spMk id="15" creationId="{00000000-0000-0000-0000-000000000000}"/>
          </ac:spMkLst>
        </pc:spChg>
        <pc:spChg chg="del">
          <ac:chgData name="J Barker" userId="8227ee0e-fd3b-4e42-9476-b3edf034b415" providerId="ADAL" clId="{CE30386F-7EE0-4DCF-8999-ECBBA027354B}" dt="2018-08-08T11:41:29.459" v="20" actId="478"/>
          <ac:spMkLst>
            <pc:docMk/>
            <pc:sldMk cId="0" sldId="256"/>
            <ac:spMk id="18" creationId="{00000000-0000-0000-0000-000000000000}"/>
          </ac:spMkLst>
        </pc:spChg>
        <pc:spChg chg="add mod">
          <ac:chgData name="J Barker" userId="8227ee0e-fd3b-4e42-9476-b3edf034b415" providerId="ADAL" clId="{CE30386F-7EE0-4DCF-8999-ECBBA027354B}" dt="2018-08-08T11:42:06.499" v="28" actId="14100"/>
          <ac:spMkLst>
            <pc:docMk/>
            <pc:sldMk cId="0" sldId="256"/>
            <ac:spMk id="22" creationId="{13FB13D7-740D-4056-8E0D-8F4696B52CC8}"/>
          </ac:spMkLst>
        </pc:spChg>
        <pc:spChg chg="add mod">
          <ac:chgData name="J Barker" userId="8227ee0e-fd3b-4e42-9476-b3edf034b415" providerId="ADAL" clId="{CE30386F-7EE0-4DCF-8999-ECBBA027354B}" dt="2018-08-08T11:47:59.449" v="93" actId="14100"/>
          <ac:spMkLst>
            <pc:docMk/>
            <pc:sldMk cId="0" sldId="256"/>
            <ac:spMk id="23" creationId="{6A5AF7C7-DCAD-4B2E-AC86-F05E3C2D21B9}"/>
          </ac:spMkLst>
        </pc:spChg>
        <pc:picChg chg="del">
          <ac:chgData name="J Barker" userId="8227ee0e-fd3b-4e42-9476-b3edf034b415" providerId="ADAL" clId="{CE30386F-7EE0-4DCF-8999-ECBBA027354B}" dt="2018-08-08T11:41:34.479" v="22" actId="478"/>
          <ac:picMkLst>
            <pc:docMk/>
            <pc:sldMk cId="0" sldId="256"/>
            <ac:picMk id="14" creationId="{00000000-0000-0000-0000-000000000000}"/>
          </ac:picMkLst>
        </pc:picChg>
        <pc:picChg chg="del">
          <ac:chgData name="J Barker" userId="8227ee0e-fd3b-4e42-9476-b3edf034b415" providerId="ADAL" clId="{CE30386F-7EE0-4DCF-8999-ECBBA027354B}" dt="2018-08-08T11:42:26.109" v="33" actId="478"/>
          <ac:picMkLst>
            <pc:docMk/>
            <pc:sldMk cId="0" sldId="256"/>
            <ac:picMk id="16" creationId="{00000000-0000-0000-0000-000000000000}"/>
          </ac:picMkLst>
        </pc:picChg>
        <pc:picChg chg="add mod">
          <ac:chgData name="J Barker" userId="8227ee0e-fd3b-4e42-9476-b3edf034b415" providerId="ADAL" clId="{CE30386F-7EE0-4DCF-8999-ECBBA027354B}" dt="2018-08-08T11:47:36.779" v="87" actId="1076"/>
          <ac:picMkLst>
            <pc:docMk/>
            <pc:sldMk cId="0" sldId="256"/>
            <ac:picMk id="19" creationId="{F87C733B-73A6-4AE2-B858-CDB4AED1FEB8}"/>
          </ac:picMkLst>
        </pc:picChg>
        <pc:picChg chg="add mod">
          <ac:chgData name="J Barker" userId="8227ee0e-fd3b-4e42-9476-b3edf034b415" providerId="ADAL" clId="{CE30386F-7EE0-4DCF-8999-ECBBA027354B}" dt="2018-08-08T11:42:22.969" v="31" actId="1076"/>
          <ac:picMkLst>
            <pc:docMk/>
            <pc:sldMk cId="0" sldId="256"/>
            <ac:picMk id="20" creationId="{721FEB0B-721B-4BD3-A71A-47F555FCEB90}"/>
          </ac:picMkLst>
        </pc:picChg>
        <pc:picChg chg="add del mod">
          <ac:chgData name="J Barker" userId="8227ee0e-fd3b-4e42-9476-b3edf034b415" providerId="ADAL" clId="{CE30386F-7EE0-4DCF-8999-ECBBA027354B}" dt="2018-08-08T11:47:42.212" v="89" actId="478"/>
          <ac:picMkLst>
            <pc:docMk/>
            <pc:sldMk cId="0" sldId="256"/>
            <ac:picMk id="21" creationId="{82CEF63E-80D7-4546-A794-E215AFBCBD9F}"/>
          </ac:picMkLst>
        </pc:picChg>
        <pc:picChg chg="add mod">
          <ac:chgData name="J Barker" userId="8227ee0e-fd3b-4e42-9476-b3edf034b415" providerId="ADAL" clId="{CE30386F-7EE0-4DCF-8999-ECBBA027354B}" dt="2018-08-08T11:47:40.199" v="88" actId="571"/>
          <ac:picMkLst>
            <pc:docMk/>
            <pc:sldMk cId="0" sldId="256"/>
            <ac:picMk id="24" creationId="{825E143D-A87E-4C30-8CE8-D66F833DE930}"/>
          </ac:picMkLst>
        </pc:picChg>
        <pc:picChg chg="del">
          <ac:chgData name="J Barker" userId="8227ee0e-fd3b-4e42-9476-b3edf034b415" providerId="ADAL" clId="{CE30386F-7EE0-4DCF-8999-ECBBA027354B}" dt="2018-08-08T11:41:31.819" v="21" actId="478"/>
          <ac:picMkLst>
            <pc:docMk/>
            <pc:sldMk cId="0" sldId="256"/>
            <ac:picMk id="2050" creationId="{00000000-0000-0000-0000-000000000000}"/>
          </ac:picMkLst>
        </pc:picChg>
      </pc:sldChg>
      <pc:sldChg chg="del">
        <pc:chgData name="J Barker" userId="8227ee0e-fd3b-4e42-9476-b3edf034b415" providerId="ADAL" clId="{CE30386F-7EE0-4DCF-8999-ECBBA027354B}" dt="2018-08-08T15:48:04.674" v="4188" actId="2696"/>
        <pc:sldMkLst>
          <pc:docMk/>
          <pc:sldMk cId="0" sldId="258"/>
        </pc:sldMkLst>
      </pc:sldChg>
      <pc:sldChg chg="del">
        <pc:chgData name="J Barker" userId="8227ee0e-fd3b-4e42-9476-b3edf034b415" providerId="ADAL" clId="{CE30386F-7EE0-4DCF-8999-ECBBA027354B}" dt="2018-08-08T15:48:04.752" v="4206" actId="2696"/>
        <pc:sldMkLst>
          <pc:docMk/>
          <pc:sldMk cId="0" sldId="259"/>
        </pc:sldMkLst>
      </pc:sldChg>
      <pc:sldChg chg="del">
        <pc:chgData name="J Barker" userId="8227ee0e-fd3b-4e42-9476-b3edf034b415" providerId="ADAL" clId="{CE30386F-7EE0-4DCF-8999-ECBBA027354B}" dt="2018-08-08T15:48:04.752" v="4207" actId="2696"/>
        <pc:sldMkLst>
          <pc:docMk/>
          <pc:sldMk cId="0" sldId="260"/>
        </pc:sldMkLst>
      </pc:sldChg>
      <pc:sldChg chg="del">
        <pc:chgData name="J Barker" userId="8227ee0e-fd3b-4e42-9476-b3edf034b415" providerId="ADAL" clId="{CE30386F-7EE0-4DCF-8999-ECBBA027354B}" dt="2018-08-08T15:48:04.775" v="4208" actId="2696"/>
        <pc:sldMkLst>
          <pc:docMk/>
          <pc:sldMk cId="0" sldId="261"/>
        </pc:sldMkLst>
      </pc:sldChg>
      <pc:sldChg chg="del">
        <pc:chgData name="J Barker" userId="8227ee0e-fd3b-4e42-9476-b3edf034b415" providerId="ADAL" clId="{CE30386F-7EE0-4DCF-8999-ECBBA027354B}" dt="2018-08-08T15:48:04.775" v="4209" actId="2696"/>
        <pc:sldMkLst>
          <pc:docMk/>
          <pc:sldMk cId="0" sldId="262"/>
        </pc:sldMkLst>
      </pc:sldChg>
      <pc:sldChg chg="add">
        <pc:chgData name="J Barker" userId="8227ee0e-fd3b-4e42-9476-b3edf034b415" providerId="ADAL" clId="{CE30386F-7EE0-4DCF-8999-ECBBA027354B}" dt="2018-08-08T11:53:31.828" v="96"/>
        <pc:sldMkLst>
          <pc:docMk/>
          <pc:sldMk cId="1031494410" sldId="263"/>
        </pc:sldMkLst>
      </pc:sldChg>
      <pc:sldChg chg="add del modTransition">
        <pc:chgData name="J Barker" userId="8227ee0e-fd3b-4e42-9476-b3edf034b415" providerId="ADAL" clId="{CE30386F-7EE0-4DCF-8999-ECBBA027354B}" dt="2018-08-08T11:53:31.799" v="95"/>
        <pc:sldMkLst>
          <pc:docMk/>
          <pc:sldMk cId="1686144273" sldId="263"/>
        </pc:sldMkLst>
      </pc:sldChg>
      <pc:sldChg chg="add del">
        <pc:chgData name="J Barker" userId="8227ee0e-fd3b-4e42-9476-b3edf034b415" providerId="ADAL" clId="{CE30386F-7EE0-4DCF-8999-ECBBA027354B}" dt="2018-08-08T11:53:31.799" v="95"/>
        <pc:sldMkLst>
          <pc:docMk/>
          <pc:sldMk cId="1501101428" sldId="264"/>
        </pc:sldMkLst>
      </pc:sldChg>
      <pc:sldChg chg="add">
        <pc:chgData name="J Barker" userId="8227ee0e-fd3b-4e42-9476-b3edf034b415" providerId="ADAL" clId="{CE30386F-7EE0-4DCF-8999-ECBBA027354B}" dt="2018-08-08T11:53:31.828" v="96"/>
        <pc:sldMkLst>
          <pc:docMk/>
          <pc:sldMk cId="3625909887" sldId="264"/>
        </pc:sldMkLst>
      </pc:sldChg>
      <pc:sldChg chg="del">
        <pc:chgData name="J Barker" userId="8227ee0e-fd3b-4e42-9476-b3edf034b415" providerId="ADAL" clId="{CE30386F-7EE0-4DCF-8999-ECBBA027354B}" dt="2018-08-08T15:48:04.690" v="4189" actId="2696"/>
        <pc:sldMkLst>
          <pc:docMk/>
          <pc:sldMk cId="0" sldId="265"/>
        </pc:sldMkLst>
      </pc:sldChg>
      <pc:sldChg chg="del">
        <pc:chgData name="J Barker" userId="8227ee0e-fd3b-4e42-9476-b3edf034b415" providerId="ADAL" clId="{CE30386F-7EE0-4DCF-8999-ECBBA027354B}" dt="2018-08-08T15:48:04.790" v="4210" actId="2696"/>
        <pc:sldMkLst>
          <pc:docMk/>
          <pc:sldMk cId="0" sldId="266"/>
        </pc:sldMkLst>
      </pc:sldChg>
      <pc:sldChg chg="add">
        <pc:chgData name="J Barker" userId="8227ee0e-fd3b-4e42-9476-b3edf034b415" providerId="ADAL" clId="{CE30386F-7EE0-4DCF-8999-ECBBA027354B}" dt="2018-08-08T11:53:31.828" v="96"/>
        <pc:sldMkLst>
          <pc:docMk/>
          <pc:sldMk cId="464556074" sldId="267"/>
        </pc:sldMkLst>
      </pc:sldChg>
      <pc:sldChg chg="add del">
        <pc:chgData name="J Barker" userId="8227ee0e-fd3b-4e42-9476-b3edf034b415" providerId="ADAL" clId="{CE30386F-7EE0-4DCF-8999-ECBBA027354B}" dt="2018-08-08T11:53:31.799" v="95"/>
        <pc:sldMkLst>
          <pc:docMk/>
          <pc:sldMk cId="1172192375" sldId="267"/>
        </pc:sldMkLst>
      </pc:sldChg>
      <pc:sldChg chg="add del">
        <pc:chgData name="J Barker" userId="8227ee0e-fd3b-4e42-9476-b3edf034b415" providerId="ADAL" clId="{CE30386F-7EE0-4DCF-8999-ECBBA027354B}" dt="2018-08-08T11:53:31.799" v="95"/>
        <pc:sldMkLst>
          <pc:docMk/>
          <pc:sldMk cId="181489766" sldId="268"/>
        </pc:sldMkLst>
      </pc:sldChg>
      <pc:sldChg chg="add">
        <pc:chgData name="J Barker" userId="8227ee0e-fd3b-4e42-9476-b3edf034b415" providerId="ADAL" clId="{CE30386F-7EE0-4DCF-8999-ECBBA027354B}" dt="2018-08-08T11:53:31.828" v="96"/>
        <pc:sldMkLst>
          <pc:docMk/>
          <pc:sldMk cId="410706048" sldId="268"/>
        </pc:sldMkLst>
      </pc:sldChg>
      <pc:sldChg chg="del">
        <pc:chgData name="J Barker" userId="8227ee0e-fd3b-4e42-9476-b3edf034b415" providerId="ADAL" clId="{CE30386F-7EE0-4DCF-8999-ECBBA027354B}" dt="2018-08-08T15:31:56.012" v="3901" actId="2696"/>
        <pc:sldMkLst>
          <pc:docMk/>
          <pc:sldMk cId="0" sldId="270"/>
        </pc:sldMkLst>
      </pc:sldChg>
      <pc:sldChg chg="del">
        <pc:chgData name="J Barker" userId="8227ee0e-fd3b-4e42-9476-b3edf034b415" providerId="ADAL" clId="{CE30386F-7EE0-4DCF-8999-ECBBA027354B}" dt="2018-08-08T15:48:04.706" v="4190" actId="2696"/>
        <pc:sldMkLst>
          <pc:docMk/>
          <pc:sldMk cId="0" sldId="271"/>
        </pc:sldMkLst>
      </pc:sldChg>
      <pc:sldChg chg="addSp modSp modAnim">
        <pc:chgData name="J Barker" userId="8227ee0e-fd3b-4e42-9476-b3edf034b415" providerId="ADAL" clId="{CE30386F-7EE0-4DCF-8999-ECBBA027354B}" dt="2018-08-08T15:29:20.302" v="3841"/>
        <pc:sldMkLst>
          <pc:docMk/>
          <pc:sldMk cId="351230505" sldId="277"/>
        </pc:sldMkLst>
        <pc:spChg chg="add mod">
          <ac:chgData name="J Barker" userId="8227ee0e-fd3b-4e42-9476-b3edf034b415" providerId="ADAL" clId="{CE30386F-7EE0-4DCF-8999-ECBBA027354B}" dt="2018-08-08T15:29:17.172" v="3840" actId="122"/>
          <ac:spMkLst>
            <pc:docMk/>
            <pc:sldMk cId="351230505" sldId="277"/>
            <ac:spMk id="4" creationId="{E6FE382C-532B-4B15-8C88-F23A302E1574}"/>
          </ac:spMkLst>
        </pc:spChg>
      </pc:sldChg>
      <pc:sldChg chg="addSp delSp modSp ord delAnim modAnim">
        <pc:chgData name="J Barker" userId="8227ee0e-fd3b-4e42-9476-b3edf034b415" providerId="ADAL" clId="{CE30386F-7EE0-4DCF-8999-ECBBA027354B}" dt="2018-08-08T15:42:37.652" v="4131" actId="1076"/>
        <pc:sldMkLst>
          <pc:docMk/>
          <pc:sldMk cId="669325913" sldId="279"/>
        </pc:sldMkLst>
        <pc:spChg chg="del mod">
          <ac:chgData name="J Barker" userId="8227ee0e-fd3b-4e42-9476-b3edf034b415" providerId="ADAL" clId="{CE30386F-7EE0-4DCF-8999-ECBBA027354B}" dt="2018-08-08T12:08:10.829" v="125" actId="478"/>
          <ac:spMkLst>
            <pc:docMk/>
            <pc:sldMk cId="669325913" sldId="279"/>
            <ac:spMk id="10" creationId="{00000000-0000-0000-0000-000000000000}"/>
          </ac:spMkLst>
        </pc:spChg>
        <pc:spChg chg="del mod">
          <ac:chgData name="J Barker" userId="8227ee0e-fd3b-4e42-9476-b3edf034b415" providerId="ADAL" clId="{CE30386F-7EE0-4DCF-8999-ECBBA027354B}" dt="2018-08-08T12:08:10.829" v="125" actId="478"/>
          <ac:spMkLst>
            <pc:docMk/>
            <pc:sldMk cId="669325913" sldId="279"/>
            <ac:spMk id="11" creationId="{00000000-0000-0000-0000-000000000000}"/>
          </ac:spMkLst>
        </pc:spChg>
        <pc:spChg chg="del mod">
          <ac:chgData name="J Barker" userId="8227ee0e-fd3b-4e42-9476-b3edf034b415" providerId="ADAL" clId="{CE30386F-7EE0-4DCF-8999-ECBBA027354B}" dt="2018-08-08T12:08:10.829" v="125" actId="478"/>
          <ac:spMkLst>
            <pc:docMk/>
            <pc:sldMk cId="669325913" sldId="279"/>
            <ac:spMk id="12" creationId="{00000000-0000-0000-0000-000000000000}"/>
          </ac:spMkLst>
        </pc:spChg>
        <pc:spChg chg="add mod">
          <ac:chgData name="J Barker" userId="8227ee0e-fd3b-4e42-9476-b3edf034b415" providerId="ADAL" clId="{CE30386F-7EE0-4DCF-8999-ECBBA027354B}" dt="2018-08-08T15:42:28.492" v="4129" actId="20577"/>
          <ac:spMkLst>
            <pc:docMk/>
            <pc:sldMk cId="669325913" sldId="279"/>
            <ac:spMk id="26" creationId="{4C8835D9-228B-4814-93A5-3BC8D4CEF29E}"/>
          </ac:spMkLst>
        </pc:spChg>
        <pc:spChg chg="add mod">
          <ac:chgData name="J Barker" userId="8227ee0e-fd3b-4e42-9476-b3edf034b415" providerId="ADAL" clId="{CE30386F-7EE0-4DCF-8999-ECBBA027354B}" dt="2018-08-08T14:51:02.524" v="2572" actId="1076"/>
          <ac:spMkLst>
            <pc:docMk/>
            <pc:sldMk cId="669325913" sldId="279"/>
            <ac:spMk id="28" creationId="{4B1510C7-1AFA-4829-B347-BBB0E851E9CA}"/>
          </ac:spMkLst>
        </pc:spChg>
        <pc:spChg chg="add del mod">
          <ac:chgData name="J Barker" userId="8227ee0e-fd3b-4e42-9476-b3edf034b415" providerId="ADAL" clId="{CE30386F-7EE0-4DCF-8999-ECBBA027354B}" dt="2018-08-08T15:36:04.302" v="3982" actId="478"/>
          <ac:spMkLst>
            <pc:docMk/>
            <pc:sldMk cId="669325913" sldId="279"/>
            <ac:spMk id="29" creationId="{4B218108-67A9-4BED-98FC-FF668AE316EC}"/>
          </ac:spMkLst>
        </pc:spChg>
        <pc:spChg chg="add mod">
          <ac:chgData name="J Barker" userId="8227ee0e-fd3b-4e42-9476-b3edf034b415" providerId="ADAL" clId="{CE30386F-7EE0-4DCF-8999-ECBBA027354B}" dt="2018-08-08T15:42:33.052" v="4130" actId="1076"/>
          <ac:spMkLst>
            <pc:docMk/>
            <pc:sldMk cId="669325913" sldId="279"/>
            <ac:spMk id="36" creationId="{06BEBE3C-3FD7-4AF4-A124-6F6659D3CD8F}"/>
          </ac:spMkLst>
        </pc:spChg>
        <pc:spChg chg="add mod">
          <ac:chgData name="J Barker" userId="8227ee0e-fd3b-4e42-9476-b3edf034b415" providerId="ADAL" clId="{CE30386F-7EE0-4DCF-8999-ECBBA027354B}" dt="2018-08-08T13:30:36.387" v="739" actId="1076"/>
          <ac:spMkLst>
            <pc:docMk/>
            <pc:sldMk cId="669325913" sldId="279"/>
            <ac:spMk id="37" creationId="{E193B49D-5A0A-4695-A155-F9CFA8429CE1}"/>
          </ac:spMkLst>
        </pc:spChg>
        <pc:spChg chg="add mod">
          <ac:chgData name="J Barker" userId="8227ee0e-fd3b-4e42-9476-b3edf034b415" providerId="ADAL" clId="{CE30386F-7EE0-4DCF-8999-ECBBA027354B}" dt="2018-08-08T14:51:44.979" v="2643" actId="14100"/>
          <ac:spMkLst>
            <pc:docMk/>
            <pc:sldMk cId="669325913" sldId="279"/>
            <ac:spMk id="38" creationId="{3498D91D-D82C-4199-9ACF-1839B6AF0145}"/>
          </ac:spMkLst>
        </pc:spChg>
        <pc:spChg chg="add mod">
          <ac:chgData name="J Barker" userId="8227ee0e-fd3b-4e42-9476-b3edf034b415" providerId="ADAL" clId="{CE30386F-7EE0-4DCF-8999-ECBBA027354B}" dt="2018-08-08T15:42:37.652" v="4131" actId="1076"/>
          <ac:spMkLst>
            <pc:docMk/>
            <pc:sldMk cId="669325913" sldId="279"/>
            <ac:spMk id="39" creationId="{7C246F12-FB30-4490-A0F9-E6BC9C3545CC}"/>
          </ac:spMkLst>
        </pc:spChg>
        <pc:spChg chg="mod">
          <ac:chgData name="J Barker" userId="8227ee0e-fd3b-4e42-9476-b3edf034b415" providerId="ADAL" clId="{CE30386F-7EE0-4DCF-8999-ECBBA027354B}" dt="2018-08-08T13:42:01.455" v="973" actId="108"/>
          <ac:spMkLst>
            <pc:docMk/>
            <pc:sldMk cId="669325913" sldId="279"/>
            <ac:spMk id="48133" creationId="{00000000-0000-0000-0000-000000000000}"/>
          </ac:spMkLst>
        </pc:spChg>
        <pc:spChg chg="del mod">
          <ac:chgData name="J Barker" userId="8227ee0e-fd3b-4e42-9476-b3edf034b415" providerId="ADAL" clId="{CE30386F-7EE0-4DCF-8999-ECBBA027354B}" dt="2018-08-08T12:08:10.829" v="125" actId="478"/>
          <ac:spMkLst>
            <pc:docMk/>
            <pc:sldMk cId="669325913" sldId="279"/>
            <ac:spMk id="48134" creationId="{00000000-0000-0000-0000-000000000000}"/>
          </ac:spMkLst>
        </pc:spChg>
        <pc:spChg chg="del mod">
          <ac:chgData name="J Barker" userId="8227ee0e-fd3b-4e42-9476-b3edf034b415" providerId="ADAL" clId="{CE30386F-7EE0-4DCF-8999-ECBBA027354B}" dt="2018-08-08T12:08:10.829" v="125" actId="478"/>
          <ac:spMkLst>
            <pc:docMk/>
            <pc:sldMk cId="669325913" sldId="279"/>
            <ac:spMk id="48135" creationId="{00000000-0000-0000-0000-000000000000}"/>
          </ac:spMkLst>
        </pc:spChg>
        <pc:spChg chg="del mod">
          <ac:chgData name="J Barker" userId="8227ee0e-fd3b-4e42-9476-b3edf034b415" providerId="ADAL" clId="{CE30386F-7EE0-4DCF-8999-ECBBA027354B}" dt="2018-08-08T12:08:10.829" v="125" actId="478"/>
          <ac:spMkLst>
            <pc:docMk/>
            <pc:sldMk cId="669325913" sldId="279"/>
            <ac:spMk id="48136" creationId="{00000000-0000-0000-0000-000000000000}"/>
          </ac:spMkLst>
        </pc:spChg>
        <pc:spChg chg="del mod">
          <ac:chgData name="J Barker" userId="8227ee0e-fd3b-4e42-9476-b3edf034b415" providerId="ADAL" clId="{CE30386F-7EE0-4DCF-8999-ECBBA027354B}" dt="2018-08-08T12:06:48.699" v="101" actId="478"/>
          <ac:spMkLst>
            <pc:docMk/>
            <pc:sldMk cId="669325913" sldId="279"/>
            <ac:spMk id="48137" creationId="{00000000-0000-0000-0000-000000000000}"/>
          </ac:spMkLst>
        </pc:spChg>
        <pc:picChg chg="mod">
          <ac:chgData name="J Barker" userId="8227ee0e-fd3b-4e42-9476-b3edf034b415" providerId="ADAL" clId="{CE30386F-7EE0-4DCF-8999-ECBBA027354B}" dt="2018-08-08T12:37:08.348" v="603" actId="1076"/>
          <ac:picMkLst>
            <pc:docMk/>
            <pc:sldMk cId="669325913" sldId="279"/>
            <ac:picMk id="48132" creationId="{00000000-0000-0000-0000-000000000000}"/>
          </ac:picMkLst>
        </pc:picChg>
        <pc:cxnChg chg="add mod">
          <ac:chgData name="J Barker" userId="8227ee0e-fd3b-4e42-9476-b3edf034b415" providerId="ADAL" clId="{CE30386F-7EE0-4DCF-8999-ECBBA027354B}" dt="2018-08-08T12:37:08.348" v="603" actId="1076"/>
          <ac:cxnSpMkLst>
            <pc:docMk/>
            <pc:sldMk cId="669325913" sldId="279"/>
            <ac:cxnSpMk id="3" creationId="{C1F66AE3-573C-4A10-8D46-4A2125474647}"/>
          </ac:cxnSpMkLst>
        </pc:cxnChg>
        <pc:cxnChg chg="add mod">
          <ac:chgData name="J Barker" userId="8227ee0e-fd3b-4e42-9476-b3edf034b415" providerId="ADAL" clId="{CE30386F-7EE0-4DCF-8999-ECBBA027354B}" dt="2018-08-08T12:37:08.348" v="603" actId="1076"/>
          <ac:cxnSpMkLst>
            <pc:docMk/>
            <pc:sldMk cId="669325913" sldId="279"/>
            <ac:cxnSpMk id="13" creationId="{ADC6CAEA-B157-4967-9AE9-9E2C48EC759E}"/>
          </ac:cxnSpMkLst>
        </pc:cxnChg>
        <pc:cxnChg chg="add mod">
          <ac:chgData name="J Barker" userId="8227ee0e-fd3b-4e42-9476-b3edf034b415" providerId="ADAL" clId="{CE30386F-7EE0-4DCF-8999-ECBBA027354B}" dt="2018-08-08T12:37:08.348" v="603" actId="1076"/>
          <ac:cxnSpMkLst>
            <pc:docMk/>
            <pc:sldMk cId="669325913" sldId="279"/>
            <ac:cxnSpMk id="16" creationId="{59AA36DF-29DC-4156-9C18-B4748BFD0C70}"/>
          </ac:cxnSpMkLst>
        </pc:cxnChg>
        <pc:cxnChg chg="add mod">
          <ac:chgData name="J Barker" userId="8227ee0e-fd3b-4e42-9476-b3edf034b415" providerId="ADAL" clId="{CE30386F-7EE0-4DCF-8999-ECBBA027354B}" dt="2018-08-08T12:37:08.348" v="603" actId="1076"/>
          <ac:cxnSpMkLst>
            <pc:docMk/>
            <pc:sldMk cId="669325913" sldId="279"/>
            <ac:cxnSpMk id="24" creationId="{9A470672-EE4F-46CE-984F-EFE0C97510CD}"/>
          </ac:cxnSpMkLst>
        </pc:cxnChg>
        <pc:cxnChg chg="add mod">
          <ac:chgData name="J Barker" userId="8227ee0e-fd3b-4e42-9476-b3edf034b415" providerId="ADAL" clId="{CE30386F-7EE0-4DCF-8999-ECBBA027354B}" dt="2018-08-08T12:37:08.348" v="603" actId="1076"/>
          <ac:cxnSpMkLst>
            <pc:docMk/>
            <pc:sldMk cId="669325913" sldId="279"/>
            <ac:cxnSpMk id="27" creationId="{3B51E41C-CEC5-4CD5-ABC1-0C774A038A7C}"/>
          </ac:cxnSpMkLst>
        </pc:cxnChg>
        <pc:cxnChg chg="add mod">
          <ac:chgData name="J Barker" userId="8227ee0e-fd3b-4e42-9476-b3edf034b415" providerId="ADAL" clId="{CE30386F-7EE0-4DCF-8999-ECBBA027354B}" dt="2018-08-08T12:37:08.348" v="603" actId="1076"/>
          <ac:cxnSpMkLst>
            <pc:docMk/>
            <pc:sldMk cId="669325913" sldId="279"/>
            <ac:cxnSpMk id="30" creationId="{CB4BAFA1-3E06-4AED-BF26-F0F0092E6B12}"/>
          </ac:cxnSpMkLst>
        </pc:cxnChg>
      </pc:sldChg>
      <pc:sldChg chg="del">
        <pc:chgData name="J Barker" userId="8227ee0e-fd3b-4e42-9476-b3edf034b415" providerId="ADAL" clId="{CE30386F-7EE0-4DCF-8999-ECBBA027354B}" dt="2018-08-08T11:28:37.568" v="0" actId="2696"/>
        <pc:sldMkLst>
          <pc:docMk/>
          <pc:sldMk cId="1681228044" sldId="283"/>
        </pc:sldMkLst>
      </pc:sldChg>
      <pc:sldChg chg="del">
        <pc:chgData name="J Barker" userId="8227ee0e-fd3b-4e42-9476-b3edf034b415" providerId="ADAL" clId="{CE30386F-7EE0-4DCF-8999-ECBBA027354B}" dt="2018-08-08T15:28:50.832" v="3835" actId="2696"/>
        <pc:sldMkLst>
          <pc:docMk/>
          <pc:sldMk cId="1800480732" sldId="294"/>
        </pc:sldMkLst>
      </pc:sldChg>
      <pc:sldChg chg="del">
        <pc:chgData name="J Barker" userId="8227ee0e-fd3b-4e42-9476-b3edf034b415" providerId="ADAL" clId="{CE30386F-7EE0-4DCF-8999-ECBBA027354B}" dt="2018-08-08T15:48:04.706" v="4191" actId="2696"/>
        <pc:sldMkLst>
          <pc:docMk/>
          <pc:sldMk cId="3544394457" sldId="295"/>
        </pc:sldMkLst>
      </pc:sldChg>
      <pc:sldChg chg="del">
        <pc:chgData name="J Barker" userId="8227ee0e-fd3b-4e42-9476-b3edf034b415" providerId="ADAL" clId="{CE30386F-7EE0-4DCF-8999-ECBBA027354B}" dt="2018-08-08T15:48:04.706" v="4192" actId="2696"/>
        <pc:sldMkLst>
          <pc:docMk/>
          <pc:sldMk cId="162705929" sldId="296"/>
        </pc:sldMkLst>
      </pc:sldChg>
      <pc:sldChg chg="del">
        <pc:chgData name="J Barker" userId="8227ee0e-fd3b-4e42-9476-b3edf034b415" providerId="ADAL" clId="{CE30386F-7EE0-4DCF-8999-ECBBA027354B}" dt="2018-08-08T15:48:04.737" v="4205" actId="2696"/>
        <pc:sldMkLst>
          <pc:docMk/>
          <pc:sldMk cId="1137974308" sldId="298"/>
        </pc:sldMkLst>
      </pc:sldChg>
      <pc:sldChg chg="del">
        <pc:chgData name="J Barker" userId="8227ee0e-fd3b-4e42-9476-b3edf034b415" providerId="ADAL" clId="{CE30386F-7EE0-4DCF-8999-ECBBA027354B}" dt="2018-08-08T15:28:07.272" v="3819" actId="2696"/>
        <pc:sldMkLst>
          <pc:docMk/>
          <pc:sldMk cId="1871295504" sldId="299"/>
        </pc:sldMkLst>
      </pc:sldChg>
      <pc:sldChg chg="del">
        <pc:chgData name="J Barker" userId="8227ee0e-fd3b-4e42-9476-b3edf034b415" providerId="ADAL" clId="{CE30386F-7EE0-4DCF-8999-ECBBA027354B}" dt="2018-08-08T15:28:08.432" v="3820" actId="2696"/>
        <pc:sldMkLst>
          <pc:docMk/>
          <pc:sldMk cId="3230420355" sldId="300"/>
        </pc:sldMkLst>
      </pc:sldChg>
      <pc:sldChg chg="del">
        <pc:chgData name="J Barker" userId="8227ee0e-fd3b-4e42-9476-b3edf034b415" providerId="ADAL" clId="{CE30386F-7EE0-4DCF-8999-ECBBA027354B}" dt="2018-08-08T15:28:10.703" v="3822" actId="2696"/>
        <pc:sldMkLst>
          <pc:docMk/>
          <pc:sldMk cId="2239502193" sldId="301"/>
        </pc:sldMkLst>
      </pc:sldChg>
      <pc:sldChg chg="del">
        <pc:chgData name="J Barker" userId="8227ee0e-fd3b-4e42-9476-b3edf034b415" providerId="ADAL" clId="{CE30386F-7EE0-4DCF-8999-ECBBA027354B}" dt="2018-08-08T15:28:09.593" v="3821" actId="2696"/>
        <pc:sldMkLst>
          <pc:docMk/>
          <pc:sldMk cId="1830391747" sldId="302"/>
        </pc:sldMkLst>
      </pc:sldChg>
      <pc:sldChg chg="addSp delSp modSp delAnim modAnim">
        <pc:chgData name="J Barker" userId="8227ee0e-fd3b-4e42-9476-b3edf034b415" providerId="ADAL" clId="{CE30386F-7EE0-4DCF-8999-ECBBA027354B}" dt="2018-08-08T15:42:54.202" v="4133" actId="478"/>
        <pc:sldMkLst>
          <pc:docMk/>
          <pc:sldMk cId="603293172" sldId="303"/>
        </pc:sldMkLst>
        <pc:spChg chg="add mod">
          <ac:chgData name="J Barker" userId="8227ee0e-fd3b-4e42-9476-b3edf034b415" providerId="ADAL" clId="{CE30386F-7EE0-4DCF-8999-ECBBA027354B}" dt="2018-08-08T12:35:46.158" v="591" actId="14100"/>
          <ac:spMkLst>
            <pc:docMk/>
            <pc:sldMk cId="603293172" sldId="303"/>
            <ac:spMk id="5" creationId="{68797DD0-AC09-4492-8E57-E0B4A89B5ABE}"/>
          </ac:spMkLst>
        </pc:spChg>
        <pc:spChg chg="add del mod">
          <ac:chgData name="J Barker" userId="8227ee0e-fd3b-4e42-9476-b3edf034b415" providerId="ADAL" clId="{CE30386F-7EE0-4DCF-8999-ECBBA027354B}" dt="2018-08-08T15:42:54.202" v="4133" actId="478"/>
          <ac:spMkLst>
            <pc:docMk/>
            <pc:sldMk cId="603293172" sldId="303"/>
            <ac:spMk id="6" creationId="{BE4FB067-3DFF-4A4D-A792-B433F943CFE6}"/>
          </ac:spMkLst>
        </pc:spChg>
        <pc:spChg chg="mod">
          <ac:chgData name="J Barker" userId="8227ee0e-fd3b-4e42-9476-b3edf034b415" providerId="ADAL" clId="{CE30386F-7EE0-4DCF-8999-ECBBA027354B}" dt="2018-08-08T12:35:02.278" v="550" actId="13926"/>
          <ac:spMkLst>
            <pc:docMk/>
            <pc:sldMk cId="603293172" sldId="303"/>
            <ac:spMk id="56322" creationId="{595008E0-7669-4194-9376-D19604CA9B27}"/>
          </ac:spMkLst>
        </pc:spChg>
      </pc:sldChg>
      <pc:sldChg chg="modSp">
        <pc:chgData name="J Barker" userId="8227ee0e-fd3b-4e42-9476-b3edf034b415" providerId="ADAL" clId="{CE30386F-7EE0-4DCF-8999-ECBBA027354B}" dt="2018-08-08T11:37:03.099" v="4" actId="14100"/>
        <pc:sldMkLst>
          <pc:docMk/>
          <pc:sldMk cId="3891776087" sldId="304"/>
        </pc:sldMkLst>
        <pc:spChg chg="mod">
          <ac:chgData name="J Barker" userId="8227ee0e-fd3b-4e42-9476-b3edf034b415" providerId="ADAL" clId="{CE30386F-7EE0-4DCF-8999-ECBBA027354B}" dt="2018-08-08T11:37:03.099" v="4" actId="14100"/>
          <ac:spMkLst>
            <pc:docMk/>
            <pc:sldMk cId="3891776087" sldId="304"/>
            <ac:spMk id="98307" creationId="{751B248C-53A8-4121-A55E-A1C3BA49BB10}"/>
          </ac:spMkLst>
        </pc:spChg>
      </pc:sldChg>
      <pc:sldChg chg="modSp">
        <pc:chgData name="J Barker" userId="8227ee0e-fd3b-4e42-9476-b3edf034b415" providerId="ADAL" clId="{CE30386F-7EE0-4DCF-8999-ECBBA027354B}" dt="2018-08-08T11:37:11.150" v="6" actId="14100"/>
        <pc:sldMkLst>
          <pc:docMk/>
          <pc:sldMk cId="3854499590" sldId="305"/>
        </pc:sldMkLst>
        <pc:spChg chg="mod">
          <ac:chgData name="J Barker" userId="8227ee0e-fd3b-4e42-9476-b3edf034b415" providerId="ADAL" clId="{CE30386F-7EE0-4DCF-8999-ECBBA027354B}" dt="2018-08-08T11:37:11.150" v="6" actId="14100"/>
          <ac:spMkLst>
            <pc:docMk/>
            <pc:sldMk cId="3854499590" sldId="305"/>
            <ac:spMk id="99331" creationId="{B4BFE431-B0E3-4A4F-8948-B463D46F9BCA}"/>
          </ac:spMkLst>
        </pc:spChg>
      </pc:sldChg>
      <pc:sldChg chg="add del">
        <pc:chgData name="J Barker" userId="8227ee0e-fd3b-4e42-9476-b3edf034b415" providerId="ADAL" clId="{CE30386F-7EE0-4DCF-8999-ECBBA027354B}" dt="2018-08-08T11:39:52.950" v="8"/>
        <pc:sldMkLst>
          <pc:docMk/>
          <pc:sldMk cId="2966813532" sldId="306"/>
        </pc:sldMkLst>
      </pc:sldChg>
      <pc:sldChg chg="add del">
        <pc:chgData name="J Barker" userId="8227ee0e-fd3b-4e42-9476-b3edf034b415" providerId="ADAL" clId="{CE30386F-7EE0-4DCF-8999-ECBBA027354B}" dt="2018-08-08T11:39:52.950" v="8"/>
        <pc:sldMkLst>
          <pc:docMk/>
          <pc:sldMk cId="4112991366" sldId="307"/>
        </pc:sldMkLst>
      </pc:sldChg>
      <pc:sldChg chg="add del">
        <pc:chgData name="J Barker" userId="8227ee0e-fd3b-4e42-9476-b3edf034b415" providerId="ADAL" clId="{CE30386F-7EE0-4DCF-8999-ECBBA027354B}" dt="2018-08-08T11:39:52.950" v="8"/>
        <pc:sldMkLst>
          <pc:docMk/>
          <pc:sldMk cId="4170645344" sldId="308"/>
        </pc:sldMkLst>
      </pc:sldChg>
      <pc:sldChg chg="add">
        <pc:chgData name="J Barker" userId="8227ee0e-fd3b-4e42-9476-b3edf034b415" providerId="ADAL" clId="{CE30386F-7EE0-4DCF-8999-ECBBA027354B}" dt="2018-08-08T11:53:31.828" v="96"/>
        <pc:sldMkLst>
          <pc:docMk/>
          <pc:sldMk cId="3074452060" sldId="317"/>
        </pc:sldMkLst>
      </pc:sldChg>
      <pc:sldChg chg="add del">
        <pc:chgData name="J Barker" userId="8227ee0e-fd3b-4e42-9476-b3edf034b415" providerId="ADAL" clId="{CE30386F-7EE0-4DCF-8999-ECBBA027354B}" dt="2018-08-08T11:53:31.799" v="95"/>
        <pc:sldMkLst>
          <pc:docMk/>
          <pc:sldMk cId="3636841819" sldId="317"/>
        </pc:sldMkLst>
      </pc:sldChg>
      <pc:sldChg chg="add del">
        <pc:chgData name="J Barker" userId="8227ee0e-fd3b-4e42-9476-b3edf034b415" providerId="ADAL" clId="{CE30386F-7EE0-4DCF-8999-ECBBA027354B}" dt="2018-08-08T11:53:31.799" v="95"/>
        <pc:sldMkLst>
          <pc:docMk/>
          <pc:sldMk cId="1252237438" sldId="318"/>
        </pc:sldMkLst>
      </pc:sldChg>
      <pc:sldChg chg="add">
        <pc:chgData name="J Barker" userId="8227ee0e-fd3b-4e42-9476-b3edf034b415" providerId="ADAL" clId="{CE30386F-7EE0-4DCF-8999-ECBBA027354B}" dt="2018-08-08T11:53:31.828" v="96"/>
        <pc:sldMkLst>
          <pc:docMk/>
          <pc:sldMk cId="1797158359" sldId="318"/>
        </pc:sldMkLst>
      </pc:sldChg>
      <pc:sldChg chg="add del">
        <pc:chgData name="J Barker" userId="8227ee0e-fd3b-4e42-9476-b3edf034b415" providerId="ADAL" clId="{CE30386F-7EE0-4DCF-8999-ECBBA027354B}" dt="2018-08-08T11:53:31.799" v="95"/>
        <pc:sldMkLst>
          <pc:docMk/>
          <pc:sldMk cId="2776056998" sldId="319"/>
        </pc:sldMkLst>
      </pc:sldChg>
      <pc:sldChg chg="add">
        <pc:chgData name="J Barker" userId="8227ee0e-fd3b-4e42-9476-b3edf034b415" providerId="ADAL" clId="{CE30386F-7EE0-4DCF-8999-ECBBA027354B}" dt="2018-08-08T11:53:31.828" v="96"/>
        <pc:sldMkLst>
          <pc:docMk/>
          <pc:sldMk cId="3760557996" sldId="319"/>
        </pc:sldMkLst>
      </pc:sldChg>
      <pc:sldChg chg="addSp delSp modSp add modTransition setBg modAnim">
        <pc:chgData name="J Barker" userId="8227ee0e-fd3b-4e42-9476-b3edf034b415" providerId="ADAL" clId="{CE30386F-7EE0-4DCF-8999-ECBBA027354B}" dt="2018-08-08T13:32:23.036" v="804"/>
        <pc:sldMkLst>
          <pc:docMk/>
          <pc:sldMk cId="4225097392" sldId="320"/>
        </pc:sldMkLst>
        <pc:spChg chg="del">
          <ac:chgData name="J Barker" userId="8227ee0e-fd3b-4e42-9476-b3edf034b415" providerId="ADAL" clId="{CE30386F-7EE0-4DCF-8999-ECBBA027354B}" dt="2018-08-08T12:15:44.443" v="181"/>
          <ac:spMkLst>
            <pc:docMk/>
            <pc:sldMk cId="4225097392" sldId="320"/>
            <ac:spMk id="2" creationId="{4B3A4CB5-76DE-4FA5-8501-F4292E8CD047}"/>
          </ac:spMkLst>
        </pc:spChg>
        <pc:spChg chg="del">
          <ac:chgData name="J Barker" userId="8227ee0e-fd3b-4e42-9476-b3edf034b415" providerId="ADAL" clId="{CE30386F-7EE0-4DCF-8999-ECBBA027354B}" dt="2018-08-08T12:15:44.443" v="181"/>
          <ac:spMkLst>
            <pc:docMk/>
            <pc:sldMk cId="4225097392" sldId="320"/>
            <ac:spMk id="3" creationId="{2D36B02A-52F8-4828-B21D-076BFC2F42A8}"/>
          </ac:spMkLst>
        </pc:spChg>
        <pc:spChg chg="del">
          <ac:chgData name="J Barker" userId="8227ee0e-fd3b-4e42-9476-b3edf034b415" providerId="ADAL" clId="{CE30386F-7EE0-4DCF-8999-ECBBA027354B}" dt="2018-08-08T12:15:48.558" v="182" actId="478"/>
          <ac:spMkLst>
            <pc:docMk/>
            <pc:sldMk cId="4225097392" sldId="320"/>
            <ac:spMk id="4" creationId="{51BAF968-47B5-4826-AD32-65E683A0E8C5}"/>
          </ac:spMkLst>
        </pc:spChg>
        <pc:spChg chg="add mod">
          <ac:chgData name="J Barker" userId="8227ee0e-fd3b-4e42-9476-b3edf034b415" providerId="ADAL" clId="{CE30386F-7EE0-4DCF-8999-ECBBA027354B}" dt="2018-08-08T12:28:47.948" v="403" actId="1076"/>
          <ac:spMkLst>
            <pc:docMk/>
            <pc:sldMk cId="4225097392" sldId="320"/>
            <ac:spMk id="7" creationId="{39A3D632-42FD-40DA-B4A5-650349025CBA}"/>
          </ac:spMkLst>
        </pc:spChg>
        <pc:spChg chg="add mod">
          <ac:chgData name="J Barker" userId="8227ee0e-fd3b-4e42-9476-b3edf034b415" providerId="ADAL" clId="{CE30386F-7EE0-4DCF-8999-ECBBA027354B}" dt="2018-08-08T12:29:40.968" v="416" actId="688"/>
          <ac:spMkLst>
            <pc:docMk/>
            <pc:sldMk cId="4225097392" sldId="320"/>
            <ac:spMk id="8" creationId="{EDBE09D3-B1DB-44A0-9F42-CDD0B9851D15}"/>
          </ac:spMkLst>
        </pc:spChg>
        <pc:spChg chg="add mod">
          <ac:chgData name="J Barker" userId="8227ee0e-fd3b-4e42-9476-b3edf034b415" providerId="ADAL" clId="{CE30386F-7EE0-4DCF-8999-ECBBA027354B}" dt="2018-08-08T12:29:14.158" v="410" actId="1076"/>
          <ac:spMkLst>
            <pc:docMk/>
            <pc:sldMk cId="4225097392" sldId="320"/>
            <ac:spMk id="9" creationId="{F5F26AC6-9FB5-48E6-B52D-A151783300B2}"/>
          </ac:spMkLst>
        </pc:spChg>
        <pc:spChg chg="add mod">
          <ac:chgData name="J Barker" userId="8227ee0e-fd3b-4e42-9476-b3edf034b415" providerId="ADAL" clId="{CE30386F-7EE0-4DCF-8999-ECBBA027354B}" dt="2018-08-08T12:29:30.598" v="415" actId="1076"/>
          <ac:spMkLst>
            <pc:docMk/>
            <pc:sldMk cId="4225097392" sldId="320"/>
            <ac:spMk id="10" creationId="{21AA5C6A-7EA5-48B4-B395-42BC66A68AD1}"/>
          </ac:spMkLst>
        </pc:spChg>
        <pc:spChg chg="add mod">
          <ac:chgData name="J Barker" userId="8227ee0e-fd3b-4e42-9476-b3edf034b415" providerId="ADAL" clId="{CE30386F-7EE0-4DCF-8999-ECBBA027354B}" dt="2018-08-08T12:31:37.328" v="515" actId="1076"/>
          <ac:spMkLst>
            <pc:docMk/>
            <pc:sldMk cId="4225097392" sldId="320"/>
            <ac:spMk id="11" creationId="{74C6DD52-9BC9-4439-B9A5-4607CA48E2A7}"/>
          </ac:spMkLst>
        </pc:spChg>
        <pc:spChg chg="add mod">
          <ac:chgData name="J Barker" userId="8227ee0e-fd3b-4e42-9476-b3edf034b415" providerId="ADAL" clId="{CE30386F-7EE0-4DCF-8999-ECBBA027354B}" dt="2018-08-08T12:31:39.809" v="516" actId="1076"/>
          <ac:spMkLst>
            <pc:docMk/>
            <pc:sldMk cId="4225097392" sldId="320"/>
            <ac:spMk id="12" creationId="{78FD6E35-04AA-4281-BF6A-6EB23D99C238}"/>
          </ac:spMkLst>
        </pc:spChg>
        <pc:spChg chg="add mod">
          <ac:chgData name="J Barker" userId="8227ee0e-fd3b-4e42-9476-b3edf034b415" providerId="ADAL" clId="{CE30386F-7EE0-4DCF-8999-ECBBA027354B}" dt="2018-08-08T12:31:45.657" v="517" actId="1076"/>
          <ac:spMkLst>
            <pc:docMk/>
            <pc:sldMk cId="4225097392" sldId="320"/>
            <ac:spMk id="13" creationId="{F67F7AB3-E274-4595-8BEB-E6E7C2F0876A}"/>
          </ac:spMkLst>
        </pc:spChg>
        <pc:spChg chg="add mod">
          <ac:chgData name="J Barker" userId="8227ee0e-fd3b-4e42-9476-b3edf034b415" providerId="ADAL" clId="{CE30386F-7EE0-4DCF-8999-ECBBA027354B}" dt="2018-08-08T12:34:12.239" v="544" actId="1076"/>
          <ac:spMkLst>
            <pc:docMk/>
            <pc:sldMk cId="4225097392" sldId="320"/>
            <ac:spMk id="14" creationId="{F40F2C91-A327-4DFB-8D65-D4281F9C8EED}"/>
          </ac:spMkLst>
        </pc:spChg>
        <pc:spChg chg="add mod">
          <ac:chgData name="J Barker" userId="8227ee0e-fd3b-4e42-9476-b3edf034b415" providerId="ADAL" clId="{CE30386F-7EE0-4DCF-8999-ECBBA027354B}" dt="2018-08-08T12:34:22.138" v="548" actId="1076"/>
          <ac:spMkLst>
            <pc:docMk/>
            <pc:sldMk cId="4225097392" sldId="320"/>
            <ac:spMk id="15" creationId="{7200C497-8013-42E4-A16B-E4C2FD51ECE7}"/>
          </ac:spMkLst>
        </pc:spChg>
        <pc:spChg chg="add mod">
          <ac:chgData name="J Barker" userId="8227ee0e-fd3b-4e42-9476-b3edf034b415" providerId="ADAL" clId="{CE30386F-7EE0-4DCF-8999-ECBBA027354B}" dt="2018-08-08T13:31:34.386" v="756" actId="14100"/>
          <ac:spMkLst>
            <pc:docMk/>
            <pc:sldMk cId="4225097392" sldId="320"/>
            <ac:spMk id="16" creationId="{95BD3C47-E4A6-4391-BF98-AD54E3EA31BA}"/>
          </ac:spMkLst>
        </pc:spChg>
        <pc:spChg chg="add mod">
          <ac:chgData name="J Barker" userId="8227ee0e-fd3b-4e42-9476-b3edf034b415" providerId="ADAL" clId="{CE30386F-7EE0-4DCF-8999-ECBBA027354B}" dt="2018-08-08T13:32:18.535" v="802" actId="1076"/>
          <ac:spMkLst>
            <pc:docMk/>
            <pc:sldMk cId="4225097392" sldId="320"/>
            <ac:spMk id="17" creationId="{5D0F55A1-14A8-4213-942D-BBADF8472C7F}"/>
          </ac:spMkLst>
        </pc:spChg>
        <pc:picChg chg="add mod modCrop">
          <ac:chgData name="J Barker" userId="8227ee0e-fd3b-4e42-9476-b3edf034b415" providerId="ADAL" clId="{CE30386F-7EE0-4DCF-8999-ECBBA027354B}" dt="2018-08-08T12:17:03.019" v="185" actId="1076"/>
          <ac:picMkLst>
            <pc:docMk/>
            <pc:sldMk cId="4225097392" sldId="320"/>
            <ac:picMk id="5" creationId="{A17FCCAC-DE78-4B68-9902-33665F747727}"/>
          </ac:picMkLst>
        </pc:picChg>
        <pc:picChg chg="add mod">
          <ac:chgData name="J Barker" userId="8227ee0e-fd3b-4e42-9476-b3edf034b415" providerId="ADAL" clId="{CE30386F-7EE0-4DCF-8999-ECBBA027354B}" dt="2018-08-08T12:27:37.108" v="390" actId="1076"/>
          <ac:picMkLst>
            <pc:docMk/>
            <pc:sldMk cId="4225097392" sldId="320"/>
            <ac:picMk id="6" creationId="{F28EB99C-0D42-4096-9A63-284DCB152D3E}"/>
          </ac:picMkLst>
        </pc:picChg>
      </pc:sldChg>
      <pc:sldChg chg="addSp modSp add">
        <pc:chgData name="J Barker" userId="8227ee0e-fd3b-4e42-9476-b3edf034b415" providerId="ADAL" clId="{CE30386F-7EE0-4DCF-8999-ECBBA027354B}" dt="2018-08-08T13:33:13.835" v="826" actId="14100"/>
        <pc:sldMkLst>
          <pc:docMk/>
          <pc:sldMk cId="3593738141" sldId="321"/>
        </pc:sldMkLst>
        <pc:spChg chg="add mod">
          <ac:chgData name="J Barker" userId="8227ee0e-fd3b-4e42-9476-b3edf034b415" providerId="ADAL" clId="{CE30386F-7EE0-4DCF-8999-ECBBA027354B}" dt="2018-08-08T13:33:13.835" v="826" actId="14100"/>
          <ac:spMkLst>
            <pc:docMk/>
            <pc:sldMk cId="3593738141" sldId="321"/>
            <ac:spMk id="4" creationId="{E1F8A6E7-17DA-4213-8F4D-C1EA7C8AD440}"/>
          </ac:spMkLst>
        </pc:spChg>
        <pc:picChg chg="add mod">
          <ac:chgData name="J Barker" userId="8227ee0e-fd3b-4e42-9476-b3edf034b415" providerId="ADAL" clId="{CE30386F-7EE0-4DCF-8999-ECBBA027354B}" dt="2018-08-08T12:18:58.269" v="187"/>
          <ac:picMkLst>
            <pc:docMk/>
            <pc:sldMk cId="3593738141" sldId="321"/>
            <ac:picMk id="3" creationId="{02761BCF-F1F3-47F2-90EF-56DE35747533}"/>
          </ac:picMkLst>
        </pc:picChg>
      </pc:sldChg>
      <pc:sldChg chg="addSp modSp add">
        <pc:chgData name="J Barker" userId="8227ee0e-fd3b-4e42-9476-b3edf034b415" providerId="ADAL" clId="{CE30386F-7EE0-4DCF-8999-ECBBA027354B}" dt="2018-08-08T13:34:45.565" v="892" actId="1076"/>
        <pc:sldMkLst>
          <pc:docMk/>
          <pc:sldMk cId="4177164631" sldId="322"/>
        </pc:sldMkLst>
        <pc:spChg chg="add mod">
          <ac:chgData name="J Barker" userId="8227ee0e-fd3b-4e42-9476-b3edf034b415" providerId="ADAL" clId="{CE30386F-7EE0-4DCF-8999-ECBBA027354B}" dt="2018-08-08T13:34:06.136" v="855" actId="14100"/>
          <ac:spMkLst>
            <pc:docMk/>
            <pc:sldMk cId="4177164631" sldId="322"/>
            <ac:spMk id="4" creationId="{31E81BEB-CF26-4C46-A349-8FBA24E8C32E}"/>
          </ac:spMkLst>
        </pc:spChg>
        <pc:spChg chg="add mod">
          <ac:chgData name="J Barker" userId="8227ee0e-fd3b-4e42-9476-b3edf034b415" providerId="ADAL" clId="{CE30386F-7EE0-4DCF-8999-ECBBA027354B}" dt="2018-08-08T13:34:45.565" v="892" actId="1076"/>
          <ac:spMkLst>
            <pc:docMk/>
            <pc:sldMk cId="4177164631" sldId="322"/>
            <ac:spMk id="5" creationId="{6FD08B3D-9475-4D1E-90C1-11A882D702B9}"/>
          </ac:spMkLst>
        </pc:spChg>
        <pc:picChg chg="add mod">
          <ac:chgData name="J Barker" userId="8227ee0e-fd3b-4e42-9476-b3edf034b415" providerId="ADAL" clId="{CE30386F-7EE0-4DCF-8999-ECBBA027354B}" dt="2018-08-08T12:19:22.098" v="189"/>
          <ac:picMkLst>
            <pc:docMk/>
            <pc:sldMk cId="4177164631" sldId="322"/>
            <ac:picMk id="3" creationId="{37DC16E4-89DC-421C-AB27-1C4FFD1C0AD4}"/>
          </ac:picMkLst>
        </pc:picChg>
      </pc:sldChg>
      <pc:sldChg chg="addSp modSp add">
        <pc:chgData name="J Barker" userId="8227ee0e-fd3b-4e42-9476-b3edf034b415" providerId="ADAL" clId="{CE30386F-7EE0-4DCF-8999-ECBBA027354B}" dt="2018-08-08T13:39:43.435" v="967" actId="1076"/>
        <pc:sldMkLst>
          <pc:docMk/>
          <pc:sldMk cId="2413895597" sldId="323"/>
        </pc:sldMkLst>
        <pc:spChg chg="add mod">
          <ac:chgData name="J Barker" userId="8227ee0e-fd3b-4e42-9476-b3edf034b415" providerId="ADAL" clId="{CE30386F-7EE0-4DCF-8999-ECBBA027354B}" dt="2018-08-08T13:38:58.156" v="940" actId="1076"/>
          <ac:spMkLst>
            <pc:docMk/>
            <pc:sldMk cId="2413895597" sldId="323"/>
            <ac:spMk id="4" creationId="{83046E2D-8C3A-497E-8FBA-F47DEDCB64AD}"/>
          </ac:spMkLst>
        </pc:spChg>
        <pc:spChg chg="add mod">
          <ac:chgData name="J Barker" userId="8227ee0e-fd3b-4e42-9476-b3edf034b415" providerId="ADAL" clId="{CE30386F-7EE0-4DCF-8999-ECBBA027354B}" dt="2018-08-08T13:39:43.435" v="967" actId="1076"/>
          <ac:spMkLst>
            <pc:docMk/>
            <pc:sldMk cId="2413895597" sldId="323"/>
            <ac:spMk id="5" creationId="{4ECB2441-8D4D-4EE2-A0F4-939A0D526052}"/>
          </ac:spMkLst>
        </pc:spChg>
        <pc:picChg chg="add mod">
          <ac:chgData name="J Barker" userId="8227ee0e-fd3b-4e42-9476-b3edf034b415" providerId="ADAL" clId="{CE30386F-7EE0-4DCF-8999-ECBBA027354B}" dt="2018-08-08T13:38:13.315" v="893"/>
          <ac:picMkLst>
            <pc:docMk/>
            <pc:sldMk cId="2413895597" sldId="323"/>
            <ac:picMk id="3" creationId="{05DB24F1-EE08-412C-B3CC-75E3091C3301}"/>
          </ac:picMkLst>
        </pc:picChg>
      </pc:sldChg>
      <pc:sldChg chg="addSp modSp add ord modAnim">
        <pc:chgData name="J Barker" userId="8227ee0e-fd3b-4e42-9476-b3edf034b415" providerId="ADAL" clId="{CE30386F-7EE0-4DCF-8999-ECBBA027354B}" dt="2018-08-08T15:22:42.882" v="3700"/>
        <pc:sldMkLst>
          <pc:docMk/>
          <pc:sldMk cId="199636553" sldId="324"/>
        </pc:sldMkLst>
        <pc:picChg chg="add mod">
          <ac:chgData name="J Barker" userId="8227ee0e-fd3b-4e42-9476-b3edf034b415" providerId="ADAL" clId="{CE30386F-7EE0-4DCF-8999-ECBBA027354B}" dt="2018-08-08T15:20:26.173" v="3677" actId="14100"/>
          <ac:picMkLst>
            <pc:docMk/>
            <pc:sldMk cId="199636553" sldId="324"/>
            <ac:picMk id="2" creationId="{A0195E83-0A13-40A6-8EE3-01E181331F4F}"/>
          </ac:picMkLst>
        </pc:picChg>
        <pc:picChg chg="add mod modCrop">
          <ac:chgData name="J Barker" userId="8227ee0e-fd3b-4e42-9476-b3edf034b415" providerId="ADAL" clId="{CE30386F-7EE0-4DCF-8999-ECBBA027354B}" dt="2018-08-08T15:20:54.013" v="3684" actId="14100"/>
          <ac:picMkLst>
            <pc:docMk/>
            <pc:sldMk cId="199636553" sldId="324"/>
            <ac:picMk id="4" creationId="{6230CCC7-9408-4BE5-8AFE-2A18A76AD9DA}"/>
          </ac:picMkLst>
        </pc:picChg>
        <pc:picChg chg="add mod modCrop">
          <ac:chgData name="J Barker" userId="8227ee0e-fd3b-4e42-9476-b3edf034b415" providerId="ADAL" clId="{CE30386F-7EE0-4DCF-8999-ECBBA027354B}" dt="2018-08-08T15:22:26.772" v="3699" actId="1076"/>
          <ac:picMkLst>
            <pc:docMk/>
            <pc:sldMk cId="199636553" sldId="324"/>
            <ac:picMk id="5" creationId="{F086822F-45CF-4BBF-9CD9-EC1D7F6647B9}"/>
          </ac:picMkLst>
        </pc:picChg>
      </pc:sldChg>
      <pc:sldChg chg="addSp modSp add">
        <pc:chgData name="J Barker" userId="8227ee0e-fd3b-4e42-9476-b3edf034b415" providerId="ADAL" clId="{CE30386F-7EE0-4DCF-8999-ECBBA027354B}" dt="2018-08-08T13:45:05.995" v="1092" actId="14100"/>
        <pc:sldMkLst>
          <pc:docMk/>
          <pc:sldMk cId="3460743602" sldId="325"/>
        </pc:sldMkLst>
        <pc:spChg chg="add mod">
          <ac:chgData name="J Barker" userId="8227ee0e-fd3b-4e42-9476-b3edf034b415" providerId="ADAL" clId="{CE30386F-7EE0-4DCF-8999-ECBBA027354B}" dt="2018-08-08T13:45:05.995" v="1092" actId="14100"/>
          <ac:spMkLst>
            <pc:docMk/>
            <pc:sldMk cId="3460743602" sldId="325"/>
            <ac:spMk id="4" creationId="{65AE239B-51E8-410C-8606-E1E7FF06E6CE}"/>
          </ac:spMkLst>
        </pc:spChg>
        <pc:spChg chg="add mod">
          <ac:chgData name="J Barker" userId="8227ee0e-fd3b-4e42-9476-b3edf034b415" providerId="ADAL" clId="{CE30386F-7EE0-4DCF-8999-ECBBA027354B}" dt="2018-08-08T13:44:34.196" v="1045" actId="1076"/>
          <ac:spMkLst>
            <pc:docMk/>
            <pc:sldMk cId="3460743602" sldId="325"/>
            <ac:spMk id="7" creationId="{2941715F-B699-49BD-AA9A-54DBC9B6DEDB}"/>
          </ac:spMkLst>
        </pc:spChg>
        <pc:spChg chg="add mod">
          <ac:chgData name="J Barker" userId="8227ee0e-fd3b-4e42-9476-b3edf034b415" providerId="ADAL" clId="{CE30386F-7EE0-4DCF-8999-ECBBA027354B}" dt="2018-08-08T13:44:56.796" v="1081" actId="1076"/>
          <ac:spMkLst>
            <pc:docMk/>
            <pc:sldMk cId="3460743602" sldId="325"/>
            <ac:spMk id="8" creationId="{6753945B-5399-4C38-99A6-9F3DA71C1503}"/>
          </ac:spMkLst>
        </pc:spChg>
        <pc:picChg chg="add mod">
          <ac:chgData name="J Barker" userId="8227ee0e-fd3b-4e42-9476-b3edf034b415" providerId="ADAL" clId="{CE30386F-7EE0-4DCF-8999-ECBBA027354B}" dt="2018-08-08T13:40:42.785" v="969"/>
          <ac:picMkLst>
            <pc:docMk/>
            <pc:sldMk cId="3460743602" sldId="325"/>
            <ac:picMk id="3" creationId="{DF421BCC-1ED5-4AC0-833F-CA2F3AE97F7C}"/>
          </ac:picMkLst>
        </pc:picChg>
        <pc:picChg chg="add mod modCrop">
          <ac:chgData name="J Barker" userId="8227ee0e-fd3b-4e42-9476-b3edf034b415" providerId="ADAL" clId="{CE30386F-7EE0-4DCF-8999-ECBBA027354B}" dt="2018-08-08T13:44:25.325" v="1043" actId="1076"/>
          <ac:picMkLst>
            <pc:docMk/>
            <pc:sldMk cId="3460743602" sldId="325"/>
            <ac:picMk id="6" creationId="{223643B3-968B-4955-B941-414B18BB5B4A}"/>
          </ac:picMkLst>
        </pc:picChg>
      </pc:sldChg>
      <pc:sldChg chg="addSp delSp modSp add modAnim">
        <pc:chgData name="J Barker" userId="8227ee0e-fd3b-4e42-9476-b3edf034b415" providerId="ADAL" clId="{CE30386F-7EE0-4DCF-8999-ECBBA027354B}" dt="2018-08-08T15:44:47.353" v="4187" actId="20577"/>
        <pc:sldMkLst>
          <pc:docMk/>
          <pc:sldMk cId="3920745901" sldId="326"/>
        </pc:sldMkLst>
        <pc:spChg chg="add mod">
          <ac:chgData name="J Barker" userId="8227ee0e-fd3b-4e42-9476-b3edf034b415" providerId="ADAL" clId="{CE30386F-7EE0-4DCF-8999-ECBBA027354B}" dt="2018-08-08T15:44:47.353" v="4187" actId="20577"/>
          <ac:spMkLst>
            <pc:docMk/>
            <pc:sldMk cId="3920745901" sldId="326"/>
            <ac:spMk id="6" creationId="{F24E17B0-ABC6-4C22-8FFC-F5B4AAC06EF8}"/>
          </ac:spMkLst>
        </pc:spChg>
        <pc:spChg chg="add mod">
          <ac:chgData name="J Barker" userId="8227ee0e-fd3b-4e42-9476-b3edf034b415" providerId="ADAL" clId="{CE30386F-7EE0-4DCF-8999-ECBBA027354B}" dt="2018-08-08T14:41:39.404" v="2271" actId="571"/>
          <ac:spMkLst>
            <pc:docMk/>
            <pc:sldMk cId="3920745901" sldId="326"/>
            <ac:spMk id="8" creationId="{232BE786-7580-489F-A95E-96D8E7A610CF}"/>
          </ac:spMkLst>
        </pc:spChg>
        <pc:spChg chg="add mod">
          <ac:chgData name="J Barker" userId="8227ee0e-fd3b-4e42-9476-b3edf034b415" providerId="ADAL" clId="{CE30386F-7EE0-4DCF-8999-ECBBA027354B}" dt="2018-08-08T14:42:41.034" v="2323" actId="115"/>
          <ac:spMkLst>
            <pc:docMk/>
            <pc:sldMk cId="3920745901" sldId="326"/>
            <ac:spMk id="9" creationId="{7A4045BE-40D9-487E-B47E-154AFF4231CD}"/>
          </ac:spMkLst>
        </pc:spChg>
        <pc:picChg chg="add mod">
          <ac:chgData name="J Barker" userId="8227ee0e-fd3b-4e42-9476-b3edf034b415" providerId="ADAL" clId="{CE30386F-7EE0-4DCF-8999-ECBBA027354B}" dt="2018-08-08T14:43:00.073" v="2325" actId="1076"/>
          <ac:picMkLst>
            <pc:docMk/>
            <pc:sldMk cId="3920745901" sldId="326"/>
            <ac:picMk id="2" creationId="{3FAF7A31-2568-4148-B89B-AFF778158F83}"/>
          </ac:picMkLst>
        </pc:picChg>
        <pc:picChg chg="add del mod">
          <ac:chgData name="J Barker" userId="8227ee0e-fd3b-4e42-9476-b3edf034b415" providerId="ADAL" clId="{CE30386F-7EE0-4DCF-8999-ECBBA027354B}" dt="2018-08-08T13:49:47.825" v="1167" actId="478"/>
          <ac:picMkLst>
            <pc:docMk/>
            <pc:sldMk cId="3920745901" sldId="326"/>
            <ac:picMk id="3" creationId="{B1C65143-634A-44BB-AC3B-3333CFB8B4CB}"/>
          </ac:picMkLst>
        </pc:picChg>
        <pc:picChg chg="add mod modCrop">
          <ac:chgData name="J Barker" userId="8227ee0e-fd3b-4e42-9476-b3edf034b415" providerId="ADAL" clId="{CE30386F-7EE0-4DCF-8999-ECBBA027354B}" dt="2018-08-08T14:42:47.714" v="2324" actId="1076"/>
          <ac:picMkLst>
            <pc:docMk/>
            <pc:sldMk cId="3920745901" sldId="326"/>
            <ac:picMk id="5" creationId="{772671CA-213C-41AD-B164-773EE9A78242}"/>
          </ac:picMkLst>
        </pc:picChg>
        <pc:picChg chg="add mod">
          <ac:chgData name="J Barker" userId="8227ee0e-fd3b-4e42-9476-b3edf034b415" providerId="ADAL" clId="{CE30386F-7EE0-4DCF-8999-ECBBA027354B}" dt="2018-08-08T14:41:39.404" v="2271" actId="571"/>
          <ac:picMkLst>
            <pc:docMk/>
            <pc:sldMk cId="3920745901" sldId="326"/>
            <ac:picMk id="7" creationId="{B5D9E033-A065-4646-BF27-C9AC8173C173}"/>
          </ac:picMkLst>
        </pc:picChg>
      </pc:sldChg>
      <pc:sldChg chg="addSp modSp">
        <pc:chgData name="J Barker" userId="8227ee0e-fd3b-4e42-9476-b3edf034b415" providerId="ADAL" clId="{CE30386F-7EE0-4DCF-8999-ECBBA027354B}" dt="2018-08-08T14:03:37.005" v="1350" actId="14100"/>
        <pc:sldMkLst>
          <pc:docMk/>
          <pc:sldMk cId="1950108878" sldId="327"/>
        </pc:sldMkLst>
        <pc:spChg chg="add mod">
          <ac:chgData name="J Barker" userId="8227ee0e-fd3b-4e42-9476-b3edf034b415" providerId="ADAL" clId="{CE30386F-7EE0-4DCF-8999-ECBBA027354B}" dt="2018-08-08T14:03:37.005" v="1350" actId="14100"/>
          <ac:spMkLst>
            <pc:docMk/>
            <pc:sldMk cId="1950108878" sldId="327"/>
            <ac:spMk id="7" creationId="{93C8253E-D38F-48DD-A495-0CD558712955}"/>
          </ac:spMkLst>
        </pc:spChg>
        <pc:picChg chg="mod">
          <ac:chgData name="J Barker" userId="8227ee0e-fd3b-4e42-9476-b3edf034b415" providerId="ADAL" clId="{CE30386F-7EE0-4DCF-8999-ECBBA027354B}" dt="2018-08-08T13:50:03.136" v="1173" actId="14100"/>
          <ac:picMkLst>
            <pc:docMk/>
            <pc:sldMk cId="1950108878" sldId="327"/>
            <ac:picMk id="2" creationId="{3FAF7A31-2568-4148-B89B-AFF778158F83}"/>
          </ac:picMkLst>
        </pc:picChg>
        <pc:picChg chg="mod">
          <ac:chgData name="J Barker" userId="8227ee0e-fd3b-4e42-9476-b3edf034b415" providerId="ADAL" clId="{CE30386F-7EE0-4DCF-8999-ECBBA027354B}" dt="2018-08-08T13:49:59.695" v="1172" actId="1076"/>
          <ac:picMkLst>
            <pc:docMk/>
            <pc:sldMk cId="1950108878" sldId="327"/>
            <ac:picMk id="3" creationId="{B1C65143-634A-44BB-AC3B-3333CFB8B4CB}"/>
          </ac:picMkLst>
        </pc:picChg>
        <pc:picChg chg="add mod modCrop">
          <ac:chgData name="J Barker" userId="8227ee0e-fd3b-4e42-9476-b3edf034b415" providerId="ADAL" clId="{CE30386F-7EE0-4DCF-8999-ECBBA027354B}" dt="2018-08-08T13:52:58.425" v="1179" actId="1076"/>
          <ac:picMkLst>
            <pc:docMk/>
            <pc:sldMk cId="1950108878" sldId="327"/>
            <ac:picMk id="5" creationId="{31CB27D0-149F-47F5-82E0-8144BD0D18B4}"/>
          </ac:picMkLst>
        </pc:picChg>
        <pc:picChg chg="add mod modCrop">
          <ac:chgData name="J Barker" userId="8227ee0e-fd3b-4e42-9476-b3edf034b415" providerId="ADAL" clId="{CE30386F-7EE0-4DCF-8999-ECBBA027354B}" dt="2018-08-08T13:53:45.215" v="1184" actId="1076"/>
          <ac:picMkLst>
            <pc:docMk/>
            <pc:sldMk cId="1950108878" sldId="327"/>
            <ac:picMk id="6" creationId="{8E52868A-950A-486A-BFCE-5BD14544BC4D}"/>
          </ac:picMkLst>
        </pc:picChg>
      </pc:sldChg>
      <pc:sldChg chg="addSp modSp add setBg modAnim">
        <pc:chgData name="J Barker" userId="8227ee0e-fd3b-4e42-9476-b3edf034b415" providerId="ADAL" clId="{CE30386F-7EE0-4DCF-8999-ECBBA027354B}" dt="2018-08-08T14:18:22.414" v="1637" actId="1076"/>
        <pc:sldMkLst>
          <pc:docMk/>
          <pc:sldMk cId="185228086" sldId="328"/>
        </pc:sldMkLst>
        <pc:spChg chg="add mod">
          <ac:chgData name="J Barker" userId="8227ee0e-fd3b-4e42-9476-b3edf034b415" providerId="ADAL" clId="{CE30386F-7EE0-4DCF-8999-ECBBA027354B}" dt="2018-08-08T14:11:26.064" v="1393" actId="1076"/>
          <ac:spMkLst>
            <pc:docMk/>
            <pc:sldMk cId="185228086" sldId="328"/>
            <ac:spMk id="2" creationId="{B52ADBFA-EF26-460A-A74A-994296C4B4ED}"/>
          </ac:spMkLst>
        </pc:spChg>
        <pc:spChg chg="add mod ord">
          <ac:chgData name="J Barker" userId="8227ee0e-fd3b-4e42-9476-b3edf034b415" providerId="ADAL" clId="{CE30386F-7EE0-4DCF-8999-ECBBA027354B}" dt="2018-08-08T14:10:25.844" v="1389" actId="170"/>
          <ac:spMkLst>
            <pc:docMk/>
            <pc:sldMk cId="185228086" sldId="328"/>
            <ac:spMk id="3" creationId="{0628B210-284A-4780-BC83-C4CA5490E758}"/>
          </ac:spMkLst>
        </pc:spChg>
        <pc:spChg chg="add mod ord">
          <ac:chgData name="J Barker" userId="8227ee0e-fd3b-4e42-9476-b3edf034b415" providerId="ADAL" clId="{CE30386F-7EE0-4DCF-8999-ECBBA027354B}" dt="2018-08-08T14:12:37.574" v="1428" actId="14100"/>
          <ac:spMkLst>
            <pc:docMk/>
            <pc:sldMk cId="185228086" sldId="328"/>
            <ac:spMk id="4" creationId="{3B2F542D-12A0-4980-AFAB-D7D06DA4F5B4}"/>
          </ac:spMkLst>
        </pc:spChg>
        <pc:spChg chg="add mod ord">
          <ac:chgData name="J Barker" userId="8227ee0e-fd3b-4e42-9476-b3edf034b415" providerId="ADAL" clId="{CE30386F-7EE0-4DCF-8999-ECBBA027354B}" dt="2018-08-08T14:12:51.105" v="1430" actId="14100"/>
          <ac:spMkLst>
            <pc:docMk/>
            <pc:sldMk cId="185228086" sldId="328"/>
            <ac:spMk id="5" creationId="{D88CE904-BC3C-4F5F-AF1B-A0F0C2E5C0A4}"/>
          </ac:spMkLst>
        </pc:spChg>
        <pc:spChg chg="add mod">
          <ac:chgData name="J Barker" userId="8227ee0e-fd3b-4e42-9476-b3edf034b415" providerId="ADAL" clId="{CE30386F-7EE0-4DCF-8999-ECBBA027354B}" dt="2018-08-08T14:06:29.075" v="1361" actId="2711"/>
          <ac:spMkLst>
            <pc:docMk/>
            <pc:sldMk cId="185228086" sldId="328"/>
            <ac:spMk id="6" creationId="{4A34069A-674F-408D-883A-43E0C6907868}"/>
          </ac:spMkLst>
        </pc:spChg>
        <pc:spChg chg="add mod">
          <ac:chgData name="J Barker" userId="8227ee0e-fd3b-4e42-9476-b3edf034b415" providerId="ADAL" clId="{CE30386F-7EE0-4DCF-8999-ECBBA027354B}" dt="2018-08-08T14:14:13.615" v="1499" actId="1076"/>
          <ac:spMkLst>
            <pc:docMk/>
            <pc:sldMk cId="185228086" sldId="328"/>
            <ac:spMk id="7" creationId="{863B1626-A319-40A4-97FB-6C0738EBBF22}"/>
          </ac:spMkLst>
        </pc:spChg>
        <pc:spChg chg="add mod">
          <ac:chgData name="J Barker" userId="8227ee0e-fd3b-4e42-9476-b3edf034b415" providerId="ADAL" clId="{CE30386F-7EE0-4DCF-8999-ECBBA027354B}" dt="2018-08-08T14:06:42.305" v="1363"/>
          <ac:spMkLst>
            <pc:docMk/>
            <pc:sldMk cId="185228086" sldId="328"/>
            <ac:spMk id="8" creationId="{BB72EF31-6FD7-4D89-AA6F-CFC2D90A9B87}"/>
          </ac:spMkLst>
        </pc:spChg>
        <pc:spChg chg="add mod">
          <ac:chgData name="J Barker" userId="8227ee0e-fd3b-4e42-9476-b3edf034b415" providerId="ADAL" clId="{CE30386F-7EE0-4DCF-8999-ECBBA027354B}" dt="2018-08-08T14:12:37.574" v="1428" actId="14100"/>
          <ac:spMkLst>
            <pc:docMk/>
            <pc:sldMk cId="185228086" sldId="328"/>
            <ac:spMk id="9" creationId="{46110A7E-1686-4FF1-A1B4-8EEB6A45E8AB}"/>
          </ac:spMkLst>
        </pc:spChg>
        <pc:spChg chg="add mod">
          <ac:chgData name="J Barker" userId="8227ee0e-fd3b-4e42-9476-b3edf034b415" providerId="ADAL" clId="{CE30386F-7EE0-4DCF-8999-ECBBA027354B}" dt="2018-08-08T14:12:37.574" v="1428" actId="14100"/>
          <ac:spMkLst>
            <pc:docMk/>
            <pc:sldMk cId="185228086" sldId="328"/>
            <ac:spMk id="10" creationId="{6B1DA669-ED88-4F1D-A9F4-88139E2DA60D}"/>
          </ac:spMkLst>
        </pc:spChg>
        <pc:spChg chg="add mod">
          <ac:chgData name="J Barker" userId="8227ee0e-fd3b-4e42-9476-b3edf034b415" providerId="ADAL" clId="{CE30386F-7EE0-4DCF-8999-ECBBA027354B}" dt="2018-08-08T14:13:13.827" v="1433" actId="14100"/>
          <ac:spMkLst>
            <pc:docMk/>
            <pc:sldMk cId="185228086" sldId="328"/>
            <ac:spMk id="11" creationId="{14A1FB40-A04A-47D5-8599-0AA69A794640}"/>
          </ac:spMkLst>
        </pc:spChg>
        <pc:spChg chg="add mod">
          <ac:chgData name="J Barker" userId="8227ee0e-fd3b-4e42-9476-b3edf034b415" providerId="ADAL" clId="{CE30386F-7EE0-4DCF-8999-ECBBA027354B}" dt="2018-08-08T14:13:03.545" v="1432" actId="14100"/>
          <ac:spMkLst>
            <pc:docMk/>
            <pc:sldMk cId="185228086" sldId="328"/>
            <ac:spMk id="12" creationId="{9792400B-B24C-4F6A-B4F8-F1B018809647}"/>
          </ac:spMkLst>
        </pc:spChg>
        <pc:spChg chg="add mod">
          <ac:chgData name="J Barker" userId="8227ee0e-fd3b-4e42-9476-b3edf034b415" providerId="ADAL" clId="{CE30386F-7EE0-4DCF-8999-ECBBA027354B}" dt="2018-08-08T14:12:17.374" v="1427" actId="14100"/>
          <ac:spMkLst>
            <pc:docMk/>
            <pc:sldMk cId="185228086" sldId="328"/>
            <ac:spMk id="13" creationId="{042625C6-418A-426E-8EEB-9CAE95D59B34}"/>
          </ac:spMkLst>
        </pc:spChg>
        <pc:spChg chg="add mod">
          <ac:chgData name="J Barker" userId="8227ee0e-fd3b-4e42-9476-b3edf034b415" providerId="ADAL" clId="{CE30386F-7EE0-4DCF-8999-ECBBA027354B}" dt="2018-08-08T14:14:18.186" v="1501" actId="14100"/>
          <ac:spMkLst>
            <pc:docMk/>
            <pc:sldMk cId="185228086" sldId="328"/>
            <ac:spMk id="14" creationId="{40467383-3279-45DF-A752-AD3E3C1940E5}"/>
          </ac:spMkLst>
        </pc:spChg>
        <pc:spChg chg="add mod">
          <ac:chgData name="J Barker" userId="8227ee0e-fd3b-4e42-9476-b3edf034b415" providerId="ADAL" clId="{CE30386F-7EE0-4DCF-8999-ECBBA027354B}" dt="2018-08-08T14:16:33.175" v="1563" actId="1076"/>
          <ac:spMkLst>
            <pc:docMk/>
            <pc:sldMk cId="185228086" sldId="328"/>
            <ac:spMk id="15" creationId="{013340FD-4C74-4225-B89C-4D011E92DF81}"/>
          </ac:spMkLst>
        </pc:spChg>
        <pc:spChg chg="add mod">
          <ac:chgData name="J Barker" userId="8227ee0e-fd3b-4e42-9476-b3edf034b415" providerId="ADAL" clId="{CE30386F-7EE0-4DCF-8999-ECBBA027354B}" dt="2018-08-08T14:17:10.235" v="1585" actId="14100"/>
          <ac:spMkLst>
            <pc:docMk/>
            <pc:sldMk cId="185228086" sldId="328"/>
            <ac:spMk id="16" creationId="{4C479F7B-BCAC-41B7-9848-6F71AD03F6B6}"/>
          </ac:spMkLst>
        </pc:spChg>
        <pc:spChg chg="add mod">
          <ac:chgData name="J Barker" userId="8227ee0e-fd3b-4e42-9476-b3edf034b415" providerId="ADAL" clId="{CE30386F-7EE0-4DCF-8999-ECBBA027354B}" dt="2018-08-08T14:18:22.414" v="1637" actId="1076"/>
          <ac:spMkLst>
            <pc:docMk/>
            <pc:sldMk cId="185228086" sldId="328"/>
            <ac:spMk id="17" creationId="{79CDFDDA-A0C3-4FB0-BEFC-CB5EEA42FFBD}"/>
          </ac:spMkLst>
        </pc:spChg>
      </pc:sldChg>
      <pc:sldChg chg="addSp modSp add modAnim">
        <pc:chgData name="J Barker" userId="8227ee0e-fd3b-4e42-9476-b3edf034b415" providerId="ADAL" clId="{CE30386F-7EE0-4DCF-8999-ECBBA027354B}" dt="2018-08-08T14:33:48.714" v="1872"/>
        <pc:sldMkLst>
          <pc:docMk/>
          <pc:sldMk cId="1509284609" sldId="329"/>
        </pc:sldMkLst>
        <pc:spChg chg="add mod">
          <ac:chgData name="J Barker" userId="8227ee0e-fd3b-4e42-9476-b3edf034b415" providerId="ADAL" clId="{CE30386F-7EE0-4DCF-8999-ECBBA027354B}" dt="2018-08-08T14:32:05.084" v="1830" actId="20577"/>
          <ac:spMkLst>
            <pc:docMk/>
            <pc:sldMk cId="1509284609" sldId="329"/>
            <ac:spMk id="3" creationId="{752D0226-155A-45B3-AEE4-0EC14C933249}"/>
          </ac:spMkLst>
        </pc:spChg>
        <pc:spChg chg="add mod">
          <ac:chgData name="J Barker" userId="8227ee0e-fd3b-4e42-9476-b3edf034b415" providerId="ADAL" clId="{CE30386F-7EE0-4DCF-8999-ECBBA027354B}" dt="2018-08-08T14:31:52.974" v="1825" actId="1076"/>
          <ac:spMkLst>
            <pc:docMk/>
            <pc:sldMk cId="1509284609" sldId="329"/>
            <ac:spMk id="4" creationId="{B79093A0-1343-4061-A0BC-CA6B073B1121}"/>
          </ac:spMkLst>
        </pc:spChg>
        <pc:spChg chg="add mod ord">
          <ac:chgData name="J Barker" userId="8227ee0e-fd3b-4e42-9476-b3edf034b415" providerId="ADAL" clId="{CE30386F-7EE0-4DCF-8999-ECBBA027354B}" dt="2018-08-08T14:31:52.974" v="1825" actId="1076"/>
          <ac:spMkLst>
            <pc:docMk/>
            <pc:sldMk cId="1509284609" sldId="329"/>
            <ac:spMk id="5" creationId="{E18282F2-DBB9-4C62-8451-DD678F003160}"/>
          </ac:spMkLst>
        </pc:spChg>
        <pc:spChg chg="add mod ord">
          <ac:chgData name="J Barker" userId="8227ee0e-fd3b-4e42-9476-b3edf034b415" providerId="ADAL" clId="{CE30386F-7EE0-4DCF-8999-ECBBA027354B}" dt="2018-08-08T14:31:52.974" v="1825" actId="1076"/>
          <ac:spMkLst>
            <pc:docMk/>
            <pc:sldMk cId="1509284609" sldId="329"/>
            <ac:spMk id="6" creationId="{544D024B-B02F-4FBD-BF24-7473F5E48EEB}"/>
          </ac:spMkLst>
        </pc:spChg>
        <pc:spChg chg="add mod ord">
          <ac:chgData name="J Barker" userId="8227ee0e-fd3b-4e42-9476-b3edf034b415" providerId="ADAL" clId="{CE30386F-7EE0-4DCF-8999-ECBBA027354B}" dt="2018-08-08T14:31:52.974" v="1825" actId="1076"/>
          <ac:spMkLst>
            <pc:docMk/>
            <pc:sldMk cId="1509284609" sldId="329"/>
            <ac:spMk id="7" creationId="{9F97E646-09B3-4AE0-A078-21921AC0C56F}"/>
          </ac:spMkLst>
        </pc:spChg>
        <pc:spChg chg="add mod ord">
          <ac:chgData name="J Barker" userId="8227ee0e-fd3b-4e42-9476-b3edf034b415" providerId="ADAL" clId="{CE30386F-7EE0-4DCF-8999-ECBBA027354B}" dt="2018-08-08T14:31:52.974" v="1825" actId="1076"/>
          <ac:spMkLst>
            <pc:docMk/>
            <pc:sldMk cId="1509284609" sldId="329"/>
            <ac:spMk id="23" creationId="{32385464-1135-475E-80E0-0BF9957847BF}"/>
          </ac:spMkLst>
        </pc:spChg>
        <pc:spChg chg="add mod ord">
          <ac:chgData name="J Barker" userId="8227ee0e-fd3b-4e42-9476-b3edf034b415" providerId="ADAL" clId="{CE30386F-7EE0-4DCF-8999-ECBBA027354B}" dt="2018-08-08T14:31:52.974" v="1825" actId="1076"/>
          <ac:spMkLst>
            <pc:docMk/>
            <pc:sldMk cId="1509284609" sldId="329"/>
            <ac:spMk id="24" creationId="{C319BCE5-7DDC-4290-9615-1CB59C078657}"/>
          </ac:spMkLst>
        </pc:spChg>
        <pc:spChg chg="add mod">
          <ac:chgData name="J Barker" userId="8227ee0e-fd3b-4e42-9476-b3edf034b415" providerId="ADAL" clId="{CE30386F-7EE0-4DCF-8999-ECBBA027354B}" dt="2018-08-08T14:33:10.964" v="1865" actId="14100"/>
          <ac:spMkLst>
            <pc:docMk/>
            <pc:sldMk cId="1509284609" sldId="329"/>
            <ac:spMk id="25" creationId="{E6A790EF-D566-4415-86C8-55C4D0D67B0F}"/>
          </ac:spMkLst>
        </pc:spChg>
        <pc:picChg chg="add mod ord">
          <ac:chgData name="J Barker" userId="8227ee0e-fd3b-4e42-9476-b3edf034b415" providerId="ADAL" clId="{CE30386F-7EE0-4DCF-8999-ECBBA027354B}" dt="2018-08-08T14:31:52.974" v="1825" actId="1076"/>
          <ac:picMkLst>
            <pc:docMk/>
            <pc:sldMk cId="1509284609" sldId="329"/>
            <ac:picMk id="2" creationId="{26817BDE-823D-4886-8004-F53F53B541C3}"/>
          </ac:picMkLst>
        </pc:picChg>
        <pc:cxnChg chg="add mod">
          <ac:chgData name="J Barker" userId="8227ee0e-fd3b-4e42-9476-b3edf034b415" providerId="ADAL" clId="{CE30386F-7EE0-4DCF-8999-ECBBA027354B}" dt="2018-08-08T14:31:52.974" v="1825" actId="1076"/>
          <ac:cxnSpMkLst>
            <pc:docMk/>
            <pc:sldMk cId="1509284609" sldId="329"/>
            <ac:cxnSpMk id="9" creationId="{201BA2DE-5ADD-4927-AA92-E102FBEFCAB4}"/>
          </ac:cxnSpMkLst>
        </pc:cxnChg>
        <pc:cxnChg chg="add mod">
          <ac:chgData name="J Barker" userId="8227ee0e-fd3b-4e42-9476-b3edf034b415" providerId="ADAL" clId="{CE30386F-7EE0-4DCF-8999-ECBBA027354B}" dt="2018-08-08T14:31:52.974" v="1825" actId="1076"/>
          <ac:cxnSpMkLst>
            <pc:docMk/>
            <pc:sldMk cId="1509284609" sldId="329"/>
            <ac:cxnSpMk id="12" creationId="{51C692F4-02D3-4A37-B4EB-3187704CAB7F}"/>
          </ac:cxnSpMkLst>
        </pc:cxnChg>
        <pc:cxnChg chg="add mod">
          <ac:chgData name="J Barker" userId="8227ee0e-fd3b-4e42-9476-b3edf034b415" providerId="ADAL" clId="{CE30386F-7EE0-4DCF-8999-ECBBA027354B}" dt="2018-08-08T14:31:52.974" v="1825" actId="1076"/>
          <ac:cxnSpMkLst>
            <pc:docMk/>
            <pc:sldMk cId="1509284609" sldId="329"/>
            <ac:cxnSpMk id="14" creationId="{BB2F671A-5ACB-429D-9C84-EBBE27D27E2B}"/>
          </ac:cxnSpMkLst>
        </pc:cxnChg>
        <pc:cxnChg chg="add mod">
          <ac:chgData name="J Barker" userId="8227ee0e-fd3b-4e42-9476-b3edf034b415" providerId="ADAL" clId="{CE30386F-7EE0-4DCF-8999-ECBBA027354B}" dt="2018-08-08T14:31:52.974" v="1825" actId="1076"/>
          <ac:cxnSpMkLst>
            <pc:docMk/>
            <pc:sldMk cId="1509284609" sldId="329"/>
            <ac:cxnSpMk id="16" creationId="{2A562898-BE35-469A-B865-B535E0F46648}"/>
          </ac:cxnSpMkLst>
        </pc:cxnChg>
        <pc:cxnChg chg="add mod">
          <ac:chgData name="J Barker" userId="8227ee0e-fd3b-4e42-9476-b3edf034b415" providerId="ADAL" clId="{CE30386F-7EE0-4DCF-8999-ECBBA027354B}" dt="2018-08-08T14:31:52.974" v="1825" actId="1076"/>
          <ac:cxnSpMkLst>
            <pc:docMk/>
            <pc:sldMk cId="1509284609" sldId="329"/>
            <ac:cxnSpMk id="19" creationId="{30CA341E-E8AF-43DD-9E30-B36B05139377}"/>
          </ac:cxnSpMkLst>
        </pc:cxnChg>
        <pc:cxnChg chg="add mod">
          <ac:chgData name="J Barker" userId="8227ee0e-fd3b-4e42-9476-b3edf034b415" providerId="ADAL" clId="{CE30386F-7EE0-4DCF-8999-ECBBA027354B}" dt="2018-08-08T14:31:52.974" v="1825" actId="1076"/>
          <ac:cxnSpMkLst>
            <pc:docMk/>
            <pc:sldMk cId="1509284609" sldId="329"/>
            <ac:cxnSpMk id="21" creationId="{BFA4E55F-3D33-4C7A-8D23-4999A6315C64}"/>
          </ac:cxnSpMkLst>
        </pc:cxnChg>
      </pc:sldChg>
      <pc:sldChg chg="addSp modSp add setBg">
        <pc:chgData name="J Barker" userId="8227ee0e-fd3b-4e42-9476-b3edf034b415" providerId="ADAL" clId="{CE30386F-7EE0-4DCF-8999-ECBBA027354B}" dt="2018-08-08T14:37:52.554" v="2105" actId="1076"/>
        <pc:sldMkLst>
          <pc:docMk/>
          <pc:sldMk cId="2943641283" sldId="330"/>
        </pc:sldMkLst>
        <pc:spChg chg="add mod">
          <ac:chgData name="J Barker" userId="8227ee0e-fd3b-4e42-9476-b3edf034b415" providerId="ADAL" clId="{CE30386F-7EE0-4DCF-8999-ECBBA027354B}" dt="2018-08-08T14:37:52.554" v="2105" actId="1076"/>
          <ac:spMkLst>
            <pc:docMk/>
            <pc:sldMk cId="2943641283" sldId="330"/>
            <ac:spMk id="3" creationId="{D264B3C1-EDA2-4103-B18D-72049478E3C9}"/>
          </ac:spMkLst>
        </pc:spChg>
        <pc:picChg chg="add mod">
          <ac:chgData name="J Barker" userId="8227ee0e-fd3b-4e42-9476-b3edf034b415" providerId="ADAL" clId="{CE30386F-7EE0-4DCF-8999-ECBBA027354B}" dt="2018-08-08T14:34:58.738" v="1876" actId="14100"/>
          <ac:picMkLst>
            <pc:docMk/>
            <pc:sldMk cId="2943641283" sldId="330"/>
            <ac:picMk id="2" creationId="{CA86361F-432B-4544-B1D6-4EB5753F1FF8}"/>
          </ac:picMkLst>
        </pc:picChg>
      </pc:sldChg>
      <pc:sldChg chg="addSp delSp modSp delAnim modAnim">
        <pc:chgData name="J Barker" userId="8227ee0e-fd3b-4e42-9476-b3edf034b415" providerId="ADAL" clId="{CE30386F-7EE0-4DCF-8999-ECBBA027354B}" dt="2018-08-08T14:40:23.134" v="2266" actId="1076"/>
        <pc:sldMkLst>
          <pc:docMk/>
          <pc:sldMk cId="3260912191" sldId="331"/>
        </pc:sldMkLst>
        <pc:spChg chg="del">
          <ac:chgData name="J Barker" userId="8227ee0e-fd3b-4e42-9476-b3edf034b415" providerId="ADAL" clId="{CE30386F-7EE0-4DCF-8999-ECBBA027354B}" dt="2018-08-08T14:38:00.204" v="2106" actId="478"/>
          <ac:spMkLst>
            <pc:docMk/>
            <pc:sldMk cId="3260912191" sldId="331"/>
            <ac:spMk id="3" creationId="{D264B3C1-EDA2-4103-B18D-72049478E3C9}"/>
          </ac:spMkLst>
        </pc:spChg>
        <pc:spChg chg="add mod">
          <ac:chgData name="J Barker" userId="8227ee0e-fd3b-4e42-9476-b3edf034b415" providerId="ADAL" clId="{CE30386F-7EE0-4DCF-8999-ECBBA027354B}" dt="2018-08-08T14:40:23.134" v="2266" actId="1076"/>
          <ac:spMkLst>
            <pc:docMk/>
            <pc:sldMk cId="3260912191" sldId="331"/>
            <ac:spMk id="4" creationId="{DEDB2958-6DB5-41EB-809E-2B79BE23C443}"/>
          </ac:spMkLst>
        </pc:spChg>
        <pc:spChg chg="add mod">
          <ac:chgData name="J Barker" userId="8227ee0e-fd3b-4e42-9476-b3edf034b415" providerId="ADAL" clId="{CE30386F-7EE0-4DCF-8999-ECBBA027354B}" dt="2018-08-08T14:40:19.574" v="2265" actId="1076"/>
          <ac:spMkLst>
            <pc:docMk/>
            <pc:sldMk cId="3260912191" sldId="331"/>
            <ac:spMk id="5" creationId="{FF7ED539-6B72-4B18-BA94-4E5DA77A5934}"/>
          </ac:spMkLst>
        </pc:spChg>
        <pc:spChg chg="add del">
          <ac:chgData name="J Barker" userId="8227ee0e-fd3b-4e42-9476-b3edf034b415" providerId="ADAL" clId="{CE30386F-7EE0-4DCF-8999-ECBBA027354B}" dt="2018-08-08T14:39:29.164" v="2229" actId="478"/>
          <ac:spMkLst>
            <pc:docMk/>
            <pc:sldMk cId="3260912191" sldId="331"/>
            <ac:spMk id="6" creationId="{90215A90-5465-4729-8A42-A1432A9AE33F}"/>
          </ac:spMkLst>
        </pc:spChg>
        <pc:spChg chg="add mod">
          <ac:chgData name="J Barker" userId="8227ee0e-fd3b-4e42-9476-b3edf034b415" providerId="ADAL" clId="{CE30386F-7EE0-4DCF-8999-ECBBA027354B}" dt="2018-08-08T14:40:15.674" v="2264" actId="14100"/>
          <ac:spMkLst>
            <pc:docMk/>
            <pc:sldMk cId="3260912191" sldId="331"/>
            <ac:spMk id="7" creationId="{1381038B-71D2-4901-96ED-7E38C2C4337D}"/>
          </ac:spMkLst>
        </pc:spChg>
      </pc:sldChg>
      <pc:sldChg chg="addSp modSp add setBg modAnim">
        <pc:chgData name="J Barker" userId="8227ee0e-fd3b-4e42-9476-b3edf034b415" providerId="ADAL" clId="{CE30386F-7EE0-4DCF-8999-ECBBA027354B}" dt="2018-08-08T14:54:09.713" v="2744" actId="14100"/>
        <pc:sldMkLst>
          <pc:docMk/>
          <pc:sldMk cId="2942418944" sldId="332"/>
        </pc:sldMkLst>
        <pc:spChg chg="add mod ord">
          <ac:chgData name="J Barker" userId="8227ee0e-fd3b-4e42-9476-b3edf034b415" providerId="ADAL" clId="{CE30386F-7EE0-4DCF-8999-ECBBA027354B}" dt="2018-08-08T14:47:56.794" v="2568" actId="20577"/>
          <ac:spMkLst>
            <pc:docMk/>
            <pc:sldMk cId="2942418944" sldId="332"/>
            <ac:spMk id="2" creationId="{B6167FB0-9C86-4E1D-9CDA-7B2E717D639E}"/>
          </ac:spMkLst>
        </pc:spChg>
        <pc:spChg chg="add mod">
          <ac:chgData name="J Barker" userId="8227ee0e-fd3b-4e42-9476-b3edf034b415" providerId="ADAL" clId="{CE30386F-7EE0-4DCF-8999-ECBBA027354B}" dt="2018-08-08T14:53:15.863" v="2666" actId="1076"/>
          <ac:spMkLst>
            <pc:docMk/>
            <pc:sldMk cId="2942418944" sldId="332"/>
            <ac:spMk id="4" creationId="{A249712A-429F-442C-AC33-B8FC07E87528}"/>
          </ac:spMkLst>
        </pc:spChg>
        <pc:spChg chg="add mod">
          <ac:chgData name="J Barker" userId="8227ee0e-fd3b-4e42-9476-b3edf034b415" providerId="ADAL" clId="{CE30386F-7EE0-4DCF-8999-ECBBA027354B}" dt="2018-08-08T14:47:35.643" v="2542" actId="1076"/>
          <ac:spMkLst>
            <pc:docMk/>
            <pc:sldMk cId="2942418944" sldId="332"/>
            <ac:spMk id="5" creationId="{96236311-441F-4BB0-9F64-F42421C8ECF3}"/>
          </ac:spMkLst>
        </pc:spChg>
        <pc:spChg chg="add mod">
          <ac:chgData name="J Barker" userId="8227ee0e-fd3b-4e42-9476-b3edf034b415" providerId="ADAL" clId="{CE30386F-7EE0-4DCF-8999-ECBBA027354B}" dt="2018-08-08T14:54:09.713" v="2744" actId="14100"/>
          <ac:spMkLst>
            <pc:docMk/>
            <pc:sldMk cId="2942418944" sldId="332"/>
            <ac:spMk id="6" creationId="{498FA58C-DD9A-42FC-90B2-9C57E74C6A0D}"/>
          </ac:spMkLst>
        </pc:spChg>
        <pc:picChg chg="add mod">
          <ac:chgData name="J Barker" userId="8227ee0e-fd3b-4e42-9476-b3edf034b415" providerId="ADAL" clId="{CE30386F-7EE0-4DCF-8999-ECBBA027354B}" dt="2018-08-08T14:53:15.863" v="2666" actId="1076"/>
          <ac:picMkLst>
            <pc:docMk/>
            <pc:sldMk cId="2942418944" sldId="332"/>
            <ac:picMk id="3" creationId="{A5F0D8AE-9695-42F5-8282-94A063478C17}"/>
          </ac:picMkLst>
        </pc:picChg>
      </pc:sldChg>
      <pc:sldChg chg="addSp modSp add">
        <pc:chgData name="J Barker" userId="8227ee0e-fd3b-4e42-9476-b3edf034b415" providerId="ADAL" clId="{CE30386F-7EE0-4DCF-8999-ECBBA027354B}" dt="2018-08-08T15:05:33.483" v="3012" actId="14100"/>
        <pc:sldMkLst>
          <pc:docMk/>
          <pc:sldMk cId="1302927852" sldId="333"/>
        </pc:sldMkLst>
        <pc:spChg chg="add mod">
          <ac:chgData name="J Barker" userId="8227ee0e-fd3b-4e42-9476-b3edf034b415" providerId="ADAL" clId="{CE30386F-7EE0-4DCF-8999-ECBBA027354B}" dt="2018-08-08T15:04:14.043" v="2945" actId="14100"/>
          <ac:spMkLst>
            <pc:docMk/>
            <pc:sldMk cId="1302927852" sldId="333"/>
            <ac:spMk id="2" creationId="{B3A9642D-4852-4D5E-AC5A-D9732AD46E07}"/>
          </ac:spMkLst>
        </pc:spChg>
        <pc:spChg chg="add mod">
          <ac:chgData name="J Barker" userId="8227ee0e-fd3b-4e42-9476-b3edf034b415" providerId="ADAL" clId="{CE30386F-7EE0-4DCF-8999-ECBBA027354B}" dt="2018-08-08T15:04:23.122" v="2948" actId="1076"/>
          <ac:spMkLst>
            <pc:docMk/>
            <pc:sldMk cId="1302927852" sldId="333"/>
            <ac:spMk id="4" creationId="{DAA3E984-374A-4FCB-BCB2-95AB5D45E444}"/>
          </ac:spMkLst>
        </pc:spChg>
        <pc:spChg chg="add mod">
          <ac:chgData name="J Barker" userId="8227ee0e-fd3b-4e42-9476-b3edf034b415" providerId="ADAL" clId="{CE30386F-7EE0-4DCF-8999-ECBBA027354B}" dt="2018-08-08T15:04:51.813" v="2966" actId="1076"/>
          <ac:spMkLst>
            <pc:docMk/>
            <pc:sldMk cId="1302927852" sldId="333"/>
            <ac:spMk id="9" creationId="{165AF014-2A9F-42BE-9BB4-6882266C6253}"/>
          </ac:spMkLst>
        </pc:spChg>
        <pc:spChg chg="add mod">
          <ac:chgData name="J Barker" userId="8227ee0e-fd3b-4e42-9476-b3edf034b415" providerId="ADAL" clId="{CE30386F-7EE0-4DCF-8999-ECBBA027354B}" dt="2018-08-08T15:05:33.483" v="3012" actId="14100"/>
          <ac:spMkLst>
            <pc:docMk/>
            <pc:sldMk cId="1302927852" sldId="333"/>
            <ac:spMk id="10" creationId="{83778581-BCF3-44CA-8E83-461269541AFC}"/>
          </ac:spMkLst>
        </pc:spChg>
        <pc:picChg chg="add mod">
          <ac:chgData name="J Barker" userId="8227ee0e-fd3b-4e42-9476-b3edf034b415" providerId="ADAL" clId="{CE30386F-7EE0-4DCF-8999-ECBBA027354B}" dt="2018-08-08T15:04:19.163" v="2947" actId="1076"/>
          <ac:picMkLst>
            <pc:docMk/>
            <pc:sldMk cId="1302927852" sldId="333"/>
            <ac:picMk id="3" creationId="{45431BE3-D47C-435B-B525-3A8D0FD1D87E}"/>
          </ac:picMkLst>
        </pc:picChg>
        <pc:picChg chg="add mod modCrop">
          <ac:chgData name="J Barker" userId="8227ee0e-fd3b-4e42-9476-b3edf034b415" providerId="ADAL" clId="{CE30386F-7EE0-4DCF-8999-ECBBA027354B}" dt="2018-08-08T15:04:55.483" v="2967" actId="1076"/>
          <ac:picMkLst>
            <pc:docMk/>
            <pc:sldMk cId="1302927852" sldId="333"/>
            <ac:picMk id="6" creationId="{E755B399-7E7D-489F-BF38-D34A8D4753E8}"/>
          </ac:picMkLst>
        </pc:picChg>
        <pc:picChg chg="add mod">
          <ac:chgData name="J Barker" userId="8227ee0e-fd3b-4e42-9476-b3edf034b415" providerId="ADAL" clId="{CE30386F-7EE0-4DCF-8999-ECBBA027354B}" dt="2018-08-08T15:04:28.937" v="2950" actId="1076"/>
          <ac:picMkLst>
            <pc:docMk/>
            <pc:sldMk cId="1302927852" sldId="333"/>
            <ac:picMk id="8" creationId="{7905FD75-E66F-4742-88CA-D5031F726ADD}"/>
          </ac:picMkLst>
        </pc:picChg>
      </pc:sldChg>
      <pc:sldChg chg="addSp modSp add modNotesTx">
        <pc:chgData name="J Barker" userId="8227ee0e-fd3b-4e42-9476-b3edf034b415" providerId="ADAL" clId="{CE30386F-7EE0-4DCF-8999-ECBBA027354B}" dt="2018-08-08T15:13:01.443" v="3588" actId="14100"/>
        <pc:sldMkLst>
          <pc:docMk/>
          <pc:sldMk cId="2331997001" sldId="334"/>
        </pc:sldMkLst>
        <pc:spChg chg="add mod">
          <ac:chgData name="J Barker" userId="8227ee0e-fd3b-4e42-9476-b3edf034b415" providerId="ADAL" clId="{CE30386F-7EE0-4DCF-8999-ECBBA027354B}" dt="2018-08-08T15:06:47.573" v="3052" actId="14100"/>
          <ac:spMkLst>
            <pc:docMk/>
            <pc:sldMk cId="2331997001" sldId="334"/>
            <ac:spMk id="2" creationId="{20BC9083-BAD7-4608-BCA1-90628B2A1336}"/>
          </ac:spMkLst>
        </pc:spChg>
        <pc:spChg chg="add mod">
          <ac:chgData name="J Barker" userId="8227ee0e-fd3b-4e42-9476-b3edf034b415" providerId="ADAL" clId="{CE30386F-7EE0-4DCF-8999-ECBBA027354B}" dt="2018-08-08T15:13:01.443" v="3588" actId="14100"/>
          <ac:spMkLst>
            <pc:docMk/>
            <pc:sldMk cId="2331997001" sldId="334"/>
            <ac:spMk id="3" creationId="{824A8D19-D967-49FA-A9B6-57260849E243}"/>
          </ac:spMkLst>
        </pc:spChg>
        <pc:spChg chg="add mod">
          <ac:chgData name="J Barker" userId="8227ee0e-fd3b-4e42-9476-b3edf034b415" providerId="ADAL" clId="{CE30386F-7EE0-4DCF-8999-ECBBA027354B}" dt="2018-08-08T15:09:48.373" v="3332" actId="1076"/>
          <ac:spMkLst>
            <pc:docMk/>
            <pc:sldMk cId="2331997001" sldId="334"/>
            <ac:spMk id="4" creationId="{2A6A474A-1A30-402F-81C4-F50950D59639}"/>
          </ac:spMkLst>
        </pc:spChg>
        <pc:spChg chg="add mod">
          <ac:chgData name="J Barker" userId="8227ee0e-fd3b-4e42-9476-b3edf034b415" providerId="ADAL" clId="{CE30386F-7EE0-4DCF-8999-ECBBA027354B}" dt="2018-08-08T15:12:57.263" v="3587" actId="14100"/>
          <ac:spMkLst>
            <pc:docMk/>
            <pc:sldMk cId="2331997001" sldId="334"/>
            <ac:spMk id="5" creationId="{A4E6268A-088B-4511-BCE1-5BDC243E012C}"/>
          </ac:spMkLst>
        </pc:spChg>
        <pc:spChg chg="add mod">
          <ac:chgData name="J Barker" userId="8227ee0e-fd3b-4e42-9476-b3edf034b415" providerId="ADAL" clId="{CE30386F-7EE0-4DCF-8999-ECBBA027354B}" dt="2018-08-08T15:12:50.033" v="3586" actId="1076"/>
          <ac:spMkLst>
            <pc:docMk/>
            <pc:sldMk cId="2331997001" sldId="334"/>
            <ac:spMk id="6" creationId="{07D8E902-D34A-4399-97B5-5B2EA3FB6C52}"/>
          </ac:spMkLst>
        </pc:spChg>
      </pc:sldChg>
      <pc:sldChg chg="addSp modSp add">
        <pc:chgData name="J Barker" userId="8227ee0e-fd3b-4e42-9476-b3edf034b415" providerId="ADAL" clId="{CE30386F-7EE0-4DCF-8999-ECBBA027354B}" dt="2018-08-08T15:15:21.523" v="3593" actId="1076"/>
        <pc:sldMkLst>
          <pc:docMk/>
          <pc:sldMk cId="950056988" sldId="335"/>
        </pc:sldMkLst>
        <pc:picChg chg="add mod modCrop">
          <ac:chgData name="J Barker" userId="8227ee0e-fd3b-4e42-9476-b3edf034b415" providerId="ADAL" clId="{CE30386F-7EE0-4DCF-8999-ECBBA027354B}" dt="2018-08-08T15:15:21.523" v="3593" actId="1076"/>
          <ac:picMkLst>
            <pc:docMk/>
            <pc:sldMk cId="950056988" sldId="335"/>
            <ac:picMk id="3" creationId="{9DDBF04E-B347-4D07-B234-30FC1818602C}"/>
          </ac:picMkLst>
        </pc:picChg>
      </pc:sldChg>
      <pc:sldChg chg="addSp modSp add">
        <pc:chgData name="J Barker" userId="8227ee0e-fd3b-4e42-9476-b3edf034b415" providerId="ADAL" clId="{CE30386F-7EE0-4DCF-8999-ECBBA027354B}" dt="2018-08-08T15:17:55.272" v="3675" actId="1076"/>
        <pc:sldMkLst>
          <pc:docMk/>
          <pc:sldMk cId="1343290696" sldId="336"/>
        </pc:sldMkLst>
        <pc:spChg chg="add">
          <ac:chgData name="J Barker" userId="8227ee0e-fd3b-4e42-9476-b3edf034b415" providerId="ADAL" clId="{CE30386F-7EE0-4DCF-8999-ECBBA027354B}" dt="2018-08-08T15:16:56.412" v="3600"/>
          <ac:spMkLst>
            <pc:docMk/>
            <pc:sldMk cId="1343290696" sldId="336"/>
            <ac:spMk id="4" creationId="{9F1F5963-CD6A-4CB0-8D23-AF6330A9642B}"/>
          </ac:spMkLst>
        </pc:spChg>
        <pc:spChg chg="add mod">
          <ac:chgData name="J Barker" userId="8227ee0e-fd3b-4e42-9476-b3edf034b415" providerId="ADAL" clId="{CE30386F-7EE0-4DCF-8999-ECBBA027354B}" dt="2018-08-08T15:17:55.272" v="3675" actId="1076"/>
          <ac:spMkLst>
            <pc:docMk/>
            <pc:sldMk cId="1343290696" sldId="336"/>
            <ac:spMk id="5" creationId="{07080F8C-D456-4168-A739-0D5846745878}"/>
          </ac:spMkLst>
        </pc:spChg>
        <pc:picChg chg="add mod">
          <ac:chgData name="J Barker" userId="8227ee0e-fd3b-4e42-9476-b3edf034b415" providerId="ADAL" clId="{CE30386F-7EE0-4DCF-8999-ECBBA027354B}" dt="2018-08-08T15:17:52.672" v="3674" actId="1076"/>
          <ac:picMkLst>
            <pc:docMk/>
            <pc:sldMk cId="1343290696" sldId="336"/>
            <ac:picMk id="3" creationId="{686FDDC2-75BE-404F-A100-555E53138F38}"/>
          </ac:picMkLst>
        </pc:picChg>
      </pc:sldChg>
      <pc:sldChg chg="addSp modSp add setBg modAnim">
        <pc:chgData name="J Barker" userId="8227ee0e-fd3b-4e42-9476-b3edf034b415" providerId="ADAL" clId="{CE30386F-7EE0-4DCF-8999-ECBBA027354B}" dt="2018-08-08T15:27:10.053" v="3818"/>
        <pc:sldMkLst>
          <pc:docMk/>
          <pc:sldMk cId="744167274" sldId="340"/>
        </pc:sldMkLst>
        <pc:spChg chg="add mod">
          <ac:chgData name="J Barker" userId="8227ee0e-fd3b-4e42-9476-b3edf034b415" providerId="ADAL" clId="{CE30386F-7EE0-4DCF-8999-ECBBA027354B}" dt="2018-08-08T15:24:18.823" v="3754" actId="14100"/>
          <ac:spMkLst>
            <pc:docMk/>
            <pc:sldMk cId="744167274" sldId="340"/>
            <ac:spMk id="3" creationId="{CDFD925B-2825-47F8-8A9A-3B8EC5B1BA4F}"/>
          </ac:spMkLst>
        </pc:spChg>
        <pc:spChg chg="add mod">
          <ac:chgData name="J Barker" userId="8227ee0e-fd3b-4e42-9476-b3edf034b415" providerId="ADAL" clId="{CE30386F-7EE0-4DCF-8999-ECBBA027354B}" dt="2018-08-08T15:26:55.211" v="3816" actId="14100"/>
          <ac:spMkLst>
            <pc:docMk/>
            <pc:sldMk cId="744167274" sldId="340"/>
            <ac:spMk id="6" creationId="{904724A5-3EA2-4D2D-86D0-16AC81D2A0FB}"/>
          </ac:spMkLst>
        </pc:spChg>
        <pc:picChg chg="add mod modCrop">
          <ac:chgData name="J Barker" userId="8227ee0e-fd3b-4e42-9476-b3edf034b415" providerId="ADAL" clId="{CE30386F-7EE0-4DCF-8999-ECBBA027354B}" dt="2018-08-08T15:23:57.092" v="3710" actId="1076"/>
          <ac:picMkLst>
            <pc:docMk/>
            <pc:sldMk cId="744167274" sldId="340"/>
            <ac:picMk id="2" creationId="{9D97946E-25C8-406A-A89E-5A6633CFDBF0}"/>
          </ac:picMkLst>
        </pc:picChg>
        <pc:picChg chg="add mod">
          <ac:chgData name="J Barker" userId="8227ee0e-fd3b-4e42-9476-b3edf034b415" providerId="ADAL" clId="{CE30386F-7EE0-4DCF-8999-ECBBA027354B}" dt="2018-08-08T15:25:59.422" v="3761"/>
          <ac:picMkLst>
            <pc:docMk/>
            <pc:sldMk cId="744167274" sldId="340"/>
            <ac:picMk id="5" creationId="{997A06CB-7137-41DA-8482-684B08A38BFD}"/>
          </ac:picMkLst>
        </pc:picChg>
      </pc:sldChg>
      <pc:sldChg chg="addSp delSp modSp add">
        <pc:chgData name="J Barker" userId="8227ee0e-fd3b-4e42-9476-b3edf034b415" providerId="ADAL" clId="{CE30386F-7EE0-4DCF-8999-ECBBA027354B}" dt="2018-08-08T15:29:40.142" v="3849"/>
        <pc:sldMkLst>
          <pc:docMk/>
          <pc:sldMk cId="3437128689" sldId="341"/>
        </pc:sldMkLst>
        <pc:spChg chg="mod">
          <ac:chgData name="J Barker" userId="8227ee0e-fd3b-4e42-9476-b3edf034b415" providerId="ADAL" clId="{CE30386F-7EE0-4DCF-8999-ECBBA027354B}" dt="2018-08-08T15:29:35.462" v="3847"/>
          <ac:spMkLst>
            <pc:docMk/>
            <pc:sldMk cId="3437128689" sldId="341"/>
            <ac:spMk id="4" creationId="{E6FE382C-532B-4B15-8C88-F23A302E1574}"/>
          </ac:spMkLst>
        </pc:spChg>
        <pc:spChg chg="add del">
          <ac:chgData name="J Barker" userId="8227ee0e-fd3b-4e42-9476-b3edf034b415" providerId="ADAL" clId="{CE30386F-7EE0-4DCF-8999-ECBBA027354B}" dt="2018-08-08T15:29:40.142" v="3849"/>
          <ac:spMkLst>
            <pc:docMk/>
            <pc:sldMk cId="3437128689" sldId="341"/>
            <ac:spMk id="6" creationId="{BBCC18E8-D74E-46DE-BE78-4076C4655440}"/>
          </ac:spMkLst>
        </pc:spChg>
      </pc:sldChg>
      <pc:sldChg chg="modSp add">
        <pc:chgData name="J Barker" userId="8227ee0e-fd3b-4e42-9476-b3edf034b415" providerId="ADAL" clId="{CE30386F-7EE0-4DCF-8999-ECBBA027354B}" dt="2018-08-08T15:29:58.423" v="3857"/>
        <pc:sldMkLst>
          <pc:docMk/>
          <pc:sldMk cId="1895870192" sldId="342"/>
        </pc:sldMkLst>
        <pc:spChg chg="mod">
          <ac:chgData name="J Barker" userId="8227ee0e-fd3b-4e42-9476-b3edf034b415" providerId="ADAL" clId="{CE30386F-7EE0-4DCF-8999-ECBBA027354B}" dt="2018-08-08T15:29:58.423" v="3857"/>
          <ac:spMkLst>
            <pc:docMk/>
            <pc:sldMk cId="1895870192" sldId="342"/>
            <ac:spMk id="4" creationId="{E6FE382C-532B-4B15-8C88-F23A302E1574}"/>
          </ac:spMkLst>
        </pc:spChg>
      </pc:sldChg>
      <pc:sldChg chg="modSp add">
        <pc:chgData name="J Barker" userId="8227ee0e-fd3b-4e42-9476-b3edf034b415" providerId="ADAL" clId="{CE30386F-7EE0-4DCF-8999-ECBBA027354B}" dt="2018-08-08T15:30:14.402" v="3860"/>
        <pc:sldMkLst>
          <pc:docMk/>
          <pc:sldMk cId="552801269" sldId="343"/>
        </pc:sldMkLst>
        <pc:spChg chg="mod">
          <ac:chgData name="J Barker" userId="8227ee0e-fd3b-4e42-9476-b3edf034b415" providerId="ADAL" clId="{CE30386F-7EE0-4DCF-8999-ECBBA027354B}" dt="2018-08-08T15:30:14.402" v="3860"/>
          <ac:spMkLst>
            <pc:docMk/>
            <pc:sldMk cId="552801269" sldId="343"/>
            <ac:spMk id="4" creationId="{E6FE382C-532B-4B15-8C88-F23A302E1574}"/>
          </ac:spMkLst>
        </pc:spChg>
      </pc:sldChg>
      <pc:sldChg chg="modSp add">
        <pc:chgData name="J Barker" userId="8227ee0e-fd3b-4e42-9476-b3edf034b415" providerId="ADAL" clId="{CE30386F-7EE0-4DCF-8999-ECBBA027354B}" dt="2018-08-08T15:30:27.546" v="3863"/>
        <pc:sldMkLst>
          <pc:docMk/>
          <pc:sldMk cId="1960650704" sldId="344"/>
        </pc:sldMkLst>
        <pc:spChg chg="mod">
          <ac:chgData name="J Barker" userId="8227ee0e-fd3b-4e42-9476-b3edf034b415" providerId="ADAL" clId="{CE30386F-7EE0-4DCF-8999-ECBBA027354B}" dt="2018-08-08T15:30:27.546" v="3863"/>
          <ac:spMkLst>
            <pc:docMk/>
            <pc:sldMk cId="1960650704" sldId="344"/>
            <ac:spMk id="4" creationId="{E6FE382C-532B-4B15-8C88-F23A302E1574}"/>
          </ac:spMkLst>
        </pc:spChg>
      </pc:sldChg>
      <pc:sldChg chg="modSp add">
        <pc:chgData name="J Barker" userId="8227ee0e-fd3b-4e42-9476-b3edf034b415" providerId="ADAL" clId="{CE30386F-7EE0-4DCF-8999-ECBBA027354B}" dt="2018-08-08T15:30:39.086" v="3868"/>
        <pc:sldMkLst>
          <pc:docMk/>
          <pc:sldMk cId="3709369051" sldId="345"/>
        </pc:sldMkLst>
        <pc:spChg chg="mod">
          <ac:chgData name="J Barker" userId="8227ee0e-fd3b-4e42-9476-b3edf034b415" providerId="ADAL" clId="{CE30386F-7EE0-4DCF-8999-ECBBA027354B}" dt="2018-08-08T15:30:39.086" v="3868"/>
          <ac:spMkLst>
            <pc:docMk/>
            <pc:sldMk cId="3709369051" sldId="345"/>
            <ac:spMk id="4" creationId="{E6FE382C-532B-4B15-8C88-F23A302E1574}"/>
          </ac:spMkLst>
        </pc:spChg>
      </pc:sldChg>
      <pc:sldChg chg="modSp add">
        <pc:chgData name="J Barker" userId="8227ee0e-fd3b-4e42-9476-b3edf034b415" providerId="ADAL" clId="{CE30386F-7EE0-4DCF-8999-ECBBA027354B}" dt="2018-08-08T15:30:52.552" v="3871"/>
        <pc:sldMkLst>
          <pc:docMk/>
          <pc:sldMk cId="3324526821" sldId="346"/>
        </pc:sldMkLst>
        <pc:spChg chg="mod">
          <ac:chgData name="J Barker" userId="8227ee0e-fd3b-4e42-9476-b3edf034b415" providerId="ADAL" clId="{CE30386F-7EE0-4DCF-8999-ECBBA027354B}" dt="2018-08-08T15:30:52.552" v="3871"/>
          <ac:spMkLst>
            <pc:docMk/>
            <pc:sldMk cId="3324526821" sldId="346"/>
            <ac:spMk id="4" creationId="{E6FE382C-532B-4B15-8C88-F23A302E1574}"/>
          </ac:spMkLst>
        </pc:spChg>
      </pc:sldChg>
      <pc:sldChg chg="modSp add">
        <pc:chgData name="J Barker" userId="8227ee0e-fd3b-4e42-9476-b3edf034b415" providerId="ADAL" clId="{CE30386F-7EE0-4DCF-8999-ECBBA027354B}" dt="2018-08-08T15:31:14.882" v="3883" actId="20577"/>
        <pc:sldMkLst>
          <pc:docMk/>
          <pc:sldMk cId="1475705263" sldId="347"/>
        </pc:sldMkLst>
        <pc:spChg chg="mod">
          <ac:chgData name="J Barker" userId="8227ee0e-fd3b-4e42-9476-b3edf034b415" providerId="ADAL" clId="{CE30386F-7EE0-4DCF-8999-ECBBA027354B}" dt="2018-08-08T15:31:14.882" v="3883" actId="20577"/>
          <ac:spMkLst>
            <pc:docMk/>
            <pc:sldMk cId="1475705263" sldId="347"/>
            <ac:spMk id="4" creationId="{E6FE382C-532B-4B15-8C88-F23A302E1574}"/>
          </ac:spMkLst>
        </pc:spChg>
      </pc:sldChg>
      <pc:sldChg chg="modSp add">
        <pc:chgData name="J Barker" userId="8227ee0e-fd3b-4e42-9476-b3edf034b415" providerId="ADAL" clId="{CE30386F-7EE0-4DCF-8999-ECBBA027354B}" dt="2018-08-08T15:31:36.272" v="3900"/>
        <pc:sldMkLst>
          <pc:docMk/>
          <pc:sldMk cId="3237410218" sldId="348"/>
        </pc:sldMkLst>
        <pc:spChg chg="mod">
          <ac:chgData name="J Barker" userId="8227ee0e-fd3b-4e42-9476-b3edf034b415" providerId="ADAL" clId="{CE30386F-7EE0-4DCF-8999-ECBBA027354B}" dt="2018-08-08T15:31:36.272" v="3900"/>
          <ac:spMkLst>
            <pc:docMk/>
            <pc:sldMk cId="3237410218" sldId="348"/>
            <ac:spMk id="4" creationId="{E6FE382C-532B-4B15-8C88-F23A302E1574}"/>
          </ac:spMkLst>
        </pc:spChg>
      </pc:sldChg>
      <pc:sldChg chg="addSp delSp modSp add delAnim modAnim">
        <pc:chgData name="J Barker" userId="8227ee0e-fd3b-4e42-9476-b3edf034b415" providerId="ADAL" clId="{CE30386F-7EE0-4DCF-8999-ECBBA027354B}" dt="2018-08-08T15:43:43.162" v="4186" actId="1076"/>
        <pc:sldMkLst>
          <pc:docMk/>
          <pc:sldMk cId="3832810975" sldId="349"/>
        </pc:sldMkLst>
        <pc:spChg chg="add mod">
          <ac:chgData name="J Barker" userId="8227ee0e-fd3b-4e42-9476-b3edf034b415" providerId="ADAL" clId="{CE30386F-7EE0-4DCF-8999-ECBBA027354B}" dt="2018-08-08T15:36:23.002" v="4008" actId="20577"/>
          <ac:spMkLst>
            <pc:docMk/>
            <pc:sldMk cId="3832810975" sldId="349"/>
            <ac:spMk id="2" creationId="{AFB5D916-EF59-4A6D-A597-4DA66929CFE9}"/>
          </ac:spMkLst>
        </pc:spChg>
        <pc:spChg chg="add del mod">
          <ac:chgData name="J Barker" userId="8227ee0e-fd3b-4e42-9476-b3edf034b415" providerId="ADAL" clId="{CE30386F-7EE0-4DCF-8999-ECBBA027354B}" dt="2018-08-08T15:40:17.411" v="4040" actId="478"/>
          <ac:spMkLst>
            <pc:docMk/>
            <pc:sldMk cId="3832810975" sldId="349"/>
            <ac:spMk id="4" creationId="{E00F90E5-2F48-4B1B-8B61-6A73393BFB29}"/>
          </ac:spMkLst>
        </pc:spChg>
        <pc:spChg chg="add del mod">
          <ac:chgData name="J Barker" userId="8227ee0e-fd3b-4e42-9476-b3edf034b415" providerId="ADAL" clId="{CE30386F-7EE0-4DCF-8999-ECBBA027354B}" dt="2018-08-08T15:40:19.642" v="4041" actId="478"/>
          <ac:spMkLst>
            <pc:docMk/>
            <pc:sldMk cId="3832810975" sldId="349"/>
            <ac:spMk id="5" creationId="{587361F9-AC1F-49CB-84B0-09907BD4A1C1}"/>
          </ac:spMkLst>
        </pc:spChg>
        <pc:spChg chg="add mod">
          <ac:chgData name="J Barker" userId="8227ee0e-fd3b-4e42-9476-b3edf034b415" providerId="ADAL" clId="{CE30386F-7EE0-4DCF-8999-ECBBA027354B}" dt="2018-08-08T15:43:43.162" v="4186" actId="1076"/>
          <ac:spMkLst>
            <pc:docMk/>
            <pc:sldMk cId="3832810975" sldId="349"/>
            <ac:spMk id="6" creationId="{5ECFF8F8-C821-495E-8B1B-4BBDDF3DB618}"/>
          </ac:spMkLst>
        </pc:spChg>
        <pc:picChg chg="add mod">
          <ac:chgData name="J Barker" userId="8227ee0e-fd3b-4e42-9476-b3edf034b415" providerId="ADAL" clId="{CE30386F-7EE0-4DCF-8999-ECBBA027354B}" dt="2018-08-08T15:42:43.052" v="4132" actId="1076"/>
          <ac:picMkLst>
            <pc:docMk/>
            <pc:sldMk cId="3832810975" sldId="349"/>
            <ac:picMk id="3" creationId="{D4C121ED-FA71-45B9-9760-380DBB6F699C}"/>
          </ac:picMkLst>
        </pc:picChg>
      </pc:sldChg>
      <pc:sldChg chg="addSp modSp add ord modAnim">
        <pc:chgData name="J Barker" userId="8227ee0e-fd3b-4e42-9476-b3edf034b415" providerId="ADAL" clId="{CE30386F-7EE0-4DCF-8999-ECBBA027354B}" dt="2018-08-08T15:42:19.142" v="4106" actId="1076"/>
        <pc:sldMkLst>
          <pc:docMk/>
          <pc:sldMk cId="3461191434" sldId="350"/>
        </pc:sldMkLst>
        <pc:spChg chg="mod">
          <ac:chgData name="J Barker" userId="8227ee0e-fd3b-4e42-9476-b3edf034b415" providerId="ADAL" clId="{CE30386F-7EE0-4DCF-8999-ECBBA027354B}" dt="2018-08-08T15:42:19.142" v="4106" actId="1076"/>
          <ac:spMkLst>
            <pc:docMk/>
            <pc:sldMk cId="3461191434" sldId="350"/>
            <ac:spMk id="4" creationId="{E00F90E5-2F48-4B1B-8B61-6A73393BFB29}"/>
          </ac:spMkLst>
        </pc:spChg>
        <pc:spChg chg="mod">
          <ac:chgData name="J Barker" userId="8227ee0e-fd3b-4e42-9476-b3edf034b415" providerId="ADAL" clId="{CE30386F-7EE0-4DCF-8999-ECBBA027354B}" dt="2018-08-08T15:42:07.321" v="4102" actId="1076"/>
          <ac:spMkLst>
            <pc:docMk/>
            <pc:sldMk cId="3461191434" sldId="350"/>
            <ac:spMk id="5" creationId="{587361F9-AC1F-49CB-84B0-09907BD4A1C1}"/>
          </ac:spMkLst>
        </pc:spChg>
        <pc:spChg chg="add mod">
          <ac:chgData name="J Barker" userId="8227ee0e-fd3b-4e42-9476-b3edf034b415" providerId="ADAL" clId="{CE30386F-7EE0-4DCF-8999-ECBBA027354B}" dt="2018-08-08T15:42:07.321" v="4102" actId="1076"/>
          <ac:spMkLst>
            <pc:docMk/>
            <pc:sldMk cId="3461191434" sldId="350"/>
            <ac:spMk id="6" creationId="{0F86E84B-2533-404F-862D-9EA9C13A9F43}"/>
          </ac:spMkLst>
        </pc:spChg>
        <pc:spChg chg="add mod">
          <ac:chgData name="J Barker" userId="8227ee0e-fd3b-4e42-9476-b3edf034b415" providerId="ADAL" clId="{CE30386F-7EE0-4DCF-8999-ECBBA027354B}" dt="2018-08-08T15:42:07.321" v="4102" actId="1076"/>
          <ac:spMkLst>
            <pc:docMk/>
            <pc:sldMk cId="3461191434" sldId="350"/>
            <ac:spMk id="7" creationId="{1BE6C8B3-03C8-48A9-8F41-F1F866D45BF9}"/>
          </ac:spMkLst>
        </pc:spChg>
        <pc:spChg chg="add mod">
          <ac:chgData name="J Barker" userId="8227ee0e-fd3b-4e42-9476-b3edf034b415" providerId="ADAL" clId="{CE30386F-7EE0-4DCF-8999-ECBBA027354B}" dt="2018-08-08T15:42:07.321" v="4102" actId="1076"/>
          <ac:spMkLst>
            <pc:docMk/>
            <pc:sldMk cId="3461191434" sldId="350"/>
            <ac:spMk id="8" creationId="{E498A418-5EC6-4135-BE8D-15E5B5A5FB4B}"/>
          </ac:spMkLst>
        </pc:spChg>
        <pc:picChg chg="mod">
          <ac:chgData name="J Barker" userId="8227ee0e-fd3b-4e42-9476-b3edf034b415" providerId="ADAL" clId="{CE30386F-7EE0-4DCF-8999-ECBBA027354B}" dt="2018-08-08T15:42:07.321" v="4102" actId="1076"/>
          <ac:picMkLst>
            <pc:docMk/>
            <pc:sldMk cId="3461191434" sldId="350"/>
            <ac:picMk id="3" creationId="{D4C121ED-FA71-45B9-9760-380DBB6F699C}"/>
          </ac:picMkLst>
        </pc:picChg>
      </pc:sldChg>
      <pc:sldMasterChg chg="del delSldLayout">
        <pc:chgData name="J Barker" userId="8227ee0e-fd3b-4e42-9476-b3edf034b415" providerId="ADAL" clId="{CE30386F-7EE0-4DCF-8999-ECBBA027354B}" dt="2018-08-08T15:48:04.790" v="4222" actId="2696"/>
        <pc:sldMasterMkLst>
          <pc:docMk/>
          <pc:sldMasterMk cId="0" sldId="2147483672"/>
        </pc:sldMasterMkLst>
        <pc:sldLayoutChg chg="del">
          <pc:chgData name="J Barker" userId="8227ee0e-fd3b-4e42-9476-b3edf034b415" providerId="ADAL" clId="{CE30386F-7EE0-4DCF-8999-ECBBA027354B}" dt="2018-08-08T15:48:04.790" v="4211" actId="2696"/>
          <pc:sldLayoutMkLst>
            <pc:docMk/>
            <pc:sldMasterMk cId="0" sldId="2147483672"/>
            <pc:sldLayoutMk cId="0" sldId="2147483673"/>
          </pc:sldLayoutMkLst>
        </pc:sldLayoutChg>
        <pc:sldLayoutChg chg="del">
          <pc:chgData name="J Barker" userId="8227ee0e-fd3b-4e42-9476-b3edf034b415" providerId="ADAL" clId="{CE30386F-7EE0-4DCF-8999-ECBBA027354B}" dt="2018-08-08T15:48:04.790" v="4212" actId="2696"/>
          <pc:sldLayoutMkLst>
            <pc:docMk/>
            <pc:sldMasterMk cId="0" sldId="2147483672"/>
            <pc:sldLayoutMk cId="0" sldId="2147483674"/>
          </pc:sldLayoutMkLst>
        </pc:sldLayoutChg>
        <pc:sldLayoutChg chg="del">
          <pc:chgData name="J Barker" userId="8227ee0e-fd3b-4e42-9476-b3edf034b415" providerId="ADAL" clId="{CE30386F-7EE0-4DCF-8999-ECBBA027354B}" dt="2018-08-08T15:48:04.790" v="4213" actId="2696"/>
          <pc:sldLayoutMkLst>
            <pc:docMk/>
            <pc:sldMasterMk cId="0" sldId="2147483672"/>
            <pc:sldLayoutMk cId="0" sldId="2147483675"/>
          </pc:sldLayoutMkLst>
        </pc:sldLayoutChg>
        <pc:sldLayoutChg chg="del">
          <pc:chgData name="J Barker" userId="8227ee0e-fd3b-4e42-9476-b3edf034b415" providerId="ADAL" clId="{CE30386F-7EE0-4DCF-8999-ECBBA027354B}" dt="2018-08-08T15:48:04.790" v="4214" actId="2696"/>
          <pc:sldLayoutMkLst>
            <pc:docMk/>
            <pc:sldMasterMk cId="0" sldId="2147483672"/>
            <pc:sldLayoutMk cId="0" sldId="2147483676"/>
          </pc:sldLayoutMkLst>
        </pc:sldLayoutChg>
        <pc:sldLayoutChg chg="del">
          <pc:chgData name="J Barker" userId="8227ee0e-fd3b-4e42-9476-b3edf034b415" providerId="ADAL" clId="{CE30386F-7EE0-4DCF-8999-ECBBA027354B}" dt="2018-08-08T15:48:04.790" v="4215" actId="2696"/>
          <pc:sldLayoutMkLst>
            <pc:docMk/>
            <pc:sldMasterMk cId="0" sldId="2147483672"/>
            <pc:sldLayoutMk cId="0" sldId="2147483677"/>
          </pc:sldLayoutMkLst>
        </pc:sldLayoutChg>
        <pc:sldLayoutChg chg="del">
          <pc:chgData name="J Barker" userId="8227ee0e-fd3b-4e42-9476-b3edf034b415" providerId="ADAL" clId="{CE30386F-7EE0-4DCF-8999-ECBBA027354B}" dt="2018-08-08T15:48:04.790" v="4216" actId="2696"/>
          <pc:sldLayoutMkLst>
            <pc:docMk/>
            <pc:sldMasterMk cId="0" sldId="2147483672"/>
            <pc:sldLayoutMk cId="0" sldId="2147483678"/>
          </pc:sldLayoutMkLst>
        </pc:sldLayoutChg>
        <pc:sldLayoutChg chg="del">
          <pc:chgData name="J Barker" userId="8227ee0e-fd3b-4e42-9476-b3edf034b415" providerId="ADAL" clId="{CE30386F-7EE0-4DCF-8999-ECBBA027354B}" dt="2018-08-08T15:48:04.790" v="4217" actId="2696"/>
          <pc:sldLayoutMkLst>
            <pc:docMk/>
            <pc:sldMasterMk cId="0" sldId="2147483672"/>
            <pc:sldLayoutMk cId="0" sldId="2147483679"/>
          </pc:sldLayoutMkLst>
        </pc:sldLayoutChg>
        <pc:sldLayoutChg chg="del">
          <pc:chgData name="J Barker" userId="8227ee0e-fd3b-4e42-9476-b3edf034b415" providerId="ADAL" clId="{CE30386F-7EE0-4DCF-8999-ECBBA027354B}" dt="2018-08-08T15:48:04.790" v="4218" actId="2696"/>
          <pc:sldLayoutMkLst>
            <pc:docMk/>
            <pc:sldMasterMk cId="0" sldId="2147483672"/>
            <pc:sldLayoutMk cId="0" sldId="2147483680"/>
          </pc:sldLayoutMkLst>
        </pc:sldLayoutChg>
        <pc:sldLayoutChg chg="del">
          <pc:chgData name="J Barker" userId="8227ee0e-fd3b-4e42-9476-b3edf034b415" providerId="ADAL" clId="{CE30386F-7EE0-4DCF-8999-ECBBA027354B}" dt="2018-08-08T15:48:04.790" v="4219" actId="2696"/>
          <pc:sldLayoutMkLst>
            <pc:docMk/>
            <pc:sldMasterMk cId="0" sldId="2147483672"/>
            <pc:sldLayoutMk cId="0" sldId="2147483681"/>
          </pc:sldLayoutMkLst>
        </pc:sldLayoutChg>
        <pc:sldLayoutChg chg="del">
          <pc:chgData name="J Barker" userId="8227ee0e-fd3b-4e42-9476-b3edf034b415" providerId="ADAL" clId="{CE30386F-7EE0-4DCF-8999-ECBBA027354B}" dt="2018-08-08T15:48:04.790" v="4220" actId="2696"/>
          <pc:sldLayoutMkLst>
            <pc:docMk/>
            <pc:sldMasterMk cId="0" sldId="2147483672"/>
            <pc:sldLayoutMk cId="0" sldId="2147483682"/>
          </pc:sldLayoutMkLst>
        </pc:sldLayoutChg>
        <pc:sldLayoutChg chg="del">
          <pc:chgData name="J Barker" userId="8227ee0e-fd3b-4e42-9476-b3edf034b415" providerId="ADAL" clId="{CE30386F-7EE0-4DCF-8999-ECBBA027354B}" dt="2018-08-08T15:48:04.790" v="4221" actId="2696"/>
          <pc:sldLayoutMkLst>
            <pc:docMk/>
            <pc:sldMasterMk cId="0" sldId="2147483672"/>
            <pc:sldLayoutMk cId="0" sldId="2147483683"/>
          </pc:sldLayoutMkLst>
        </pc:sldLayoutChg>
      </pc:sldMasterChg>
      <pc:sldMasterChg chg="del delSldLayout">
        <pc:chgData name="J Barker" userId="8227ee0e-fd3b-4e42-9476-b3edf034b415" providerId="ADAL" clId="{CE30386F-7EE0-4DCF-8999-ECBBA027354B}" dt="2018-08-08T15:31:56.022" v="3913" actId="2696"/>
        <pc:sldMasterMkLst>
          <pc:docMk/>
          <pc:sldMasterMk cId="0" sldId="2147483684"/>
        </pc:sldMasterMkLst>
        <pc:sldLayoutChg chg="del">
          <pc:chgData name="J Barker" userId="8227ee0e-fd3b-4e42-9476-b3edf034b415" providerId="ADAL" clId="{CE30386F-7EE0-4DCF-8999-ECBBA027354B}" dt="2018-08-08T15:31:56.012" v="3902" actId="2696"/>
          <pc:sldLayoutMkLst>
            <pc:docMk/>
            <pc:sldMasterMk cId="0" sldId="2147483684"/>
            <pc:sldLayoutMk cId="0" sldId="2147483685"/>
          </pc:sldLayoutMkLst>
        </pc:sldLayoutChg>
        <pc:sldLayoutChg chg="del">
          <pc:chgData name="J Barker" userId="8227ee0e-fd3b-4e42-9476-b3edf034b415" providerId="ADAL" clId="{CE30386F-7EE0-4DCF-8999-ECBBA027354B}" dt="2018-08-08T15:31:56.012" v="3903" actId="2696"/>
          <pc:sldLayoutMkLst>
            <pc:docMk/>
            <pc:sldMasterMk cId="0" sldId="2147483684"/>
            <pc:sldLayoutMk cId="0" sldId="2147483686"/>
          </pc:sldLayoutMkLst>
        </pc:sldLayoutChg>
        <pc:sldLayoutChg chg="del">
          <pc:chgData name="J Barker" userId="8227ee0e-fd3b-4e42-9476-b3edf034b415" providerId="ADAL" clId="{CE30386F-7EE0-4DCF-8999-ECBBA027354B}" dt="2018-08-08T15:31:56.012" v="3904" actId="2696"/>
          <pc:sldLayoutMkLst>
            <pc:docMk/>
            <pc:sldMasterMk cId="0" sldId="2147483684"/>
            <pc:sldLayoutMk cId="0" sldId="2147483687"/>
          </pc:sldLayoutMkLst>
        </pc:sldLayoutChg>
        <pc:sldLayoutChg chg="del">
          <pc:chgData name="J Barker" userId="8227ee0e-fd3b-4e42-9476-b3edf034b415" providerId="ADAL" clId="{CE30386F-7EE0-4DCF-8999-ECBBA027354B}" dt="2018-08-08T15:31:56.012" v="3905" actId="2696"/>
          <pc:sldLayoutMkLst>
            <pc:docMk/>
            <pc:sldMasterMk cId="0" sldId="2147483684"/>
            <pc:sldLayoutMk cId="0" sldId="2147483688"/>
          </pc:sldLayoutMkLst>
        </pc:sldLayoutChg>
        <pc:sldLayoutChg chg="del">
          <pc:chgData name="J Barker" userId="8227ee0e-fd3b-4e42-9476-b3edf034b415" providerId="ADAL" clId="{CE30386F-7EE0-4DCF-8999-ECBBA027354B}" dt="2018-08-08T15:31:56.012" v="3906" actId="2696"/>
          <pc:sldLayoutMkLst>
            <pc:docMk/>
            <pc:sldMasterMk cId="0" sldId="2147483684"/>
            <pc:sldLayoutMk cId="0" sldId="2147483689"/>
          </pc:sldLayoutMkLst>
        </pc:sldLayoutChg>
        <pc:sldLayoutChg chg="del">
          <pc:chgData name="J Barker" userId="8227ee0e-fd3b-4e42-9476-b3edf034b415" providerId="ADAL" clId="{CE30386F-7EE0-4DCF-8999-ECBBA027354B}" dt="2018-08-08T15:31:56.012" v="3907" actId="2696"/>
          <pc:sldLayoutMkLst>
            <pc:docMk/>
            <pc:sldMasterMk cId="0" sldId="2147483684"/>
            <pc:sldLayoutMk cId="0" sldId="2147483690"/>
          </pc:sldLayoutMkLst>
        </pc:sldLayoutChg>
        <pc:sldLayoutChg chg="del">
          <pc:chgData name="J Barker" userId="8227ee0e-fd3b-4e42-9476-b3edf034b415" providerId="ADAL" clId="{CE30386F-7EE0-4DCF-8999-ECBBA027354B}" dt="2018-08-08T15:31:56.012" v="3908" actId="2696"/>
          <pc:sldLayoutMkLst>
            <pc:docMk/>
            <pc:sldMasterMk cId="0" sldId="2147483684"/>
            <pc:sldLayoutMk cId="0" sldId="2147483691"/>
          </pc:sldLayoutMkLst>
        </pc:sldLayoutChg>
        <pc:sldLayoutChg chg="del">
          <pc:chgData name="J Barker" userId="8227ee0e-fd3b-4e42-9476-b3edf034b415" providerId="ADAL" clId="{CE30386F-7EE0-4DCF-8999-ECBBA027354B}" dt="2018-08-08T15:31:56.022" v="3909" actId="2696"/>
          <pc:sldLayoutMkLst>
            <pc:docMk/>
            <pc:sldMasterMk cId="0" sldId="2147483684"/>
            <pc:sldLayoutMk cId="0" sldId="2147483692"/>
          </pc:sldLayoutMkLst>
        </pc:sldLayoutChg>
        <pc:sldLayoutChg chg="del">
          <pc:chgData name="J Barker" userId="8227ee0e-fd3b-4e42-9476-b3edf034b415" providerId="ADAL" clId="{CE30386F-7EE0-4DCF-8999-ECBBA027354B}" dt="2018-08-08T15:31:56.022" v="3910" actId="2696"/>
          <pc:sldLayoutMkLst>
            <pc:docMk/>
            <pc:sldMasterMk cId="0" sldId="2147483684"/>
            <pc:sldLayoutMk cId="0" sldId="2147483693"/>
          </pc:sldLayoutMkLst>
        </pc:sldLayoutChg>
        <pc:sldLayoutChg chg="del">
          <pc:chgData name="J Barker" userId="8227ee0e-fd3b-4e42-9476-b3edf034b415" providerId="ADAL" clId="{CE30386F-7EE0-4DCF-8999-ECBBA027354B}" dt="2018-08-08T15:31:56.022" v="3911" actId="2696"/>
          <pc:sldLayoutMkLst>
            <pc:docMk/>
            <pc:sldMasterMk cId="0" sldId="2147483684"/>
            <pc:sldLayoutMk cId="0" sldId="2147483694"/>
          </pc:sldLayoutMkLst>
        </pc:sldLayoutChg>
        <pc:sldLayoutChg chg="del">
          <pc:chgData name="J Barker" userId="8227ee0e-fd3b-4e42-9476-b3edf034b415" providerId="ADAL" clId="{CE30386F-7EE0-4DCF-8999-ECBBA027354B}" dt="2018-08-08T15:31:56.022" v="3912" actId="2696"/>
          <pc:sldLayoutMkLst>
            <pc:docMk/>
            <pc:sldMasterMk cId="0" sldId="2147483684"/>
            <pc:sldLayoutMk cId="0" sldId="2147483695"/>
          </pc:sldLayoutMkLst>
        </pc:sldLayoutChg>
      </pc:sldMasterChg>
      <pc:sldMasterChg chg="del delSldLayout">
        <pc:chgData name="J Barker" userId="8227ee0e-fd3b-4e42-9476-b3edf034b415" providerId="ADAL" clId="{CE30386F-7EE0-4DCF-8999-ECBBA027354B}" dt="2018-08-08T15:48:04.721" v="4204" actId="2696"/>
        <pc:sldMasterMkLst>
          <pc:docMk/>
          <pc:sldMasterMk cId="2423097155" sldId="2147483735"/>
        </pc:sldMasterMkLst>
        <pc:sldLayoutChg chg="del">
          <pc:chgData name="J Barker" userId="8227ee0e-fd3b-4e42-9476-b3edf034b415" providerId="ADAL" clId="{CE30386F-7EE0-4DCF-8999-ECBBA027354B}" dt="2018-08-08T15:48:04.706" v="4193" actId="2696"/>
          <pc:sldLayoutMkLst>
            <pc:docMk/>
            <pc:sldMasterMk cId="2423097155" sldId="2147483735"/>
            <pc:sldLayoutMk cId="3927573485" sldId="2147483736"/>
          </pc:sldLayoutMkLst>
        </pc:sldLayoutChg>
        <pc:sldLayoutChg chg="del">
          <pc:chgData name="J Barker" userId="8227ee0e-fd3b-4e42-9476-b3edf034b415" providerId="ADAL" clId="{CE30386F-7EE0-4DCF-8999-ECBBA027354B}" dt="2018-08-08T15:48:04.721" v="4194" actId="2696"/>
          <pc:sldLayoutMkLst>
            <pc:docMk/>
            <pc:sldMasterMk cId="2423097155" sldId="2147483735"/>
            <pc:sldLayoutMk cId="897669058" sldId="2147483737"/>
          </pc:sldLayoutMkLst>
        </pc:sldLayoutChg>
        <pc:sldLayoutChg chg="del">
          <pc:chgData name="J Barker" userId="8227ee0e-fd3b-4e42-9476-b3edf034b415" providerId="ADAL" clId="{CE30386F-7EE0-4DCF-8999-ECBBA027354B}" dt="2018-08-08T15:48:04.721" v="4195" actId="2696"/>
          <pc:sldLayoutMkLst>
            <pc:docMk/>
            <pc:sldMasterMk cId="2423097155" sldId="2147483735"/>
            <pc:sldLayoutMk cId="135700234" sldId="2147483738"/>
          </pc:sldLayoutMkLst>
        </pc:sldLayoutChg>
        <pc:sldLayoutChg chg="del">
          <pc:chgData name="J Barker" userId="8227ee0e-fd3b-4e42-9476-b3edf034b415" providerId="ADAL" clId="{CE30386F-7EE0-4DCF-8999-ECBBA027354B}" dt="2018-08-08T15:48:04.721" v="4196" actId="2696"/>
          <pc:sldLayoutMkLst>
            <pc:docMk/>
            <pc:sldMasterMk cId="2423097155" sldId="2147483735"/>
            <pc:sldLayoutMk cId="4257027215" sldId="2147483739"/>
          </pc:sldLayoutMkLst>
        </pc:sldLayoutChg>
        <pc:sldLayoutChg chg="del">
          <pc:chgData name="J Barker" userId="8227ee0e-fd3b-4e42-9476-b3edf034b415" providerId="ADAL" clId="{CE30386F-7EE0-4DCF-8999-ECBBA027354B}" dt="2018-08-08T15:48:04.721" v="4197" actId="2696"/>
          <pc:sldLayoutMkLst>
            <pc:docMk/>
            <pc:sldMasterMk cId="2423097155" sldId="2147483735"/>
            <pc:sldLayoutMk cId="1969151123" sldId="2147483740"/>
          </pc:sldLayoutMkLst>
        </pc:sldLayoutChg>
        <pc:sldLayoutChg chg="del">
          <pc:chgData name="J Barker" userId="8227ee0e-fd3b-4e42-9476-b3edf034b415" providerId="ADAL" clId="{CE30386F-7EE0-4DCF-8999-ECBBA027354B}" dt="2018-08-08T15:48:04.721" v="4198" actId="2696"/>
          <pc:sldLayoutMkLst>
            <pc:docMk/>
            <pc:sldMasterMk cId="2423097155" sldId="2147483735"/>
            <pc:sldLayoutMk cId="1697993083" sldId="2147483741"/>
          </pc:sldLayoutMkLst>
        </pc:sldLayoutChg>
        <pc:sldLayoutChg chg="del">
          <pc:chgData name="J Barker" userId="8227ee0e-fd3b-4e42-9476-b3edf034b415" providerId="ADAL" clId="{CE30386F-7EE0-4DCF-8999-ECBBA027354B}" dt="2018-08-08T15:48:04.721" v="4199" actId="2696"/>
          <pc:sldLayoutMkLst>
            <pc:docMk/>
            <pc:sldMasterMk cId="2423097155" sldId="2147483735"/>
            <pc:sldLayoutMk cId="642808758" sldId="2147483742"/>
          </pc:sldLayoutMkLst>
        </pc:sldLayoutChg>
        <pc:sldLayoutChg chg="del">
          <pc:chgData name="J Barker" userId="8227ee0e-fd3b-4e42-9476-b3edf034b415" providerId="ADAL" clId="{CE30386F-7EE0-4DCF-8999-ECBBA027354B}" dt="2018-08-08T15:48:04.721" v="4200" actId="2696"/>
          <pc:sldLayoutMkLst>
            <pc:docMk/>
            <pc:sldMasterMk cId="2423097155" sldId="2147483735"/>
            <pc:sldLayoutMk cId="1052978378" sldId="2147483743"/>
          </pc:sldLayoutMkLst>
        </pc:sldLayoutChg>
        <pc:sldLayoutChg chg="del">
          <pc:chgData name="J Barker" userId="8227ee0e-fd3b-4e42-9476-b3edf034b415" providerId="ADAL" clId="{CE30386F-7EE0-4DCF-8999-ECBBA027354B}" dt="2018-08-08T15:48:04.721" v="4201" actId="2696"/>
          <pc:sldLayoutMkLst>
            <pc:docMk/>
            <pc:sldMasterMk cId="2423097155" sldId="2147483735"/>
            <pc:sldLayoutMk cId="2462193812" sldId="2147483744"/>
          </pc:sldLayoutMkLst>
        </pc:sldLayoutChg>
        <pc:sldLayoutChg chg="del">
          <pc:chgData name="J Barker" userId="8227ee0e-fd3b-4e42-9476-b3edf034b415" providerId="ADAL" clId="{CE30386F-7EE0-4DCF-8999-ECBBA027354B}" dt="2018-08-08T15:48:04.721" v="4202" actId="2696"/>
          <pc:sldLayoutMkLst>
            <pc:docMk/>
            <pc:sldMasterMk cId="2423097155" sldId="2147483735"/>
            <pc:sldLayoutMk cId="1527358990" sldId="2147483745"/>
          </pc:sldLayoutMkLst>
        </pc:sldLayoutChg>
        <pc:sldLayoutChg chg="del">
          <pc:chgData name="J Barker" userId="8227ee0e-fd3b-4e42-9476-b3edf034b415" providerId="ADAL" clId="{CE30386F-7EE0-4DCF-8999-ECBBA027354B}" dt="2018-08-08T15:48:04.721" v="4203" actId="2696"/>
          <pc:sldLayoutMkLst>
            <pc:docMk/>
            <pc:sldMasterMk cId="2423097155" sldId="2147483735"/>
            <pc:sldLayoutMk cId="2057877390" sldId="2147483746"/>
          </pc:sldLayoutMkLst>
        </pc:sldLayoutChg>
      </pc:sldMasterChg>
      <pc:sldMasterChg chg="del delSldLayout">
        <pc:chgData name="J Barker" userId="8227ee0e-fd3b-4e42-9476-b3edf034b415" providerId="ADAL" clId="{CE30386F-7EE0-4DCF-8999-ECBBA027354B}" dt="2018-08-08T15:28:10.703" v="3834" actId="2696"/>
        <pc:sldMasterMkLst>
          <pc:docMk/>
          <pc:sldMasterMk cId="1821684018" sldId="2147483759"/>
        </pc:sldMasterMkLst>
        <pc:sldLayoutChg chg="del">
          <pc:chgData name="J Barker" userId="8227ee0e-fd3b-4e42-9476-b3edf034b415" providerId="ADAL" clId="{CE30386F-7EE0-4DCF-8999-ECBBA027354B}" dt="2018-08-08T15:28:10.703" v="3823" actId="2696"/>
          <pc:sldLayoutMkLst>
            <pc:docMk/>
            <pc:sldMasterMk cId="1821684018" sldId="2147483759"/>
            <pc:sldLayoutMk cId="1859616325" sldId="2147483760"/>
          </pc:sldLayoutMkLst>
        </pc:sldLayoutChg>
        <pc:sldLayoutChg chg="del">
          <pc:chgData name="J Barker" userId="8227ee0e-fd3b-4e42-9476-b3edf034b415" providerId="ADAL" clId="{CE30386F-7EE0-4DCF-8999-ECBBA027354B}" dt="2018-08-08T15:28:10.703" v="3824" actId="2696"/>
          <pc:sldLayoutMkLst>
            <pc:docMk/>
            <pc:sldMasterMk cId="1821684018" sldId="2147483759"/>
            <pc:sldLayoutMk cId="3674367728" sldId="2147483761"/>
          </pc:sldLayoutMkLst>
        </pc:sldLayoutChg>
        <pc:sldLayoutChg chg="del">
          <pc:chgData name="J Barker" userId="8227ee0e-fd3b-4e42-9476-b3edf034b415" providerId="ADAL" clId="{CE30386F-7EE0-4DCF-8999-ECBBA027354B}" dt="2018-08-08T15:28:10.703" v="3825" actId="2696"/>
          <pc:sldLayoutMkLst>
            <pc:docMk/>
            <pc:sldMasterMk cId="1821684018" sldId="2147483759"/>
            <pc:sldLayoutMk cId="3688473885" sldId="2147483762"/>
          </pc:sldLayoutMkLst>
        </pc:sldLayoutChg>
        <pc:sldLayoutChg chg="del">
          <pc:chgData name="J Barker" userId="8227ee0e-fd3b-4e42-9476-b3edf034b415" providerId="ADAL" clId="{CE30386F-7EE0-4DCF-8999-ECBBA027354B}" dt="2018-08-08T15:28:10.703" v="3826" actId="2696"/>
          <pc:sldLayoutMkLst>
            <pc:docMk/>
            <pc:sldMasterMk cId="1821684018" sldId="2147483759"/>
            <pc:sldLayoutMk cId="4056785625" sldId="2147483763"/>
          </pc:sldLayoutMkLst>
        </pc:sldLayoutChg>
        <pc:sldLayoutChg chg="del">
          <pc:chgData name="J Barker" userId="8227ee0e-fd3b-4e42-9476-b3edf034b415" providerId="ADAL" clId="{CE30386F-7EE0-4DCF-8999-ECBBA027354B}" dt="2018-08-08T15:28:10.703" v="3827" actId="2696"/>
          <pc:sldLayoutMkLst>
            <pc:docMk/>
            <pc:sldMasterMk cId="1821684018" sldId="2147483759"/>
            <pc:sldLayoutMk cId="151484218" sldId="2147483764"/>
          </pc:sldLayoutMkLst>
        </pc:sldLayoutChg>
        <pc:sldLayoutChg chg="del">
          <pc:chgData name="J Barker" userId="8227ee0e-fd3b-4e42-9476-b3edf034b415" providerId="ADAL" clId="{CE30386F-7EE0-4DCF-8999-ECBBA027354B}" dt="2018-08-08T15:28:10.703" v="3828" actId="2696"/>
          <pc:sldLayoutMkLst>
            <pc:docMk/>
            <pc:sldMasterMk cId="1821684018" sldId="2147483759"/>
            <pc:sldLayoutMk cId="2478558297" sldId="2147483765"/>
          </pc:sldLayoutMkLst>
        </pc:sldLayoutChg>
        <pc:sldLayoutChg chg="del">
          <pc:chgData name="J Barker" userId="8227ee0e-fd3b-4e42-9476-b3edf034b415" providerId="ADAL" clId="{CE30386F-7EE0-4DCF-8999-ECBBA027354B}" dt="2018-08-08T15:28:10.703" v="3829" actId="2696"/>
          <pc:sldLayoutMkLst>
            <pc:docMk/>
            <pc:sldMasterMk cId="1821684018" sldId="2147483759"/>
            <pc:sldLayoutMk cId="158189986" sldId="2147483766"/>
          </pc:sldLayoutMkLst>
        </pc:sldLayoutChg>
        <pc:sldLayoutChg chg="del">
          <pc:chgData name="J Barker" userId="8227ee0e-fd3b-4e42-9476-b3edf034b415" providerId="ADAL" clId="{CE30386F-7EE0-4DCF-8999-ECBBA027354B}" dt="2018-08-08T15:28:10.703" v="3830" actId="2696"/>
          <pc:sldLayoutMkLst>
            <pc:docMk/>
            <pc:sldMasterMk cId="1821684018" sldId="2147483759"/>
            <pc:sldLayoutMk cId="3751547025" sldId="2147483767"/>
          </pc:sldLayoutMkLst>
        </pc:sldLayoutChg>
        <pc:sldLayoutChg chg="del">
          <pc:chgData name="J Barker" userId="8227ee0e-fd3b-4e42-9476-b3edf034b415" providerId="ADAL" clId="{CE30386F-7EE0-4DCF-8999-ECBBA027354B}" dt="2018-08-08T15:28:10.703" v="3831" actId="2696"/>
          <pc:sldLayoutMkLst>
            <pc:docMk/>
            <pc:sldMasterMk cId="1821684018" sldId="2147483759"/>
            <pc:sldLayoutMk cId="403673035" sldId="2147483768"/>
          </pc:sldLayoutMkLst>
        </pc:sldLayoutChg>
        <pc:sldLayoutChg chg="del">
          <pc:chgData name="J Barker" userId="8227ee0e-fd3b-4e42-9476-b3edf034b415" providerId="ADAL" clId="{CE30386F-7EE0-4DCF-8999-ECBBA027354B}" dt="2018-08-08T15:28:10.703" v="3832" actId="2696"/>
          <pc:sldLayoutMkLst>
            <pc:docMk/>
            <pc:sldMasterMk cId="1821684018" sldId="2147483759"/>
            <pc:sldLayoutMk cId="1282969831" sldId="2147483769"/>
          </pc:sldLayoutMkLst>
        </pc:sldLayoutChg>
        <pc:sldLayoutChg chg="del">
          <pc:chgData name="J Barker" userId="8227ee0e-fd3b-4e42-9476-b3edf034b415" providerId="ADAL" clId="{CE30386F-7EE0-4DCF-8999-ECBBA027354B}" dt="2018-08-08T15:28:10.703" v="3833" actId="2696"/>
          <pc:sldLayoutMkLst>
            <pc:docMk/>
            <pc:sldMasterMk cId="1821684018" sldId="2147483759"/>
            <pc:sldLayoutMk cId="1382801768" sldId="2147483770"/>
          </pc:sldLayoutMkLst>
        </pc:sldLayoutChg>
      </pc:sldMasterChg>
    </pc:docChg>
  </pc:docChgLst>
  <pc:docChgLst>
    <pc:chgData name="J Barker" userId="8227ee0e-fd3b-4e42-9476-b3edf034b415" providerId="ADAL" clId="{B73A2F80-F6A5-40EC-8875-AAC22C1CFAEA}"/>
    <pc:docChg chg="modSld">
      <pc:chgData name="J Barker" userId="8227ee0e-fd3b-4e42-9476-b3edf034b415" providerId="ADAL" clId="{B73A2F80-F6A5-40EC-8875-AAC22C1CFAEA}" dt="2018-06-06T17:57:38.102" v="66" actId="1076"/>
      <pc:docMkLst>
        <pc:docMk/>
      </pc:docMkLst>
      <pc:sldChg chg="modSp">
        <pc:chgData name="J Barker" userId="8227ee0e-fd3b-4e42-9476-b3edf034b415" providerId="ADAL" clId="{B73A2F80-F6A5-40EC-8875-AAC22C1CFAEA}" dt="2018-06-06T17:54:09.006" v="28" actId="1076"/>
        <pc:sldMkLst>
          <pc:docMk/>
          <pc:sldMk cId="0" sldId="256"/>
        </pc:sldMkLst>
        <pc:spChg chg="mod">
          <ac:chgData name="J Barker" userId="8227ee0e-fd3b-4e42-9476-b3edf034b415" providerId="ADAL" clId="{B73A2F80-F6A5-40EC-8875-AAC22C1CFAEA}" dt="2018-06-06T17:54:04.087" v="27" actId="1076"/>
          <ac:spMkLst>
            <pc:docMk/>
            <pc:sldMk cId="0" sldId="256"/>
            <ac:spMk id="13" creationId="{00000000-0000-0000-0000-000000000000}"/>
          </ac:spMkLst>
        </pc:spChg>
        <pc:spChg chg="mod">
          <ac:chgData name="J Barker" userId="8227ee0e-fd3b-4e42-9476-b3edf034b415" providerId="ADAL" clId="{B73A2F80-F6A5-40EC-8875-AAC22C1CFAEA}" dt="2018-06-06T17:54:09.006" v="28" actId="1076"/>
          <ac:spMkLst>
            <pc:docMk/>
            <pc:sldMk cId="0" sldId="256"/>
            <ac:spMk id="18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4047FF-82DF-4047-8B8C-B2B43DFA3F78}" type="datetimeFigureOut">
              <a:rPr lang="en-GB" smtClean="0"/>
              <a:pPr/>
              <a:t>08/08/2018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4FA946-96D3-4D6E-B846-4BFDA4E73D6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4FA946-96D3-4D6E-B846-4BFDA4E73D69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68630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Slide Image Placeholder 1">
            <a:extLst>
              <a:ext uri="{FF2B5EF4-FFF2-40B4-BE49-F238E27FC236}">
                <a16:creationId xmlns:a16="http://schemas.microsoft.com/office/drawing/2014/main" id="{532F692D-AAEA-4337-AF52-886ED8B4CB6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72706" name="Notes Placeholder 2">
            <a:extLst>
              <a:ext uri="{FF2B5EF4-FFF2-40B4-BE49-F238E27FC236}">
                <a16:creationId xmlns:a16="http://schemas.microsoft.com/office/drawing/2014/main" id="{5EC76AD4-0159-4E43-B4DB-460A6BDA89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72707" name="Slide Number Placeholder 3">
            <a:extLst>
              <a:ext uri="{FF2B5EF4-FFF2-40B4-BE49-F238E27FC236}">
                <a16:creationId xmlns:a16="http://schemas.microsoft.com/office/drawing/2014/main" id="{58E394E0-DDEA-4195-BC73-5AB840E9FEF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6DAC489-E0F6-433F-9B7A-FA63A9E0D96C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36464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Slide Image Placeholder 1">
            <a:extLst>
              <a:ext uri="{FF2B5EF4-FFF2-40B4-BE49-F238E27FC236}">
                <a16:creationId xmlns:a16="http://schemas.microsoft.com/office/drawing/2014/main" id="{0BD8415B-E7CC-412C-AC02-359027269D6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74754" name="Notes Placeholder 2">
            <a:extLst>
              <a:ext uri="{FF2B5EF4-FFF2-40B4-BE49-F238E27FC236}">
                <a16:creationId xmlns:a16="http://schemas.microsoft.com/office/drawing/2014/main" id="{F77C4F12-73E3-4060-A58A-2A73552599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74755" name="Slide Number Placeholder 3">
            <a:extLst>
              <a:ext uri="{FF2B5EF4-FFF2-40B4-BE49-F238E27FC236}">
                <a16:creationId xmlns:a16="http://schemas.microsoft.com/office/drawing/2014/main" id="{57CBDCC6-87E7-436E-A35B-5072952BF0C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7E1C97B-7ADF-40F6-9C37-13F6A9D65614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93934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Slide Image Placeholder 1">
            <a:extLst>
              <a:ext uri="{FF2B5EF4-FFF2-40B4-BE49-F238E27FC236}">
                <a16:creationId xmlns:a16="http://schemas.microsoft.com/office/drawing/2014/main" id="{017968B8-B6DE-46B1-A79B-1B8D47F789A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6322" name="Notes Placeholder 2">
            <a:extLst>
              <a:ext uri="{FF2B5EF4-FFF2-40B4-BE49-F238E27FC236}">
                <a16:creationId xmlns:a16="http://schemas.microsoft.com/office/drawing/2014/main" id="{86D66725-52DA-4A63-B319-1FB7F96BDB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56323" name="Slide Number Placeholder 3">
            <a:extLst>
              <a:ext uri="{FF2B5EF4-FFF2-40B4-BE49-F238E27FC236}">
                <a16:creationId xmlns:a16="http://schemas.microsoft.com/office/drawing/2014/main" id="{7BC2BD12-B2B8-4C26-A73F-5FB256F6691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35B51BB-AFA1-44D7-A895-C81D00CF9F17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54</a:t>
            </a:fld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45025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Divide class in half to do one or both activities.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4FA946-96D3-4D6E-B846-4BFDA4E73D69}" type="slidenum">
              <a:rPr lang="en-GB" smtClean="0"/>
              <a:pPr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73096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Slide Image Placeholder 1">
            <a:extLst>
              <a:ext uri="{FF2B5EF4-FFF2-40B4-BE49-F238E27FC236}">
                <a16:creationId xmlns:a16="http://schemas.microsoft.com/office/drawing/2014/main" id="{CF12ED0D-9446-4A75-AE89-8CD9222C66F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8370" name="Notes Placeholder 2">
            <a:extLst>
              <a:ext uri="{FF2B5EF4-FFF2-40B4-BE49-F238E27FC236}">
                <a16:creationId xmlns:a16="http://schemas.microsoft.com/office/drawing/2014/main" id="{621291F1-FA9B-4150-A7E8-DEB468CBC3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58371" name="Slide Number Placeholder 3">
            <a:extLst>
              <a:ext uri="{FF2B5EF4-FFF2-40B4-BE49-F238E27FC236}">
                <a16:creationId xmlns:a16="http://schemas.microsoft.com/office/drawing/2014/main" id="{D8F38F63-16C4-49CE-862F-F2C1C47E1D3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31F8876-F927-41C6-9935-1883D3935A52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3974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>
            <a:extLst>
              <a:ext uri="{FF2B5EF4-FFF2-40B4-BE49-F238E27FC236}">
                <a16:creationId xmlns:a16="http://schemas.microsoft.com/office/drawing/2014/main" id="{B32690B3-7743-4E24-8831-B9B60E60731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Notes Placeholder 2">
            <a:extLst>
              <a:ext uri="{FF2B5EF4-FFF2-40B4-BE49-F238E27FC236}">
                <a16:creationId xmlns:a16="http://schemas.microsoft.com/office/drawing/2014/main" id="{2210A814-9AF5-4A26-857F-30AB01AED5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13668" name="Slide Number Placeholder 3">
            <a:extLst>
              <a:ext uri="{FF2B5EF4-FFF2-40B4-BE49-F238E27FC236}">
                <a16:creationId xmlns:a16="http://schemas.microsoft.com/office/drawing/2014/main" id="{0130B860-B83B-4B23-B76E-7FEEEA8EAFDA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B956870-336E-445C-B6A5-61BD2D396892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83439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Slide Image Placeholder 1">
            <a:extLst>
              <a:ext uri="{FF2B5EF4-FFF2-40B4-BE49-F238E27FC236}">
                <a16:creationId xmlns:a16="http://schemas.microsoft.com/office/drawing/2014/main" id="{9304F4B0-3B60-4411-B76B-51CD9DDC850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5715" name="Notes Placeholder 2">
            <a:extLst>
              <a:ext uri="{FF2B5EF4-FFF2-40B4-BE49-F238E27FC236}">
                <a16:creationId xmlns:a16="http://schemas.microsoft.com/office/drawing/2014/main" id="{5EF61120-5CEB-487A-8952-F08220CFF4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15716" name="Slide Number Placeholder 3">
            <a:extLst>
              <a:ext uri="{FF2B5EF4-FFF2-40B4-BE49-F238E27FC236}">
                <a16:creationId xmlns:a16="http://schemas.microsoft.com/office/drawing/2014/main" id="{40FD1434-C9CC-4CEF-897A-C10D4C2F0B54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6A68C23-487F-4AB0-B2ED-38F48B3C7143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51671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Slide Image Placeholder 1">
            <a:extLst>
              <a:ext uri="{FF2B5EF4-FFF2-40B4-BE49-F238E27FC236}">
                <a16:creationId xmlns:a16="http://schemas.microsoft.com/office/drawing/2014/main" id="{ACD9E59A-D0F9-4589-AB2B-EB277D4D8BE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9811" name="Notes Placeholder 2">
            <a:extLst>
              <a:ext uri="{FF2B5EF4-FFF2-40B4-BE49-F238E27FC236}">
                <a16:creationId xmlns:a16="http://schemas.microsoft.com/office/drawing/2014/main" id="{932E473C-37CF-4AFE-B151-704830DFEA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19812" name="Slide Number Placeholder 3">
            <a:extLst>
              <a:ext uri="{FF2B5EF4-FFF2-40B4-BE49-F238E27FC236}">
                <a16:creationId xmlns:a16="http://schemas.microsoft.com/office/drawing/2014/main" id="{1452E2FA-BE62-423F-B3F6-F3B08DA96206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8E7E16F-8C9B-4BC4-A751-9EF614F0FAE8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41428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Slide Image Placeholder 1">
            <a:extLst>
              <a:ext uri="{FF2B5EF4-FFF2-40B4-BE49-F238E27FC236}">
                <a16:creationId xmlns:a16="http://schemas.microsoft.com/office/drawing/2014/main" id="{6C09A787-4208-4178-B608-85C31BEA33C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6562" name="Notes Placeholder 2">
            <a:extLst>
              <a:ext uri="{FF2B5EF4-FFF2-40B4-BE49-F238E27FC236}">
                <a16:creationId xmlns:a16="http://schemas.microsoft.com/office/drawing/2014/main" id="{7B6E1D38-4434-4CCB-A89B-4C08FAB0D3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66563" name="Slide Number Placeholder 3">
            <a:extLst>
              <a:ext uri="{FF2B5EF4-FFF2-40B4-BE49-F238E27FC236}">
                <a16:creationId xmlns:a16="http://schemas.microsoft.com/office/drawing/2014/main" id="{B2ED92E8-CF6B-44BF-8E4F-AB1500E4FB6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B93B684-F458-489E-9A0F-4A4D3531978B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82270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Slide Image Placeholder 1">
            <a:extLst>
              <a:ext uri="{FF2B5EF4-FFF2-40B4-BE49-F238E27FC236}">
                <a16:creationId xmlns:a16="http://schemas.microsoft.com/office/drawing/2014/main" id="{6D25CAC1-9366-406B-A24E-A38CC30F96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8610" name="Notes Placeholder 2">
            <a:extLst>
              <a:ext uri="{FF2B5EF4-FFF2-40B4-BE49-F238E27FC236}">
                <a16:creationId xmlns:a16="http://schemas.microsoft.com/office/drawing/2014/main" id="{315C4AB4-6C22-4050-99D4-38332C2022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68611" name="Slide Number Placeholder 3">
            <a:extLst>
              <a:ext uri="{FF2B5EF4-FFF2-40B4-BE49-F238E27FC236}">
                <a16:creationId xmlns:a16="http://schemas.microsoft.com/office/drawing/2014/main" id="{FBFFEADE-A0EA-49CF-B20E-B57DF512584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46BFB32-ACD9-4098-8E78-233EDFFB3D32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20224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Slide Image Placeholder 1">
            <a:extLst>
              <a:ext uri="{FF2B5EF4-FFF2-40B4-BE49-F238E27FC236}">
                <a16:creationId xmlns:a16="http://schemas.microsoft.com/office/drawing/2014/main" id="{E16D7419-2078-4586-8B16-08631D23EED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70658" name="Notes Placeholder 2">
            <a:extLst>
              <a:ext uri="{FF2B5EF4-FFF2-40B4-BE49-F238E27FC236}">
                <a16:creationId xmlns:a16="http://schemas.microsoft.com/office/drawing/2014/main" id="{0770D2E2-56B8-4614-B81B-50DC29CE0B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70659" name="Slide Number Placeholder 3">
            <a:extLst>
              <a:ext uri="{FF2B5EF4-FFF2-40B4-BE49-F238E27FC236}">
                <a16:creationId xmlns:a16="http://schemas.microsoft.com/office/drawing/2014/main" id="{A9262C58-2A96-4DF1-8A99-E871B8946E6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B208F17-835B-4354-8DE1-C0841FE45CD8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73061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Master" Target="../slideMasters/slideMaster10.xml"/><Relationship Id="rId1" Type="http://schemas.openxmlformats.org/officeDocument/2006/relationships/audio" Target="../media/audio1.wav"/><Relationship Id="rId4" Type="http://schemas.openxmlformats.org/officeDocument/2006/relationships/image" Target="../media/image9.jpeg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Master" Target="../slideMasters/slideMaster10.xml"/><Relationship Id="rId1" Type="http://schemas.openxmlformats.org/officeDocument/2006/relationships/audio" Target="../media/audio1.wav"/><Relationship Id="rId4" Type="http://schemas.openxmlformats.org/officeDocument/2006/relationships/image" Target="../media/image9.jpeg"/></Relationships>
</file>

<file path=ppt/slideLayouts/_rels/slideLayout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Master" Target="../slideMasters/slideMaster10.xml"/><Relationship Id="rId1" Type="http://schemas.openxmlformats.org/officeDocument/2006/relationships/audio" Target="../media/audio1.wav"/><Relationship Id="rId4" Type="http://schemas.openxmlformats.org/officeDocument/2006/relationships/image" Target="../media/image9.jpeg"/></Relationships>
</file>

<file path=ppt/slideLayouts/_rels/slideLayout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Master" Target="../slideMasters/slideMaster10.xml"/><Relationship Id="rId1" Type="http://schemas.openxmlformats.org/officeDocument/2006/relationships/audio" Target="../media/audio1.wav"/><Relationship Id="rId4" Type="http://schemas.openxmlformats.org/officeDocument/2006/relationships/image" Target="../media/image9.jpeg"/></Relationships>
</file>

<file path=ppt/slideLayouts/_rels/slideLayout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Master" Target="../slideMasters/slideMaster10.xml"/><Relationship Id="rId1" Type="http://schemas.openxmlformats.org/officeDocument/2006/relationships/audio" Target="../media/audio1.wav"/><Relationship Id="rId4" Type="http://schemas.openxmlformats.org/officeDocument/2006/relationships/image" Target="../media/image9.jpeg"/></Relationships>
</file>

<file path=ppt/slideLayouts/_rels/slideLayout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Master" Target="../slideMasters/slideMaster10.xml"/><Relationship Id="rId1" Type="http://schemas.openxmlformats.org/officeDocument/2006/relationships/audio" Target="../media/audio1.wav"/><Relationship Id="rId4" Type="http://schemas.openxmlformats.org/officeDocument/2006/relationships/image" Target="../media/image9.jpeg"/></Relationships>
</file>

<file path=ppt/slideLayouts/_rels/slideLayout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Master" Target="../slideMasters/slideMaster10.xml"/><Relationship Id="rId1" Type="http://schemas.openxmlformats.org/officeDocument/2006/relationships/audio" Target="../media/audio1.wav"/><Relationship Id="rId4" Type="http://schemas.openxmlformats.org/officeDocument/2006/relationships/image" Target="../media/image9.jpeg"/></Relationships>
</file>

<file path=ppt/slideLayouts/_rels/slideLayout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Master" Target="../slideMasters/slideMaster10.xml"/><Relationship Id="rId1" Type="http://schemas.openxmlformats.org/officeDocument/2006/relationships/audio" Target="../media/audio1.wav"/><Relationship Id="rId4" Type="http://schemas.openxmlformats.org/officeDocument/2006/relationships/image" Target="../media/image9.jpeg"/></Relationships>
</file>

<file path=ppt/slideLayouts/_rels/slideLayout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Master" Target="../slideMasters/slideMaster10.xml"/><Relationship Id="rId1" Type="http://schemas.openxmlformats.org/officeDocument/2006/relationships/audio" Target="../media/audio1.wav"/><Relationship Id="rId4" Type="http://schemas.openxmlformats.org/officeDocument/2006/relationships/image" Target="../media/image9.jpeg"/></Relationships>
</file>

<file path=ppt/slideLayouts/_rels/slideLayout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Master" Target="../slideMasters/slideMaster10.xml"/><Relationship Id="rId1" Type="http://schemas.openxmlformats.org/officeDocument/2006/relationships/audio" Target="../media/audio1.wav"/><Relationship Id="rId4" Type="http://schemas.openxmlformats.org/officeDocument/2006/relationships/image" Target="../media/image9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Master" Target="../slideMasters/slideMaster10.xml"/><Relationship Id="rId1" Type="http://schemas.openxmlformats.org/officeDocument/2006/relationships/audio" Target="../media/audio1.wav"/><Relationship Id="rId4" Type="http://schemas.openxmlformats.org/officeDocument/2006/relationships/image" Target="../media/image9.jpeg"/></Relationships>
</file>

<file path=ppt/slideLayouts/_rels/slideLayout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Master" Target="../slideMasters/slideMaster10.xml"/><Relationship Id="rId1" Type="http://schemas.openxmlformats.org/officeDocument/2006/relationships/audio" Target="../media/audio1.wav"/><Relationship Id="rId4" Type="http://schemas.openxmlformats.org/officeDocument/2006/relationships/image" Target="../media/image9.jpeg"/></Relationships>
</file>

<file path=ppt/slideLayouts/_rels/slideLayout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Master" Target="../slideMasters/slideMaster11.xml"/><Relationship Id="rId1" Type="http://schemas.openxmlformats.org/officeDocument/2006/relationships/audio" Target="../media/audio1.wav"/><Relationship Id="rId4" Type="http://schemas.openxmlformats.org/officeDocument/2006/relationships/image" Target="../media/image9.jpeg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Master" Target="../slideMasters/slideMaster14.xml"/><Relationship Id="rId1" Type="http://schemas.openxmlformats.org/officeDocument/2006/relationships/audio" Target="../media/audio1.wav"/><Relationship Id="rId4" Type="http://schemas.openxmlformats.org/officeDocument/2006/relationships/image" Target="../media/image9.jpeg"/></Relationships>
</file>

<file path=ppt/slideLayouts/_rels/slideLayout1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Master" Target="../slideMasters/slideMaster14.xml"/><Relationship Id="rId1" Type="http://schemas.openxmlformats.org/officeDocument/2006/relationships/audio" Target="../media/audio1.wav"/><Relationship Id="rId4" Type="http://schemas.openxmlformats.org/officeDocument/2006/relationships/image" Target="../media/image9.jpeg"/></Relationships>
</file>

<file path=ppt/slideLayouts/_rels/slideLayout1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Master" Target="../slideMasters/slideMaster14.xml"/><Relationship Id="rId1" Type="http://schemas.openxmlformats.org/officeDocument/2006/relationships/audio" Target="../media/audio1.wav"/><Relationship Id="rId4" Type="http://schemas.openxmlformats.org/officeDocument/2006/relationships/image" Target="../media/image9.jpeg"/></Relationships>
</file>

<file path=ppt/slideLayouts/_rels/slideLayout1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Master" Target="../slideMasters/slideMaster14.xml"/><Relationship Id="rId1" Type="http://schemas.openxmlformats.org/officeDocument/2006/relationships/audio" Target="../media/audio1.wav"/><Relationship Id="rId4" Type="http://schemas.openxmlformats.org/officeDocument/2006/relationships/image" Target="../media/image9.jpeg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Master" Target="../slideMasters/slideMaster14.xml"/><Relationship Id="rId1" Type="http://schemas.openxmlformats.org/officeDocument/2006/relationships/audio" Target="../media/audio1.wav"/><Relationship Id="rId4" Type="http://schemas.openxmlformats.org/officeDocument/2006/relationships/image" Target="../media/image9.jpeg"/></Relationships>
</file>

<file path=ppt/slideLayouts/_rels/slideLayout1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Master" Target="../slideMasters/slideMaster14.xml"/><Relationship Id="rId1" Type="http://schemas.openxmlformats.org/officeDocument/2006/relationships/audio" Target="../media/audio1.wav"/><Relationship Id="rId4" Type="http://schemas.openxmlformats.org/officeDocument/2006/relationships/image" Target="../media/image9.jpeg"/></Relationships>
</file>

<file path=ppt/slideLayouts/_rels/slideLayout1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Master" Target="../slideMasters/slideMaster14.xml"/><Relationship Id="rId1" Type="http://schemas.openxmlformats.org/officeDocument/2006/relationships/audio" Target="../media/audio1.wav"/><Relationship Id="rId4" Type="http://schemas.openxmlformats.org/officeDocument/2006/relationships/image" Target="../media/image9.jpeg"/></Relationships>
</file>

<file path=ppt/slideLayouts/_rels/slideLayout1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Master" Target="../slideMasters/slideMaster14.xml"/><Relationship Id="rId1" Type="http://schemas.openxmlformats.org/officeDocument/2006/relationships/audio" Target="../media/audio1.wav"/><Relationship Id="rId4" Type="http://schemas.openxmlformats.org/officeDocument/2006/relationships/image" Target="../media/image9.jpeg"/></Relationships>
</file>

<file path=ppt/slideLayouts/_rels/slideLayout1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Master" Target="../slideMasters/slideMaster14.xml"/><Relationship Id="rId1" Type="http://schemas.openxmlformats.org/officeDocument/2006/relationships/audio" Target="../media/audio1.wav"/><Relationship Id="rId4" Type="http://schemas.openxmlformats.org/officeDocument/2006/relationships/image" Target="../media/image9.jpeg"/></Relationships>
</file>

<file path=ppt/slideLayouts/_rels/slideLayout1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Master" Target="../slideMasters/slideMaster14.xml"/><Relationship Id="rId1" Type="http://schemas.openxmlformats.org/officeDocument/2006/relationships/audio" Target="../media/audio1.wav"/><Relationship Id="rId4" Type="http://schemas.openxmlformats.org/officeDocument/2006/relationships/image" Target="../media/image9.jpeg"/></Relationships>
</file>

<file path=ppt/slideLayouts/_rels/slideLayout1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Master" Target="../slideMasters/slideMaster14.xml"/><Relationship Id="rId1" Type="http://schemas.openxmlformats.org/officeDocument/2006/relationships/audio" Target="../media/audio1.wav"/><Relationship Id="rId4" Type="http://schemas.openxmlformats.org/officeDocument/2006/relationships/image" Target="../media/image9.jpeg"/></Relationships>
</file>

<file path=ppt/slideLayouts/_rels/slideLayout1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Master" Target="../slideMasters/slideMaster14.xml"/><Relationship Id="rId1" Type="http://schemas.openxmlformats.org/officeDocument/2006/relationships/audio" Target="../media/audio1.wav"/><Relationship Id="rId4" Type="http://schemas.openxmlformats.org/officeDocument/2006/relationships/image" Target="../media/image9.jpeg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Master" Target="../slideMasters/slideMaster8.xml"/><Relationship Id="rId1" Type="http://schemas.openxmlformats.org/officeDocument/2006/relationships/audio" Target="../media/audio1.wav"/><Relationship Id="rId4" Type="http://schemas.openxmlformats.org/officeDocument/2006/relationships/image" Target="../media/image9.jpeg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Master" Target="../slideMasters/slideMaster9.xml"/><Relationship Id="rId1" Type="http://schemas.openxmlformats.org/officeDocument/2006/relationships/audio" Target="../media/audio1.wav"/><Relationship Id="rId4" Type="http://schemas.openxmlformats.org/officeDocument/2006/relationships/image" Target="../media/image9.jpeg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Master" Target="../slideMasters/slideMaster9.xml"/><Relationship Id="rId1" Type="http://schemas.openxmlformats.org/officeDocument/2006/relationships/audio" Target="../media/audio1.wav"/><Relationship Id="rId4" Type="http://schemas.openxmlformats.org/officeDocument/2006/relationships/image" Target="../media/image9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Master" Target="../slideMasters/slideMaster9.xml"/><Relationship Id="rId1" Type="http://schemas.openxmlformats.org/officeDocument/2006/relationships/audio" Target="../media/audio1.wav"/><Relationship Id="rId4" Type="http://schemas.openxmlformats.org/officeDocument/2006/relationships/image" Target="../media/image9.jpeg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Master" Target="../slideMasters/slideMaster9.xml"/><Relationship Id="rId1" Type="http://schemas.openxmlformats.org/officeDocument/2006/relationships/audio" Target="../media/audio1.wav"/><Relationship Id="rId4" Type="http://schemas.openxmlformats.org/officeDocument/2006/relationships/image" Target="../media/image9.jpeg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Master" Target="../slideMasters/slideMaster9.xml"/><Relationship Id="rId1" Type="http://schemas.openxmlformats.org/officeDocument/2006/relationships/audio" Target="../media/audio1.wav"/><Relationship Id="rId4" Type="http://schemas.openxmlformats.org/officeDocument/2006/relationships/image" Target="../media/image9.jpeg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Master" Target="../slideMasters/slideMaster9.xml"/><Relationship Id="rId1" Type="http://schemas.openxmlformats.org/officeDocument/2006/relationships/audio" Target="../media/audio1.wav"/><Relationship Id="rId4" Type="http://schemas.openxmlformats.org/officeDocument/2006/relationships/image" Target="../media/image9.jpeg"/></Relationships>
</file>

<file path=ppt/slideLayouts/_rels/slideLayout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Master" Target="../slideMasters/slideMaster9.xml"/><Relationship Id="rId1" Type="http://schemas.openxmlformats.org/officeDocument/2006/relationships/audio" Target="../media/audio1.wav"/><Relationship Id="rId4" Type="http://schemas.openxmlformats.org/officeDocument/2006/relationships/image" Target="../media/image9.jpeg"/></Relationships>
</file>

<file path=ppt/slideLayouts/_rels/slideLayout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Master" Target="../slideMasters/slideMaster9.xml"/><Relationship Id="rId1" Type="http://schemas.openxmlformats.org/officeDocument/2006/relationships/audio" Target="../media/audio1.wav"/><Relationship Id="rId4" Type="http://schemas.openxmlformats.org/officeDocument/2006/relationships/image" Target="../media/image9.jpeg"/></Relationships>
</file>

<file path=ppt/slideLayouts/_rels/slideLayout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Master" Target="../slideMasters/slideMaster9.xml"/><Relationship Id="rId1" Type="http://schemas.openxmlformats.org/officeDocument/2006/relationships/audio" Target="../media/audio1.wav"/><Relationship Id="rId4" Type="http://schemas.openxmlformats.org/officeDocument/2006/relationships/image" Target="../media/image9.jpeg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Master" Target="../slideMasters/slideMaster9.xml"/><Relationship Id="rId1" Type="http://schemas.openxmlformats.org/officeDocument/2006/relationships/audio" Target="../media/audio1.wav"/><Relationship Id="rId4" Type="http://schemas.openxmlformats.org/officeDocument/2006/relationships/image" Target="../media/image9.jpeg"/></Relationships>
</file>

<file path=ppt/slideLayouts/_rels/slideLayout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Master" Target="../slideMasters/slideMaster9.xml"/><Relationship Id="rId1" Type="http://schemas.openxmlformats.org/officeDocument/2006/relationships/audio" Target="../media/audio1.wav"/><Relationship Id="rId4" Type="http://schemas.openxmlformats.org/officeDocument/2006/relationships/image" Target="../media/image9.jpeg"/></Relationships>
</file>

<file path=ppt/slideLayouts/_rels/slideLayout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Master" Target="../slideMasters/slideMaster9.xml"/><Relationship Id="rId1" Type="http://schemas.openxmlformats.org/officeDocument/2006/relationships/audio" Target="../media/audio1.wav"/><Relationship Id="rId4" Type="http://schemas.openxmlformats.org/officeDocument/2006/relationships/image" Target="../media/image9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5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826C-B2C0-415D-B384-C8AB22EEAFB5}" type="datetimeFigureOut">
              <a:rPr lang="en-GB" smtClean="0"/>
              <a:pPr/>
              <a:t>08/08/2018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3D7F-6036-4556-818C-893227B757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826C-B2C0-415D-B384-C8AB22EEAFB5}" type="datetimeFigureOut">
              <a:rPr lang="en-GB" smtClean="0"/>
              <a:pPr/>
              <a:t>08/08/2018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3D7F-6036-4556-818C-893227B757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PhysicsPPTBottom">
            <a:extLst>
              <a:ext uri="{FF2B5EF4-FFF2-40B4-BE49-F238E27FC236}">
                <a16:creationId xmlns:a16="http://schemas.microsoft.com/office/drawing/2014/main" id="{FBF328C3-6312-4695-82D6-FDD33A24016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1" descr="PhysicsPPTTop">
            <a:extLst>
              <a:ext uri="{FF2B5EF4-FFF2-40B4-BE49-F238E27FC236}">
                <a16:creationId xmlns:a16="http://schemas.microsoft.com/office/drawing/2014/main" id="{2AF6959A-6CC2-48E2-8E63-22563CE9E5A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3">
            <a:extLst>
              <a:ext uri="{FF2B5EF4-FFF2-40B4-BE49-F238E27FC236}">
                <a16:creationId xmlns:a16="http://schemas.microsoft.com/office/drawing/2014/main" id="{97D7E5FA-DBB2-43CF-840F-16BBE521C28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7000" rIns="0" bIns="27000"/>
          <a:lstStyle/>
          <a:p>
            <a:pPr algn="ctr">
              <a:defRPr/>
            </a:pPr>
            <a:r>
              <a:rPr lang="en-GB" sz="1650" dirty="0" err="1">
                <a:solidFill>
                  <a:srgbClr val="FFFFFF"/>
                </a:solidFill>
                <a:latin typeface="Arial Black" pitchFamily="34" charset="0"/>
                <a:cs typeface="+mn-cs"/>
              </a:rPr>
              <a:t>xXx</a:t>
            </a:r>
            <a:endParaRPr lang="en-GB" sz="1013" dirty="0">
              <a:latin typeface="Arial Black" pitchFamily="34" charset="0"/>
              <a:cs typeface="+mn-cs"/>
            </a:endParaRPr>
          </a:p>
        </p:txBody>
      </p:sp>
      <p:sp>
        <p:nvSpPr>
          <p:cNvPr id="7" name="Text Box 14">
            <a:extLst>
              <a:ext uri="{FF2B5EF4-FFF2-40B4-BE49-F238E27FC236}">
                <a16:creationId xmlns:a16="http://schemas.microsoft.com/office/drawing/2014/main" id="{27B418E9-9D34-455B-9D2D-C94AAAE186F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4901" y="165497"/>
            <a:ext cx="6335713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27000" tIns="27000" rIns="27000" bIns="27000" anchor="ctr"/>
          <a:lstStyle/>
          <a:p>
            <a:pPr>
              <a:spcBef>
                <a:spcPct val="50000"/>
              </a:spcBef>
              <a:defRPr/>
            </a:pPr>
            <a:r>
              <a:rPr lang="en-GB" sz="1800" b="1" dirty="0">
                <a:solidFill>
                  <a:schemeClr val="bg1"/>
                </a:solidFill>
                <a:latin typeface="Arial" charset="0"/>
                <a:cs typeface="+mn-cs"/>
              </a:rPr>
              <a:t>Unit 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C6C0B8C2-E3EE-4054-94BC-4FB1CAD09D34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372568740"/>
      </p:ext>
    </p:extLst>
  </p:cSld>
  <p:clrMapOvr>
    <a:masterClrMapping/>
  </p:clrMapOvr>
  <p:transition>
    <p:sndAc>
      <p:stSnd>
        <p:snd r:embed="rId1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/>
    </p:bld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PhysicsPPTBottom">
            <a:extLst>
              <a:ext uri="{FF2B5EF4-FFF2-40B4-BE49-F238E27FC236}">
                <a16:creationId xmlns:a16="http://schemas.microsoft.com/office/drawing/2014/main" id="{B71F1A27-FC84-45CF-B91A-A193370D11B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1" descr="PhysicsPPTTop">
            <a:extLst>
              <a:ext uri="{FF2B5EF4-FFF2-40B4-BE49-F238E27FC236}">
                <a16:creationId xmlns:a16="http://schemas.microsoft.com/office/drawing/2014/main" id="{6AEBD5A6-599C-43C1-ABCB-0EF5DA989BF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3">
            <a:extLst>
              <a:ext uri="{FF2B5EF4-FFF2-40B4-BE49-F238E27FC236}">
                <a16:creationId xmlns:a16="http://schemas.microsoft.com/office/drawing/2014/main" id="{FF53C765-6DCF-4F64-BD09-81EA733A7A1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7000" rIns="0" bIns="27000"/>
          <a:lstStyle/>
          <a:p>
            <a:pPr algn="ctr">
              <a:defRPr/>
            </a:pPr>
            <a:r>
              <a:rPr lang="en-GB" sz="1650" dirty="0">
                <a:solidFill>
                  <a:srgbClr val="FFFFFF"/>
                </a:solidFill>
                <a:latin typeface="Arial Black" pitchFamily="34" charset="0"/>
                <a:cs typeface="+mn-cs"/>
              </a:rPr>
              <a:t>8Ja</a:t>
            </a:r>
            <a:endParaRPr lang="en-GB" sz="1013" dirty="0">
              <a:latin typeface="Arial Black" pitchFamily="34" charset="0"/>
              <a:cs typeface="+mn-cs"/>
            </a:endParaRPr>
          </a:p>
        </p:txBody>
      </p:sp>
      <p:sp>
        <p:nvSpPr>
          <p:cNvPr id="7" name="Text Box 14">
            <a:extLst>
              <a:ext uri="{FF2B5EF4-FFF2-40B4-BE49-F238E27FC236}">
                <a16:creationId xmlns:a16="http://schemas.microsoft.com/office/drawing/2014/main" id="{CA0596A0-6BA7-439F-8BEE-8A73BE8DBAB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4901" y="165497"/>
            <a:ext cx="6335713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27000" tIns="27000" rIns="27000" bIns="270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1800" b="1">
                <a:solidFill>
                  <a:schemeClr val="bg1"/>
                </a:solidFill>
              </a:rPr>
              <a:t>Light on the move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6C9849DE-A0FA-4D79-B017-79BB7BE44B86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041764403"/>
      </p:ext>
    </p:extLst>
  </p:cSld>
  <p:clrMapOvr>
    <a:masterClrMapping/>
  </p:clrMapOvr>
  <p:transition>
    <p:sndAc>
      <p:stSnd>
        <p:snd r:embed="rId1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/>
    </p:bld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PhysicsPPTBottom">
            <a:extLst>
              <a:ext uri="{FF2B5EF4-FFF2-40B4-BE49-F238E27FC236}">
                <a16:creationId xmlns:a16="http://schemas.microsoft.com/office/drawing/2014/main" id="{55A65736-471F-49F9-AFB8-435C0B74596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1" descr="PhysicsPPTTop">
            <a:extLst>
              <a:ext uri="{FF2B5EF4-FFF2-40B4-BE49-F238E27FC236}">
                <a16:creationId xmlns:a16="http://schemas.microsoft.com/office/drawing/2014/main" id="{B9DDE62A-3B19-49E4-8CD9-C81A69B0BEB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3">
            <a:extLst>
              <a:ext uri="{FF2B5EF4-FFF2-40B4-BE49-F238E27FC236}">
                <a16:creationId xmlns:a16="http://schemas.microsoft.com/office/drawing/2014/main" id="{56449B86-1012-4C8D-A118-AE985FF92B0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7000" rIns="0" bIns="27000"/>
          <a:lstStyle/>
          <a:p>
            <a:pPr algn="ctr">
              <a:defRPr/>
            </a:pPr>
            <a:r>
              <a:rPr lang="en-GB" sz="1650" dirty="0" err="1">
                <a:solidFill>
                  <a:srgbClr val="FFFFFF"/>
                </a:solidFill>
                <a:latin typeface="Arial Black" pitchFamily="34" charset="0"/>
                <a:cs typeface="+mn-cs"/>
              </a:rPr>
              <a:t>xXx</a:t>
            </a:r>
            <a:endParaRPr lang="en-GB" sz="1013" dirty="0">
              <a:latin typeface="Arial Black" pitchFamily="34" charset="0"/>
              <a:cs typeface="+mn-cs"/>
            </a:endParaRPr>
          </a:p>
        </p:txBody>
      </p:sp>
      <p:sp>
        <p:nvSpPr>
          <p:cNvPr id="7" name="Text Box 14">
            <a:extLst>
              <a:ext uri="{FF2B5EF4-FFF2-40B4-BE49-F238E27FC236}">
                <a16:creationId xmlns:a16="http://schemas.microsoft.com/office/drawing/2014/main" id="{8FCCE4E2-309D-4C6A-B607-392EA1E90D6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4901" y="165497"/>
            <a:ext cx="6335713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27000" tIns="27000" rIns="27000" bIns="27000" anchor="ctr"/>
          <a:lstStyle/>
          <a:p>
            <a:pPr>
              <a:spcBef>
                <a:spcPct val="50000"/>
              </a:spcBef>
              <a:defRPr/>
            </a:pPr>
            <a:r>
              <a:rPr lang="en-GB" sz="1800" b="1" dirty="0">
                <a:solidFill>
                  <a:schemeClr val="bg1"/>
                </a:solidFill>
                <a:latin typeface="Arial" charset="0"/>
                <a:cs typeface="+mn-cs"/>
              </a:rPr>
              <a:t>Unit 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8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C36CCC32-DEE6-484B-AA52-372FFF55B7E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1974214148"/>
      </p:ext>
    </p:extLst>
  </p:cSld>
  <p:clrMapOvr>
    <a:masterClrMapping/>
  </p:clrMapOvr>
  <p:transition>
    <p:sndAc>
      <p:stSnd>
        <p:snd r:embed="rId1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/>
    </p:bld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2" descr="PhysicsPPTBottom">
            <a:extLst>
              <a:ext uri="{FF2B5EF4-FFF2-40B4-BE49-F238E27FC236}">
                <a16:creationId xmlns:a16="http://schemas.microsoft.com/office/drawing/2014/main" id="{EF96183B-A0BA-461B-B75D-FFA591E9391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 descr="PhysicsPPTTop">
            <a:extLst>
              <a:ext uri="{FF2B5EF4-FFF2-40B4-BE49-F238E27FC236}">
                <a16:creationId xmlns:a16="http://schemas.microsoft.com/office/drawing/2014/main" id="{E631C3B0-8676-45B8-9FA2-AF547F66B92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13">
            <a:extLst>
              <a:ext uri="{FF2B5EF4-FFF2-40B4-BE49-F238E27FC236}">
                <a16:creationId xmlns:a16="http://schemas.microsoft.com/office/drawing/2014/main" id="{2656ED5B-25C4-4DBD-8397-63C7BE9773D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7000" rIns="0" bIns="27000"/>
          <a:lstStyle/>
          <a:p>
            <a:pPr algn="ctr">
              <a:defRPr/>
            </a:pPr>
            <a:r>
              <a:rPr lang="en-GB" sz="1650" dirty="0" err="1">
                <a:solidFill>
                  <a:srgbClr val="FFFFFF"/>
                </a:solidFill>
                <a:latin typeface="Arial Black" pitchFamily="34" charset="0"/>
                <a:cs typeface="+mn-cs"/>
              </a:rPr>
              <a:t>xXx</a:t>
            </a:r>
            <a:endParaRPr lang="en-GB" sz="1013" dirty="0">
              <a:latin typeface="Arial Black" pitchFamily="34" charset="0"/>
              <a:cs typeface="+mn-cs"/>
            </a:endParaRPr>
          </a:p>
        </p:txBody>
      </p:sp>
      <p:sp>
        <p:nvSpPr>
          <p:cNvPr id="8" name="Text Box 14">
            <a:extLst>
              <a:ext uri="{FF2B5EF4-FFF2-40B4-BE49-F238E27FC236}">
                <a16:creationId xmlns:a16="http://schemas.microsoft.com/office/drawing/2014/main" id="{F062058F-3436-4920-84C4-F9F7CC44FA0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4901" y="165497"/>
            <a:ext cx="6335713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27000" tIns="27000" rIns="27000" bIns="27000" anchor="ctr"/>
          <a:lstStyle/>
          <a:p>
            <a:pPr>
              <a:spcBef>
                <a:spcPct val="50000"/>
              </a:spcBef>
              <a:defRPr/>
            </a:pPr>
            <a:r>
              <a:rPr lang="en-GB" sz="1800" b="1" dirty="0">
                <a:solidFill>
                  <a:schemeClr val="bg1"/>
                </a:solidFill>
                <a:latin typeface="Arial" charset="0"/>
                <a:cs typeface="+mn-cs"/>
              </a:rPr>
              <a:t>Unit 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1383507"/>
            <a:ext cx="4027487" cy="3178969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buNone/>
              <a:defRPr sz="18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83507"/>
            <a:ext cx="4027488" cy="3178969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buNone/>
              <a:defRPr sz="18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3F19119A-BF0E-4F3D-802C-1577E07268BB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1021220287"/>
      </p:ext>
    </p:extLst>
  </p:cSld>
  <p:clrMapOvr>
    <a:masterClrMapping/>
  </p:clrMapOvr>
  <p:transition>
    <p:sndAc>
      <p:stSnd>
        <p:snd r:embed="rId1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/>
      <p:bldP spid="4" grpId="0" build="p" autoUpdateAnimBg="0"/>
    </p:bld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2" descr="PhysicsPPTBottom">
            <a:extLst>
              <a:ext uri="{FF2B5EF4-FFF2-40B4-BE49-F238E27FC236}">
                <a16:creationId xmlns:a16="http://schemas.microsoft.com/office/drawing/2014/main" id="{CB679949-FCE0-446D-B58C-65B803EE077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1" descr="PhysicsPPTTop">
            <a:extLst>
              <a:ext uri="{FF2B5EF4-FFF2-40B4-BE49-F238E27FC236}">
                <a16:creationId xmlns:a16="http://schemas.microsoft.com/office/drawing/2014/main" id="{3489AE3C-32B0-4CB0-AE3B-E34B3CFCDFC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13">
            <a:extLst>
              <a:ext uri="{FF2B5EF4-FFF2-40B4-BE49-F238E27FC236}">
                <a16:creationId xmlns:a16="http://schemas.microsoft.com/office/drawing/2014/main" id="{8B4C8942-2436-46E9-94A4-34BEDEC26CF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7000" rIns="0" bIns="27000"/>
          <a:lstStyle/>
          <a:p>
            <a:pPr algn="ctr">
              <a:defRPr/>
            </a:pPr>
            <a:r>
              <a:rPr lang="en-GB" sz="1650" dirty="0" err="1">
                <a:solidFill>
                  <a:srgbClr val="FFFFFF"/>
                </a:solidFill>
                <a:latin typeface="Arial Black" pitchFamily="34" charset="0"/>
                <a:cs typeface="+mn-cs"/>
              </a:rPr>
              <a:t>xXx</a:t>
            </a:r>
            <a:endParaRPr lang="en-GB" sz="1013" dirty="0">
              <a:latin typeface="Arial Black" pitchFamily="34" charset="0"/>
              <a:cs typeface="+mn-cs"/>
            </a:endParaRPr>
          </a:p>
        </p:txBody>
      </p:sp>
      <p:sp>
        <p:nvSpPr>
          <p:cNvPr id="10" name="Text Box 14">
            <a:extLst>
              <a:ext uri="{FF2B5EF4-FFF2-40B4-BE49-F238E27FC236}">
                <a16:creationId xmlns:a16="http://schemas.microsoft.com/office/drawing/2014/main" id="{CE51F59A-38CF-414A-BD84-7A58A9BEE8A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4901" y="165497"/>
            <a:ext cx="6335713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27000" tIns="27000" rIns="27000" bIns="27000" anchor="ctr"/>
          <a:lstStyle/>
          <a:p>
            <a:pPr>
              <a:spcBef>
                <a:spcPct val="50000"/>
              </a:spcBef>
              <a:defRPr/>
            </a:pPr>
            <a:r>
              <a:rPr lang="en-GB" sz="1800" b="1" dirty="0">
                <a:solidFill>
                  <a:schemeClr val="bg1"/>
                </a:solidFill>
                <a:latin typeface="Arial" charset="0"/>
                <a:cs typeface="+mn-cs"/>
              </a:rPr>
              <a:t>Unit 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6502"/>
            <a:ext cx="8229600" cy="80367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56143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35965"/>
            <a:ext cx="4040188" cy="2665814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buNone/>
              <a:defRPr sz="18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56143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035965"/>
            <a:ext cx="4041775" cy="2665814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buNone/>
              <a:defRPr sz="18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id="{ED8534C2-E6B7-441C-ADEF-6C11E4CE6C1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522632279"/>
      </p:ext>
    </p:extLst>
  </p:cSld>
  <p:clrMapOvr>
    <a:masterClrMapping/>
  </p:clrMapOvr>
  <p:transition>
    <p:sndAc>
      <p:stSnd>
        <p:snd r:embed="rId1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/>
      <p:bldP spid="4" grpId="0" build="p" autoUpdateAnimBg="0"/>
      <p:bldP spid="5" grpId="0" build="p" autoUpdateAnimBg="0"/>
      <p:bldP spid="6" grpId="0" build="p" autoUpdateAnimBg="0"/>
    </p:bld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2" descr="PhysicsPPTBottom">
            <a:extLst>
              <a:ext uri="{FF2B5EF4-FFF2-40B4-BE49-F238E27FC236}">
                <a16:creationId xmlns:a16="http://schemas.microsoft.com/office/drawing/2014/main" id="{E8FA3604-0226-4615-B068-40E8BC1F3C4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1" descr="PhysicsPPTTop">
            <a:extLst>
              <a:ext uri="{FF2B5EF4-FFF2-40B4-BE49-F238E27FC236}">
                <a16:creationId xmlns:a16="http://schemas.microsoft.com/office/drawing/2014/main" id="{74FC9062-BD0C-4B22-95D1-3E382C6A908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3">
            <a:extLst>
              <a:ext uri="{FF2B5EF4-FFF2-40B4-BE49-F238E27FC236}">
                <a16:creationId xmlns:a16="http://schemas.microsoft.com/office/drawing/2014/main" id="{CEBF3240-F0BB-48E4-B1B7-2303B8F493F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7000" rIns="0" bIns="27000"/>
          <a:lstStyle/>
          <a:p>
            <a:pPr algn="ctr">
              <a:defRPr/>
            </a:pPr>
            <a:r>
              <a:rPr lang="en-GB" sz="1650" dirty="0" err="1">
                <a:solidFill>
                  <a:srgbClr val="FFFFFF"/>
                </a:solidFill>
                <a:latin typeface="Arial Black" pitchFamily="34" charset="0"/>
                <a:cs typeface="+mn-cs"/>
              </a:rPr>
              <a:t>xXx</a:t>
            </a:r>
            <a:endParaRPr lang="en-GB" sz="1013" dirty="0">
              <a:latin typeface="Arial Black" pitchFamily="34" charset="0"/>
              <a:cs typeface="+mn-cs"/>
            </a:endParaRPr>
          </a:p>
        </p:txBody>
      </p:sp>
      <p:sp>
        <p:nvSpPr>
          <p:cNvPr id="6" name="Text Box 14">
            <a:extLst>
              <a:ext uri="{FF2B5EF4-FFF2-40B4-BE49-F238E27FC236}">
                <a16:creationId xmlns:a16="http://schemas.microsoft.com/office/drawing/2014/main" id="{BDC9F4D9-FFFD-455B-B2B5-6140EC5F6F1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4901" y="165497"/>
            <a:ext cx="6335713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27000" tIns="27000" rIns="27000" bIns="27000" anchor="ctr"/>
          <a:lstStyle/>
          <a:p>
            <a:pPr>
              <a:spcBef>
                <a:spcPct val="50000"/>
              </a:spcBef>
              <a:defRPr/>
            </a:pPr>
            <a:r>
              <a:rPr lang="en-GB" sz="1800" b="1" dirty="0">
                <a:solidFill>
                  <a:schemeClr val="bg1"/>
                </a:solidFill>
                <a:latin typeface="Arial" charset="0"/>
                <a:cs typeface="+mn-cs"/>
              </a:rPr>
              <a:t>Unit 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84702382-877C-4D61-99D6-B7A2DAF5DE28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751560927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PhysicsPPTBottom">
            <a:extLst>
              <a:ext uri="{FF2B5EF4-FFF2-40B4-BE49-F238E27FC236}">
                <a16:creationId xmlns:a16="http://schemas.microsoft.com/office/drawing/2014/main" id="{E4B8B6A1-37CE-4856-9A1D-0493F88A3BF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1" descr="PhysicsPPTTop">
            <a:extLst>
              <a:ext uri="{FF2B5EF4-FFF2-40B4-BE49-F238E27FC236}">
                <a16:creationId xmlns:a16="http://schemas.microsoft.com/office/drawing/2014/main" id="{E6038699-7F8F-4477-A6D5-380EA4C74CA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13">
            <a:extLst>
              <a:ext uri="{FF2B5EF4-FFF2-40B4-BE49-F238E27FC236}">
                <a16:creationId xmlns:a16="http://schemas.microsoft.com/office/drawing/2014/main" id="{2B60278B-30FB-49C3-85D1-D7F1B363C76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7000" rIns="0" bIns="27000"/>
          <a:lstStyle/>
          <a:p>
            <a:pPr algn="ctr">
              <a:defRPr/>
            </a:pPr>
            <a:r>
              <a:rPr lang="en-GB" sz="1650" dirty="0">
                <a:solidFill>
                  <a:srgbClr val="FFFFFF"/>
                </a:solidFill>
                <a:latin typeface="Arial Black" pitchFamily="34" charset="0"/>
                <a:cs typeface="+mn-cs"/>
              </a:rPr>
              <a:t>8Ja</a:t>
            </a:r>
            <a:endParaRPr lang="en-GB" sz="1013" dirty="0">
              <a:latin typeface="Arial Black" pitchFamily="34" charset="0"/>
              <a:cs typeface="+mn-cs"/>
            </a:endParaRPr>
          </a:p>
        </p:txBody>
      </p:sp>
      <p:sp>
        <p:nvSpPr>
          <p:cNvPr id="5" name="Text Box 14">
            <a:extLst>
              <a:ext uri="{FF2B5EF4-FFF2-40B4-BE49-F238E27FC236}">
                <a16:creationId xmlns:a16="http://schemas.microsoft.com/office/drawing/2014/main" id="{C69E24EC-56A0-4B03-8DEB-1477ECB2211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4901" y="165497"/>
            <a:ext cx="6335713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27000" tIns="27000" rIns="27000" bIns="27000" anchor="ctr"/>
          <a:lstStyle/>
          <a:p>
            <a:pPr>
              <a:spcBef>
                <a:spcPct val="50000"/>
              </a:spcBef>
              <a:defRPr/>
            </a:pPr>
            <a:r>
              <a:rPr lang="en-GB" sz="1800" b="1" dirty="0">
                <a:solidFill>
                  <a:schemeClr val="bg1"/>
                </a:solidFill>
                <a:latin typeface="Arial" charset="0"/>
                <a:cs typeface="+mn-cs"/>
              </a:rPr>
              <a:t>Ideas about light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A89D66-8A55-48E5-8A75-CD2F3678DD32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718460371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2" descr="PhysicsPPTBottom">
            <a:extLst>
              <a:ext uri="{FF2B5EF4-FFF2-40B4-BE49-F238E27FC236}">
                <a16:creationId xmlns:a16="http://schemas.microsoft.com/office/drawing/2014/main" id="{82889FAB-1D67-4181-8159-3985909F195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 descr="PhysicsPPTTop">
            <a:extLst>
              <a:ext uri="{FF2B5EF4-FFF2-40B4-BE49-F238E27FC236}">
                <a16:creationId xmlns:a16="http://schemas.microsoft.com/office/drawing/2014/main" id="{AC4B1EC0-128A-473B-B197-C77A70EE71D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13">
            <a:extLst>
              <a:ext uri="{FF2B5EF4-FFF2-40B4-BE49-F238E27FC236}">
                <a16:creationId xmlns:a16="http://schemas.microsoft.com/office/drawing/2014/main" id="{D50CCFDB-13E9-4B32-A179-0F645D71B9B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7000" rIns="0" bIns="27000"/>
          <a:lstStyle/>
          <a:p>
            <a:pPr algn="ctr">
              <a:defRPr/>
            </a:pPr>
            <a:r>
              <a:rPr lang="en-GB" sz="1650" dirty="0" err="1">
                <a:solidFill>
                  <a:srgbClr val="FFFFFF"/>
                </a:solidFill>
                <a:latin typeface="Arial Black" pitchFamily="34" charset="0"/>
                <a:cs typeface="+mn-cs"/>
              </a:rPr>
              <a:t>xXx</a:t>
            </a:r>
            <a:endParaRPr lang="en-GB" sz="1013" dirty="0">
              <a:latin typeface="Arial Black" pitchFamily="34" charset="0"/>
              <a:cs typeface="+mn-cs"/>
            </a:endParaRPr>
          </a:p>
        </p:txBody>
      </p:sp>
      <p:sp>
        <p:nvSpPr>
          <p:cNvPr id="8" name="Text Box 14">
            <a:extLst>
              <a:ext uri="{FF2B5EF4-FFF2-40B4-BE49-F238E27FC236}">
                <a16:creationId xmlns:a16="http://schemas.microsoft.com/office/drawing/2014/main" id="{1FB2F9E0-2867-422D-84E5-82E46FA4D0B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4901" y="165497"/>
            <a:ext cx="6335713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27000" tIns="27000" rIns="27000" bIns="27000" anchor="ctr"/>
          <a:lstStyle/>
          <a:p>
            <a:pPr>
              <a:spcBef>
                <a:spcPct val="50000"/>
              </a:spcBef>
              <a:defRPr/>
            </a:pPr>
            <a:r>
              <a:rPr lang="en-GB" sz="1800" b="1" dirty="0">
                <a:solidFill>
                  <a:schemeClr val="bg1"/>
                </a:solidFill>
                <a:latin typeface="Arial" charset="0"/>
                <a:cs typeface="+mn-cs"/>
              </a:rPr>
              <a:t>Unit 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642924"/>
            <a:ext cx="3008313" cy="871538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42925"/>
            <a:ext cx="5111750" cy="395169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buNone/>
              <a:defRPr sz="18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553759"/>
            <a:ext cx="3008313" cy="3040864"/>
          </a:xfrm>
        </p:spPr>
        <p:txBody>
          <a:bodyPr/>
          <a:lstStyle>
            <a:lvl1pPr marL="0" indent="0">
              <a:buNone/>
              <a:defRPr sz="18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D08C3DEA-55CF-47E2-A4E0-F5372686C360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529842758"/>
      </p:ext>
    </p:extLst>
  </p:cSld>
  <p:clrMapOvr>
    <a:masterClrMapping/>
  </p:clrMapOvr>
  <p:transition>
    <p:sndAc>
      <p:stSnd>
        <p:snd r:embed="rId1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/>
      <p:bldP spid="4" grpId="0" build="p" autoUpdateAnimBg="0"/>
    </p:bld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2" descr="PhysicsPPTBottom">
            <a:extLst>
              <a:ext uri="{FF2B5EF4-FFF2-40B4-BE49-F238E27FC236}">
                <a16:creationId xmlns:a16="http://schemas.microsoft.com/office/drawing/2014/main" id="{3588B125-002B-4724-B30E-50421D8137D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 descr="PhysicsPPTTop">
            <a:extLst>
              <a:ext uri="{FF2B5EF4-FFF2-40B4-BE49-F238E27FC236}">
                <a16:creationId xmlns:a16="http://schemas.microsoft.com/office/drawing/2014/main" id="{E1468E85-5E76-42D7-A279-F4DE3E4FDDE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13">
            <a:extLst>
              <a:ext uri="{FF2B5EF4-FFF2-40B4-BE49-F238E27FC236}">
                <a16:creationId xmlns:a16="http://schemas.microsoft.com/office/drawing/2014/main" id="{4ADC726C-E87F-4C22-859B-786B36706DF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7000" rIns="0" bIns="27000"/>
          <a:lstStyle/>
          <a:p>
            <a:pPr algn="ctr">
              <a:defRPr/>
            </a:pPr>
            <a:r>
              <a:rPr lang="en-GB" sz="1650" dirty="0" err="1">
                <a:solidFill>
                  <a:srgbClr val="FFFFFF"/>
                </a:solidFill>
                <a:latin typeface="Arial Black" pitchFamily="34" charset="0"/>
                <a:cs typeface="+mn-cs"/>
              </a:rPr>
              <a:t>xXx</a:t>
            </a:r>
            <a:endParaRPr lang="en-GB" sz="1013" dirty="0">
              <a:latin typeface="Arial Black" pitchFamily="34" charset="0"/>
              <a:cs typeface="+mn-cs"/>
            </a:endParaRPr>
          </a:p>
        </p:txBody>
      </p:sp>
      <p:sp>
        <p:nvSpPr>
          <p:cNvPr id="8" name="Text Box 14">
            <a:extLst>
              <a:ext uri="{FF2B5EF4-FFF2-40B4-BE49-F238E27FC236}">
                <a16:creationId xmlns:a16="http://schemas.microsoft.com/office/drawing/2014/main" id="{E6FFF0E1-8487-447E-9F58-1A25ADA37F6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4901" y="165497"/>
            <a:ext cx="6335713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27000" tIns="27000" rIns="27000" bIns="27000" anchor="ctr"/>
          <a:lstStyle/>
          <a:p>
            <a:pPr>
              <a:spcBef>
                <a:spcPct val="50000"/>
              </a:spcBef>
              <a:defRPr/>
            </a:pPr>
            <a:r>
              <a:rPr lang="en-GB" sz="1800" b="1" dirty="0">
                <a:solidFill>
                  <a:schemeClr val="bg1"/>
                </a:solidFill>
                <a:latin typeface="Arial" charset="0"/>
                <a:cs typeface="+mn-cs"/>
              </a:rPr>
              <a:t>Unit 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89345"/>
            <a:ext cx="5486400" cy="2956336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71948"/>
            <a:ext cx="5486400" cy="557202"/>
          </a:xfrm>
        </p:spPr>
        <p:txBody>
          <a:bodyPr anchor="b"/>
          <a:lstStyle>
            <a:lvl1pPr marL="0" indent="0">
              <a:buNone/>
              <a:defRPr sz="18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B56FA7BB-2864-4AD2-AE72-15FA0674F0AA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372550531"/>
      </p:ext>
    </p:extLst>
  </p:cSld>
  <p:clrMapOvr>
    <a:masterClrMapping/>
  </p:clrMapOvr>
  <p:transition>
    <p:sndAc>
      <p:stSnd>
        <p:snd r:embed="rId1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/>
      <p:bldP spid="4" grpId="0" build="p" autoUpdateAnimBg="0"/>
    </p:bld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PhysicsPPTBottom">
            <a:extLst>
              <a:ext uri="{FF2B5EF4-FFF2-40B4-BE49-F238E27FC236}">
                <a16:creationId xmlns:a16="http://schemas.microsoft.com/office/drawing/2014/main" id="{0F71D7AE-3164-46B1-80CA-C7A73ABEC73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1" descr="PhysicsPPTTop">
            <a:extLst>
              <a:ext uri="{FF2B5EF4-FFF2-40B4-BE49-F238E27FC236}">
                <a16:creationId xmlns:a16="http://schemas.microsoft.com/office/drawing/2014/main" id="{B68B1B44-4F6F-4DEE-8EFA-FAB8081E57A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3">
            <a:extLst>
              <a:ext uri="{FF2B5EF4-FFF2-40B4-BE49-F238E27FC236}">
                <a16:creationId xmlns:a16="http://schemas.microsoft.com/office/drawing/2014/main" id="{4B433789-483A-4FF5-9751-64212425996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7000" rIns="0" bIns="27000"/>
          <a:lstStyle/>
          <a:p>
            <a:pPr algn="ctr">
              <a:defRPr/>
            </a:pPr>
            <a:r>
              <a:rPr lang="en-GB" sz="1650" dirty="0" err="1">
                <a:solidFill>
                  <a:srgbClr val="FFFFFF"/>
                </a:solidFill>
                <a:latin typeface="Arial Black" pitchFamily="34" charset="0"/>
                <a:cs typeface="+mn-cs"/>
              </a:rPr>
              <a:t>xXx</a:t>
            </a:r>
            <a:endParaRPr lang="en-GB" sz="1013" dirty="0">
              <a:latin typeface="Arial Black" pitchFamily="34" charset="0"/>
              <a:cs typeface="+mn-cs"/>
            </a:endParaRPr>
          </a:p>
        </p:txBody>
      </p:sp>
      <p:sp>
        <p:nvSpPr>
          <p:cNvPr id="7" name="Text Box 14">
            <a:extLst>
              <a:ext uri="{FF2B5EF4-FFF2-40B4-BE49-F238E27FC236}">
                <a16:creationId xmlns:a16="http://schemas.microsoft.com/office/drawing/2014/main" id="{E96C3DB6-2CFD-4050-B38D-F17835265AD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4901" y="165497"/>
            <a:ext cx="6335713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27000" tIns="27000" rIns="27000" bIns="27000" anchor="ctr"/>
          <a:lstStyle/>
          <a:p>
            <a:pPr>
              <a:spcBef>
                <a:spcPct val="50000"/>
              </a:spcBef>
              <a:defRPr/>
            </a:pPr>
            <a:r>
              <a:rPr lang="en-GB" sz="1800" b="1" dirty="0">
                <a:solidFill>
                  <a:schemeClr val="bg1"/>
                </a:solidFill>
                <a:latin typeface="Arial" charset="0"/>
                <a:cs typeface="+mn-cs"/>
              </a:rPr>
              <a:t>Unit 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3610D92C-D57F-4E5F-B79B-E55B7D51E549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936717306"/>
      </p:ext>
    </p:extLst>
  </p:cSld>
  <p:clrMapOvr>
    <a:masterClrMapping/>
  </p:clrMapOvr>
  <p:transition>
    <p:sndAc>
      <p:stSnd>
        <p:snd r:embed="rId1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826C-B2C0-415D-B384-C8AB22EEAFB5}" type="datetimeFigureOut">
              <a:rPr lang="en-GB" smtClean="0"/>
              <a:pPr/>
              <a:t>08/08/2018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3D7F-6036-4556-818C-893227B757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PhysicsPPTBottom">
            <a:extLst>
              <a:ext uri="{FF2B5EF4-FFF2-40B4-BE49-F238E27FC236}">
                <a16:creationId xmlns:a16="http://schemas.microsoft.com/office/drawing/2014/main" id="{927EC6F2-16E2-46CC-A124-12203EAD531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1" descr="PhysicsPPTTop">
            <a:extLst>
              <a:ext uri="{FF2B5EF4-FFF2-40B4-BE49-F238E27FC236}">
                <a16:creationId xmlns:a16="http://schemas.microsoft.com/office/drawing/2014/main" id="{E512F16F-030C-4F1D-A6AD-1F253671202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3">
            <a:extLst>
              <a:ext uri="{FF2B5EF4-FFF2-40B4-BE49-F238E27FC236}">
                <a16:creationId xmlns:a16="http://schemas.microsoft.com/office/drawing/2014/main" id="{C72EA959-8B84-422D-A267-B6C7853957D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7000" rIns="0" bIns="27000"/>
          <a:lstStyle/>
          <a:p>
            <a:pPr algn="ctr">
              <a:defRPr/>
            </a:pPr>
            <a:r>
              <a:rPr lang="en-GB" sz="1650" dirty="0" err="1">
                <a:solidFill>
                  <a:srgbClr val="FFFFFF"/>
                </a:solidFill>
                <a:latin typeface="Arial Black" pitchFamily="34" charset="0"/>
                <a:cs typeface="+mn-cs"/>
              </a:rPr>
              <a:t>xXx</a:t>
            </a:r>
            <a:endParaRPr lang="en-GB" sz="1013" dirty="0">
              <a:latin typeface="Arial Black" pitchFamily="34" charset="0"/>
              <a:cs typeface="+mn-cs"/>
            </a:endParaRPr>
          </a:p>
        </p:txBody>
      </p:sp>
      <p:sp>
        <p:nvSpPr>
          <p:cNvPr id="7" name="Text Box 14">
            <a:extLst>
              <a:ext uri="{FF2B5EF4-FFF2-40B4-BE49-F238E27FC236}">
                <a16:creationId xmlns:a16="http://schemas.microsoft.com/office/drawing/2014/main" id="{5FC6877B-7DA7-4E34-A41E-17581F38DF6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4901" y="165497"/>
            <a:ext cx="6335713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27000" tIns="27000" rIns="27000" bIns="27000" anchor="ctr"/>
          <a:lstStyle/>
          <a:p>
            <a:pPr>
              <a:spcBef>
                <a:spcPct val="50000"/>
              </a:spcBef>
              <a:defRPr/>
            </a:pPr>
            <a:r>
              <a:rPr lang="en-GB" sz="1800" b="1" dirty="0">
                <a:solidFill>
                  <a:schemeClr val="bg1"/>
                </a:solidFill>
                <a:latin typeface="Arial" charset="0"/>
                <a:cs typeface="+mn-cs"/>
              </a:rPr>
              <a:t>Unit title</a:t>
            </a: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05588" y="627460"/>
            <a:ext cx="2070100" cy="393501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627460"/>
            <a:ext cx="6057900" cy="3935015"/>
          </a:xfrm>
        </p:spPr>
        <p:txBody>
          <a:bodyPr vert="eaVert"/>
          <a:lstStyle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92D73DC1-FACE-4BC4-80FC-64920CA12347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392457548"/>
      </p:ext>
    </p:extLst>
  </p:cSld>
  <p:clrMapOvr>
    <a:masterClrMapping/>
  </p:clrMapOvr>
  <p:transition>
    <p:sndAc>
      <p:stSnd>
        <p:snd r:embed="rId1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/>
    </p:bldLst>
  </p:timing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PhysicsPPTBottom">
            <a:extLst>
              <a:ext uri="{FF2B5EF4-FFF2-40B4-BE49-F238E27FC236}">
                <a16:creationId xmlns:a16="http://schemas.microsoft.com/office/drawing/2014/main" id="{2A7FF22A-9757-4EEC-867A-57D6C6801E2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1" descr="PhysicsPPTTop">
            <a:extLst>
              <a:ext uri="{FF2B5EF4-FFF2-40B4-BE49-F238E27FC236}">
                <a16:creationId xmlns:a16="http://schemas.microsoft.com/office/drawing/2014/main" id="{E2009B3D-46CA-46D9-8181-B1580E00FEF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3">
            <a:extLst>
              <a:ext uri="{FF2B5EF4-FFF2-40B4-BE49-F238E27FC236}">
                <a16:creationId xmlns:a16="http://schemas.microsoft.com/office/drawing/2014/main" id="{0CFB939F-AFC7-4673-B246-05208398E82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7000" rIns="0" bIns="27000"/>
          <a:lstStyle/>
          <a:p>
            <a:pPr algn="ctr">
              <a:defRPr/>
            </a:pPr>
            <a:r>
              <a:rPr lang="en-GB" sz="1650" dirty="0" err="1">
                <a:solidFill>
                  <a:srgbClr val="FFFFFF"/>
                </a:solidFill>
                <a:latin typeface="Arial Black" pitchFamily="34" charset="0"/>
                <a:cs typeface="+mn-cs"/>
              </a:rPr>
              <a:t>xXx</a:t>
            </a:r>
            <a:endParaRPr lang="en-GB" sz="1013" dirty="0">
              <a:latin typeface="Arial Black" pitchFamily="34" charset="0"/>
              <a:cs typeface="+mn-cs"/>
            </a:endParaRPr>
          </a:p>
        </p:txBody>
      </p:sp>
      <p:sp>
        <p:nvSpPr>
          <p:cNvPr id="7" name="Text Box 14">
            <a:extLst>
              <a:ext uri="{FF2B5EF4-FFF2-40B4-BE49-F238E27FC236}">
                <a16:creationId xmlns:a16="http://schemas.microsoft.com/office/drawing/2014/main" id="{120E2CC5-1C52-4AEF-914C-32C3FD3C5ED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4901" y="165497"/>
            <a:ext cx="6335713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27000" tIns="27000" rIns="27000" bIns="27000" anchor="ctr"/>
          <a:lstStyle/>
          <a:p>
            <a:pPr>
              <a:spcBef>
                <a:spcPct val="50000"/>
              </a:spcBef>
              <a:defRPr/>
            </a:pPr>
            <a:r>
              <a:rPr lang="en-GB" sz="1800" b="1" dirty="0">
                <a:solidFill>
                  <a:schemeClr val="bg1"/>
                </a:solidFill>
                <a:latin typeface="Arial" charset="0"/>
                <a:cs typeface="+mn-cs"/>
              </a:rPr>
              <a:t>Unit 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627460"/>
            <a:ext cx="8229600" cy="54054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68314" y="1383507"/>
            <a:ext cx="8207375" cy="3178969"/>
          </a:xfrm>
        </p:spPr>
        <p:txBody>
          <a:bodyPr/>
          <a:lstStyle/>
          <a:p>
            <a:pPr lvl="0"/>
            <a:endParaRPr lang="en-GB" noProof="0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9C20A920-6E50-494F-9E3A-9DC440DCC639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1056540882"/>
      </p:ext>
    </p:extLst>
  </p:cSld>
  <p:clrMapOvr>
    <a:masterClrMapping/>
  </p:clrMapOvr>
  <p:transition>
    <p:sndAc>
      <p:stSnd>
        <p:snd r:embed="rId1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/>
    </p:bld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PhysicsPPTBottom">
            <a:extLst>
              <a:ext uri="{FF2B5EF4-FFF2-40B4-BE49-F238E27FC236}">
                <a16:creationId xmlns:a16="http://schemas.microsoft.com/office/drawing/2014/main" id="{FE4E1FEC-B01B-48F3-86FE-DC7583102B5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1" descr="PhysicsPPTTop">
            <a:extLst>
              <a:ext uri="{FF2B5EF4-FFF2-40B4-BE49-F238E27FC236}">
                <a16:creationId xmlns:a16="http://schemas.microsoft.com/office/drawing/2014/main" id="{C35AE8BA-9CAA-4FBF-95C8-E0C21933007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3">
            <a:extLst>
              <a:ext uri="{FF2B5EF4-FFF2-40B4-BE49-F238E27FC236}">
                <a16:creationId xmlns:a16="http://schemas.microsoft.com/office/drawing/2014/main" id="{89FE970A-6630-40F2-8F2B-0E6DD24590A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7000" rIns="0" bIns="2700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GB" altLang="en-US" sz="1650">
                <a:solidFill>
                  <a:srgbClr val="FFFFFF"/>
                </a:solidFill>
                <a:latin typeface="Arial Black" panose="020B0A04020102020204" pitchFamily="34" charset="0"/>
              </a:rPr>
              <a:t>8Ja</a:t>
            </a:r>
            <a:endParaRPr lang="en-GB" altLang="en-US" sz="1013">
              <a:latin typeface="Arial Black" panose="020B0A040201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BD12E6B2-72E7-4C15-9009-CC78ACD210BB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199717820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D60D5F8-D8DD-483F-BB3D-EDD32F100D66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769665711"/>
      </p:ext>
    </p:extLst>
  </p:cSld>
  <p:clrMapOvr>
    <a:masterClrMapping/>
  </p:clrMapOvr>
  <p:transition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804" y="627460"/>
            <a:ext cx="8229600" cy="54054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4" y="1383507"/>
            <a:ext cx="8207375" cy="3178969"/>
          </a:xfrm>
          <a:prstGeom prst="rect">
            <a:avLst/>
          </a:prstGeom>
        </p:spPr>
        <p:txBody>
          <a:bodyPr/>
          <a:lstStyle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1BF7877-34CC-4E7B-A93A-85E51FB4D2A5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136725950"/>
      </p:ext>
    </p:extLst>
  </p:cSld>
  <p:clrMapOvr>
    <a:masterClrMapping/>
  </p:clrMapOvr>
  <p:transition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4E6FD020-0CB4-408A-824A-37CDDF138C71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593897335"/>
      </p:ext>
    </p:extLst>
  </p:cSld>
  <p:clrMapOvr>
    <a:masterClrMapping/>
  </p:clrMapOvr>
  <p:transition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804" y="627460"/>
            <a:ext cx="8229600" cy="54054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1383507"/>
            <a:ext cx="4027487" cy="3178969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buNone/>
              <a:defRPr sz="18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83507"/>
            <a:ext cx="4027488" cy="3178969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buNone/>
              <a:defRPr sz="18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8A77985-F09F-4A1F-959A-59A9BFAF0DB2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133010993"/>
      </p:ext>
    </p:extLst>
  </p:cSld>
  <p:clrMapOvr>
    <a:masterClrMapping/>
  </p:clrMapOvr>
  <p:transition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6502"/>
            <a:ext cx="8229600" cy="80367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56143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35965"/>
            <a:ext cx="4040188" cy="2665814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buNone/>
              <a:defRPr sz="18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56143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035965"/>
            <a:ext cx="4041775" cy="2665814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buNone/>
              <a:defRPr sz="18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25113402-B56D-4A30-8212-06358341C884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08645985"/>
      </p:ext>
    </p:extLst>
  </p:cSld>
  <p:clrMapOvr>
    <a:masterClrMapping/>
  </p:clrMapOvr>
  <p:transition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804" y="627460"/>
            <a:ext cx="8229600" cy="54054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129B48E5-FE48-450F-896E-732560034373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512024710"/>
      </p:ext>
    </p:extLst>
  </p:cSld>
  <p:clrMapOvr>
    <a:masterClrMapping/>
  </p:clrMapOvr>
  <p:transition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83AF54FD-8E0B-4B9A-AF53-2AB37B82E5C4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1972801180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5"/>
            <a:ext cx="7772400" cy="973931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4065474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642924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42925"/>
            <a:ext cx="5111750" cy="395169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buNone/>
              <a:defRPr sz="18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553759"/>
            <a:ext cx="3008313" cy="30408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7F8FE46-6F95-48E5-98A5-F892A3C0760E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98660063"/>
      </p:ext>
    </p:extLst>
  </p:cSld>
  <p:clrMapOvr>
    <a:masterClrMapping/>
  </p:clrMapOvr>
  <p:transition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89345"/>
            <a:ext cx="5486400" cy="2956336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71948"/>
            <a:ext cx="5486400" cy="55720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7F6F20C-3101-4C12-AA78-93F23A8972D6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1771692061"/>
      </p:ext>
    </p:extLst>
  </p:cSld>
  <p:clrMapOvr>
    <a:masterClrMapping/>
  </p:clrMapOvr>
  <p:transition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804" y="627460"/>
            <a:ext cx="8229600" cy="54054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8314" y="1383507"/>
            <a:ext cx="8207375" cy="3178969"/>
          </a:xfrm>
          <a:prstGeom prst="rect">
            <a:avLst/>
          </a:prstGeom>
        </p:spPr>
        <p:txBody>
          <a:bodyPr vert="eaVert"/>
          <a:lstStyle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813E007A-1862-4EFE-B131-F03D45ECFB31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520047812"/>
      </p:ext>
    </p:extLst>
  </p:cSld>
  <p:clrMapOvr>
    <a:masterClrMapping/>
  </p:clrMapOvr>
  <p:transition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05588" y="627460"/>
            <a:ext cx="2070100" cy="393501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627460"/>
            <a:ext cx="6057900" cy="3935015"/>
          </a:xfrm>
          <a:prstGeom prst="rect">
            <a:avLst/>
          </a:prstGeom>
        </p:spPr>
        <p:txBody>
          <a:bodyPr vert="eaVert"/>
          <a:lstStyle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3CA1F946-1B10-4638-B1A0-8B82EEF64E84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817979578"/>
      </p:ext>
    </p:extLst>
  </p:cSld>
  <p:clrMapOvr>
    <a:masterClrMapping/>
  </p:clrMapOvr>
  <p:transition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627460"/>
            <a:ext cx="8229600" cy="54054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68314" y="1383507"/>
            <a:ext cx="8207375" cy="3178969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endParaRPr lang="en-GB" noProof="0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5EF61B91-F6ED-41E0-A117-E280AF5FA643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4160008517"/>
      </p:ext>
    </p:extLst>
  </p:cSld>
  <p:clrMapOvr>
    <a:masterClrMapping/>
  </p:clrMapOvr>
  <p:transition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647EC5-C7E7-494E-911B-E79523707AB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0125850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876021-4BD9-425C-A3DB-440FDA03D1F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3671733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/>
            </a:lvl1pPr>
            <a:lvl2pPr marL="342900" indent="0">
              <a:buNone/>
              <a:defRPr sz="1500"/>
            </a:lvl2pPr>
            <a:lvl3pPr marL="685800" indent="0">
              <a:buNone/>
              <a:defRPr sz="135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8105A3-CA9D-4BA0-A1E7-B623C011BD3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8444815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C583F3-A96B-47D0-956A-9C662E13161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3075333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9" y="1260872"/>
            <a:ext cx="3868737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9" y="1878806"/>
            <a:ext cx="3868737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788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788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48172F-D2E1-4B25-94F1-875CCD28D32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812889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4" y="1383620"/>
            <a:ext cx="8207375" cy="3178857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/>
            </a:lvl1pPr>
            <a:lvl2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9998616"/>
      </p:ext>
    </p:extLst>
  </p:cSld>
  <p:clrMapOvr>
    <a:masterClrMapping/>
  </p:clrMapOvr>
  <p:transition>
    <p:sndAc>
      <p:stSnd>
        <p:snd r:embed="rId1" name="click.wav"/>
      </p:stSnd>
    </p:sndAc>
  </p:transition>
  <p:extLst mod="1"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160" userDrawn="1">
          <p15:clr>
            <a:srgbClr val="FBAE40"/>
          </p15:clr>
        </p15:guide>
      </p15:sldGuideLst>
    </p:ext>
  </p:extLst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D7FC8E-70E8-4EAB-9F71-13BD0AE44A1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8084908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88D16D-1BFC-4397-BC6E-D445A9D3E2B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2194217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342900"/>
            <a:ext cx="2949575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1543050"/>
            <a:ext cx="2949575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34DACD-F412-4C47-9666-3890FE38F52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2291544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342900"/>
            <a:ext cx="2949575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1543050"/>
            <a:ext cx="2949575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480AED-11D3-4CE6-A03E-BB5FC04531D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1319122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51C3F9-EE57-4A52-B44F-6CB9576A445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9761313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102CD9-5AEF-4075-9495-6458ECB3568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2543918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PhysicsPPTBottom">
            <a:extLst>
              <a:ext uri="{FF2B5EF4-FFF2-40B4-BE49-F238E27FC236}">
                <a16:creationId xmlns:a16="http://schemas.microsoft.com/office/drawing/2014/main" id="{5520F714-0D92-445F-926A-90D842CDBDD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1" descr="PhysicsPPTTop">
            <a:extLst>
              <a:ext uri="{FF2B5EF4-FFF2-40B4-BE49-F238E27FC236}">
                <a16:creationId xmlns:a16="http://schemas.microsoft.com/office/drawing/2014/main" id="{890EF33E-F9E3-489A-93B8-EBFE8F69CA1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3">
            <a:extLst>
              <a:ext uri="{FF2B5EF4-FFF2-40B4-BE49-F238E27FC236}">
                <a16:creationId xmlns:a16="http://schemas.microsoft.com/office/drawing/2014/main" id="{E27DD879-EC2C-4314-8DC4-6E816AE5BAA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7000" rIns="0" bIns="27000"/>
          <a:lstStyle/>
          <a:p>
            <a:pPr algn="ctr">
              <a:defRPr/>
            </a:pPr>
            <a:r>
              <a:rPr lang="en-GB" sz="1650" dirty="0" err="1">
                <a:solidFill>
                  <a:srgbClr val="FFFFFF"/>
                </a:solidFill>
                <a:latin typeface="Arial Black" pitchFamily="34" charset="0"/>
                <a:cs typeface="+mn-cs"/>
              </a:rPr>
              <a:t>xXx</a:t>
            </a:r>
            <a:endParaRPr lang="en-GB" sz="1013" dirty="0">
              <a:latin typeface="Arial Black" pitchFamily="34" charset="0"/>
              <a:cs typeface="+mn-cs"/>
            </a:endParaRPr>
          </a:p>
        </p:txBody>
      </p:sp>
      <p:sp>
        <p:nvSpPr>
          <p:cNvPr id="7" name="Text Box 14">
            <a:extLst>
              <a:ext uri="{FF2B5EF4-FFF2-40B4-BE49-F238E27FC236}">
                <a16:creationId xmlns:a16="http://schemas.microsoft.com/office/drawing/2014/main" id="{B454089C-9798-481F-B69D-86C61933529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4901" y="165497"/>
            <a:ext cx="6335713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27000" tIns="27000" rIns="27000" bIns="27000" anchor="ctr"/>
          <a:lstStyle/>
          <a:p>
            <a:pPr>
              <a:spcBef>
                <a:spcPct val="50000"/>
              </a:spcBef>
              <a:defRPr/>
            </a:pPr>
            <a:r>
              <a:rPr lang="en-GB" sz="1800" b="1" dirty="0">
                <a:solidFill>
                  <a:schemeClr val="bg1"/>
                </a:solidFill>
                <a:latin typeface="Arial" charset="0"/>
                <a:cs typeface="+mn-cs"/>
              </a:rPr>
              <a:t>Unit 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9A72EF8B-8E55-44E6-8843-B81D2440AEED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228962154"/>
      </p:ext>
    </p:extLst>
  </p:cSld>
  <p:clrMapOvr>
    <a:masterClrMapping/>
  </p:clrMapOvr>
  <p:transition>
    <p:sndAc>
      <p:stSnd>
        <p:snd r:embed="rId1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/>
    </p:bldLst>
  </p:timing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PhysicsPPTBottom">
            <a:extLst>
              <a:ext uri="{FF2B5EF4-FFF2-40B4-BE49-F238E27FC236}">
                <a16:creationId xmlns:a16="http://schemas.microsoft.com/office/drawing/2014/main" id="{AE46BD60-E2FC-42A4-92A9-66D51BFA91A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1" descr="PhysicsPPTTop">
            <a:extLst>
              <a:ext uri="{FF2B5EF4-FFF2-40B4-BE49-F238E27FC236}">
                <a16:creationId xmlns:a16="http://schemas.microsoft.com/office/drawing/2014/main" id="{39929935-8266-4372-91CC-EE20D02B648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3">
            <a:extLst>
              <a:ext uri="{FF2B5EF4-FFF2-40B4-BE49-F238E27FC236}">
                <a16:creationId xmlns:a16="http://schemas.microsoft.com/office/drawing/2014/main" id="{3D20D428-9E02-406D-8C65-870D115C912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7000" rIns="0" bIns="27000"/>
          <a:lstStyle/>
          <a:p>
            <a:pPr algn="ctr">
              <a:defRPr/>
            </a:pPr>
            <a:r>
              <a:rPr lang="en-GB" sz="1650" dirty="0">
                <a:solidFill>
                  <a:srgbClr val="FFFFFF"/>
                </a:solidFill>
                <a:latin typeface="Arial Black" pitchFamily="34" charset="0"/>
                <a:cs typeface="+mn-cs"/>
              </a:rPr>
              <a:t>8Ja</a:t>
            </a:r>
            <a:endParaRPr lang="en-GB" sz="1013" dirty="0">
              <a:latin typeface="Arial Black" pitchFamily="34" charset="0"/>
              <a:cs typeface="+mn-cs"/>
            </a:endParaRPr>
          </a:p>
        </p:txBody>
      </p:sp>
      <p:sp>
        <p:nvSpPr>
          <p:cNvPr id="7" name="Text Box 14">
            <a:extLst>
              <a:ext uri="{FF2B5EF4-FFF2-40B4-BE49-F238E27FC236}">
                <a16:creationId xmlns:a16="http://schemas.microsoft.com/office/drawing/2014/main" id="{D0FEA2A7-4D91-42A2-8CC9-E1EB0C70D26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4901" y="165497"/>
            <a:ext cx="6335713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27000" tIns="27000" rIns="27000" bIns="270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1800" b="1">
                <a:solidFill>
                  <a:schemeClr val="bg1"/>
                </a:solidFill>
              </a:rPr>
              <a:t>Light on the move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456428D5-0779-4EDF-A330-407B538B75FE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481865209"/>
      </p:ext>
    </p:extLst>
  </p:cSld>
  <p:clrMapOvr>
    <a:masterClrMapping/>
  </p:clrMapOvr>
  <p:transition>
    <p:sndAc>
      <p:stSnd>
        <p:snd r:embed="rId1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/>
    </p:bldLst>
  </p:timing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PhysicsPPTBottom">
            <a:extLst>
              <a:ext uri="{FF2B5EF4-FFF2-40B4-BE49-F238E27FC236}">
                <a16:creationId xmlns:a16="http://schemas.microsoft.com/office/drawing/2014/main" id="{7CB24001-3E31-4891-AC9A-7965A64C189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1" descr="PhysicsPPTTop">
            <a:extLst>
              <a:ext uri="{FF2B5EF4-FFF2-40B4-BE49-F238E27FC236}">
                <a16:creationId xmlns:a16="http://schemas.microsoft.com/office/drawing/2014/main" id="{0C9B7B9F-40C5-4A22-954B-70F91E5184E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3">
            <a:extLst>
              <a:ext uri="{FF2B5EF4-FFF2-40B4-BE49-F238E27FC236}">
                <a16:creationId xmlns:a16="http://schemas.microsoft.com/office/drawing/2014/main" id="{D8D1AEFD-00A9-4BE1-A788-A7171F1A6BD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7000" rIns="0" bIns="27000"/>
          <a:lstStyle/>
          <a:p>
            <a:pPr algn="ctr">
              <a:defRPr/>
            </a:pPr>
            <a:r>
              <a:rPr lang="en-GB" sz="1650" dirty="0" err="1">
                <a:solidFill>
                  <a:srgbClr val="FFFFFF"/>
                </a:solidFill>
                <a:latin typeface="Arial Black" pitchFamily="34" charset="0"/>
                <a:cs typeface="+mn-cs"/>
              </a:rPr>
              <a:t>xXx</a:t>
            </a:r>
            <a:endParaRPr lang="en-GB" sz="1013" dirty="0">
              <a:latin typeface="Arial Black" pitchFamily="34" charset="0"/>
              <a:cs typeface="+mn-cs"/>
            </a:endParaRPr>
          </a:p>
        </p:txBody>
      </p:sp>
      <p:sp>
        <p:nvSpPr>
          <p:cNvPr id="7" name="Text Box 14">
            <a:extLst>
              <a:ext uri="{FF2B5EF4-FFF2-40B4-BE49-F238E27FC236}">
                <a16:creationId xmlns:a16="http://schemas.microsoft.com/office/drawing/2014/main" id="{1F1DFEE3-0E4F-4112-9C66-F7292A37178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4901" y="165497"/>
            <a:ext cx="6335713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27000" tIns="27000" rIns="27000" bIns="27000" anchor="ctr"/>
          <a:lstStyle/>
          <a:p>
            <a:pPr>
              <a:spcBef>
                <a:spcPct val="50000"/>
              </a:spcBef>
              <a:defRPr/>
            </a:pPr>
            <a:r>
              <a:rPr lang="en-GB" sz="1800" b="1" dirty="0">
                <a:solidFill>
                  <a:schemeClr val="bg1"/>
                </a:solidFill>
                <a:latin typeface="Arial" charset="0"/>
                <a:cs typeface="+mn-cs"/>
              </a:rPr>
              <a:t>Unit 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8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8F3EAC78-7F56-436F-BC44-9CB71F390581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1365672505"/>
      </p:ext>
    </p:extLst>
  </p:cSld>
  <p:clrMapOvr>
    <a:masterClrMapping/>
  </p:clrMapOvr>
  <p:transition>
    <p:sndAc>
      <p:stSnd>
        <p:snd r:embed="rId1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/>
    </p:bldLst>
  </p:timing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2" descr="PhysicsPPTBottom">
            <a:extLst>
              <a:ext uri="{FF2B5EF4-FFF2-40B4-BE49-F238E27FC236}">
                <a16:creationId xmlns:a16="http://schemas.microsoft.com/office/drawing/2014/main" id="{25015F32-5778-40B4-8B95-206E55924FE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 descr="PhysicsPPTTop">
            <a:extLst>
              <a:ext uri="{FF2B5EF4-FFF2-40B4-BE49-F238E27FC236}">
                <a16:creationId xmlns:a16="http://schemas.microsoft.com/office/drawing/2014/main" id="{76673AC6-449B-4451-81E4-D752527CC4B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13">
            <a:extLst>
              <a:ext uri="{FF2B5EF4-FFF2-40B4-BE49-F238E27FC236}">
                <a16:creationId xmlns:a16="http://schemas.microsoft.com/office/drawing/2014/main" id="{38E827DC-09CF-4F7F-83CC-CA866F5C0A8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7000" rIns="0" bIns="27000"/>
          <a:lstStyle/>
          <a:p>
            <a:pPr algn="ctr">
              <a:defRPr/>
            </a:pPr>
            <a:r>
              <a:rPr lang="en-GB" sz="1650" dirty="0" err="1">
                <a:solidFill>
                  <a:srgbClr val="FFFFFF"/>
                </a:solidFill>
                <a:latin typeface="Arial Black" pitchFamily="34" charset="0"/>
                <a:cs typeface="+mn-cs"/>
              </a:rPr>
              <a:t>xXx</a:t>
            </a:r>
            <a:endParaRPr lang="en-GB" sz="1013" dirty="0">
              <a:latin typeface="Arial Black" pitchFamily="34" charset="0"/>
              <a:cs typeface="+mn-cs"/>
            </a:endParaRPr>
          </a:p>
        </p:txBody>
      </p:sp>
      <p:sp>
        <p:nvSpPr>
          <p:cNvPr id="8" name="Text Box 14">
            <a:extLst>
              <a:ext uri="{FF2B5EF4-FFF2-40B4-BE49-F238E27FC236}">
                <a16:creationId xmlns:a16="http://schemas.microsoft.com/office/drawing/2014/main" id="{2D76175C-443C-4C7C-AC79-C9F1A1D5C24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4901" y="165497"/>
            <a:ext cx="6335713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27000" tIns="27000" rIns="27000" bIns="27000" anchor="ctr"/>
          <a:lstStyle/>
          <a:p>
            <a:pPr>
              <a:spcBef>
                <a:spcPct val="50000"/>
              </a:spcBef>
              <a:defRPr/>
            </a:pPr>
            <a:r>
              <a:rPr lang="en-GB" sz="1800" b="1" dirty="0">
                <a:solidFill>
                  <a:schemeClr val="bg1"/>
                </a:solidFill>
                <a:latin typeface="Arial" charset="0"/>
                <a:cs typeface="+mn-cs"/>
              </a:rPr>
              <a:t>Unit 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1383507"/>
            <a:ext cx="4027487" cy="3178969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buNone/>
              <a:defRPr sz="18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83507"/>
            <a:ext cx="4027488" cy="3178969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buNone/>
              <a:defRPr sz="18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97A4E7C1-9E13-4CC3-9A45-08B9FEA46177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1610036130"/>
      </p:ext>
    </p:extLst>
  </p:cSld>
  <p:clrMapOvr>
    <a:masterClrMapping/>
  </p:clrMapOvr>
  <p:transition>
    <p:sndAc>
      <p:stSnd>
        <p:snd r:embed="rId1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/>
      <p:bldP spid="4" grpId="0" build="p" autoUpdateAnimBg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33298666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2" descr="PhysicsPPTBottom">
            <a:extLst>
              <a:ext uri="{FF2B5EF4-FFF2-40B4-BE49-F238E27FC236}">
                <a16:creationId xmlns:a16="http://schemas.microsoft.com/office/drawing/2014/main" id="{7A4F5B95-C70A-43DC-8720-98C3930DC87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1" descr="PhysicsPPTTop">
            <a:extLst>
              <a:ext uri="{FF2B5EF4-FFF2-40B4-BE49-F238E27FC236}">
                <a16:creationId xmlns:a16="http://schemas.microsoft.com/office/drawing/2014/main" id="{04502D50-A783-4AC3-99CE-D45C2238F60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13">
            <a:extLst>
              <a:ext uri="{FF2B5EF4-FFF2-40B4-BE49-F238E27FC236}">
                <a16:creationId xmlns:a16="http://schemas.microsoft.com/office/drawing/2014/main" id="{03B56353-BDD8-4C33-93B4-9061F3796F4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7000" rIns="0" bIns="27000"/>
          <a:lstStyle/>
          <a:p>
            <a:pPr algn="ctr">
              <a:defRPr/>
            </a:pPr>
            <a:r>
              <a:rPr lang="en-GB" sz="1650" dirty="0" err="1">
                <a:solidFill>
                  <a:srgbClr val="FFFFFF"/>
                </a:solidFill>
                <a:latin typeface="Arial Black" pitchFamily="34" charset="0"/>
                <a:cs typeface="+mn-cs"/>
              </a:rPr>
              <a:t>xXx</a:t>
            </a:r>
            <a:endParaRPr lang="en-GB" sz="1013" dirty="0">
              <a:latin typeface="Arial Black" pitchFamily="34" charset="0"/>
              <a:cs typeface="+mn-cs"/>
            </a:endParaRPr>
          </a:p>
        </p:txBody>
      </p:sp>
      <p:sp>
        <p:nvSpPr>
          <p:cNvPr id="10" name="Text Box 14">
            <a:extLst>
              <a:ext uri="{FF2B5EF4-FFF2-40B4-BE49-F238E27FC236}">
                <a16:creationId xmlns:a16="http://schemas.microsoft.com/office/drawing/2014/main" id="{C8311416-1025-4040-A5D8-526A7C0A572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4901" y="165497"/>
            <a:ext cx="6335713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27000" tIns="27000" rIns="27000" bIns="27000" anchor="ctr"/>
          <a:lstStyle/>
          <a:p>
            <a:pPr>
              <a:spcBef>
                <a:spcPct val="50000"/>
              </a:spcBef>
              <a:defRPr/>
            </a:pPr>
            <a:r>
              <a:rPr lang="en-GB" sz="1800" b="1" dirty="0">
                <a:solidFill>
                  <a:schemeClr val="bg1"/>
                </a:solidFill>
                <a:latin typeface="Arial" charset="0"/>
                <a:cs typeface="+mn-cs"/>
              </a:rPr>
              <a:t>Unit 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6502"/>
            <a:ext cx="8229600" cy="80367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56143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35965"/>
            <a:ext cx="4040188" cy="2665814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buNone/>
              <a:defRPr sz="18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56143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035965"/>
            <a:ext cx="4041775" cy="2665814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buNone/>
              <a:defRPr sz="18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id="{EE75393C-72F6-458F-903A-49BEA074A4E7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4093848481"/>
      </p:ext>
    </p:extLst>
  </p:cSld>
  <p:clrMapOvr>
    <a:masterClrMapping/>
  </p:clrMapOvr>
  <p:transition>
    <p:sndAc>
      <p:stSnd>
        <p:snd r:embed="rId1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/>
      <p:bldP spid="4" grpId="0" build="p" autoUpdateAnimBg="0"/>
      <p:bldP spid="5" grpId="0" build="p" autoUpdateAnimBg="0"/>
      <p:bldP spid="6" grpId="0" build="p" autoUpdateAnimBg="0"/>
    </p:bldLst>
  </p:timing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2" descr="PhysicsPPTBottom">
            <a:extLst>
              <a:ext uri="{FF2B5EF4-FFF2-40B4-BE49-F238E27FC236}">
                <a16:creationId xmlns:a16="http://schemas.microsoft.com/office/drawing/2014/main" id="{7EDF9B3D-DC66-48F1-A5E8-50FB7B1AD58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1" descr="PhysicsPPTTop">
            <a:extLst>
              <a:ext uri="{FF2B5EF4-FFF2-40B4-BE49-F238E27FC236}">
                <a16:creationId xmlns:a16="http://schemas.microsoft.com/office/drawing/2014/main" id="{0987355E-9CA0-485D-B258-E60E99F858E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3">
            <a:extLst>
              <a:ext uri="{FF2B5EF4-FFF2-40B4-BE49-F238E27FC236}">
                <a16:creationId xmlns:a16="http://schemas.microsoft.com/office/drawing/2014/main" id="{F2588C49-F133-470E-962F-2296435F35F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7000" rIns="0" bIns="27000"/>
          <a:lstStyle/>
          <a:p>
            <a:pPr algn="ctr">
              <a:defRPr/>
            </a:pPr>
            <a:r>
              <a:rPr lang="en-GB" sz="1650" dirty="0" err="1">
                <a:solidFill>
                  <a:srgbClr val="FFFFFF"/>
                </a:solidFill>
                <a:latin typeface="Arial Black" pitchFamily="34" charset="0"/>
                <a:cs typeface="+mn-cs"/>
              </a:rPr>
              <a:t>xXx</a:t>
            </a:r>
            <a:endParaRPr lang="en-GB" sz="1013" dirty="0">
              <a:latin typeface="Arial Black" pitchFamily="34" charset="0"/>
              <a:cs typeface="+mn-cs"/>
            </a:endParaRPr>
          </a:p>
        </p:txBody>
      </p:sp>
      <p:sp>
        <p:nvSpPr>
          <p:cNvPr id="6" name="Text Box 14">
            <a:extLst>
              <a:ext uri="{FF2B5EF4-FFF2-40B4-BE49-F238E27FC236}">
                <a16:creationId xmlns:a16="http://schemas.microsoft.com/office/drawing/2014/main" id="{097020F8-BD7A-4258-B931-BAE9D447769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4901" y="165497"/>
            <a:ext cx="6335713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27000" tIns="27000" rIns="27000" bIns="27000" anchor="ctr"/>
          <a:lstStyle/>
          <a:p>
            <a:pPr>
              <a:spcBef>
                <a:spcPct val="50000"/>
              </a:spcBef>
              <a:defRPr/>
            </a:pPr>
            <a:r>
              <a:rPr lang="en-GB" sz="1800" b="1" dirty="0">
                <a:solidFill>
                  <a:schemeClr val="bg1"/>
                </a:solidFill>
                <a:latin typeface="Arial" charset="0"/>
                <a:cs typeface="+mn-cs"/>
              </a:rPr>
              <a:t>Unit 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8B9F922A-BBB5-441B-83A0-595A040EC3C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1541790472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PhysicsPPTBottom">
            <a:extLst>
              <a:ext uri="{FF2B5EF4-FFF2-40B4-BE49-F238E27FC236}">
                <a16:creationId xmlns:a16="http://schemas.microsoft.com/office/drawing/2014/main" id="{4BA87D47-2763-4E94-9C5B-C8D83F9481E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1" descr="PhysicsPPTTop">
            <a:extLst>
              <a:ext uri="{FF2B5EF4-FFF2-40B4-BE49-F238E27FC236}">
                <a16:creationId xmlns:a16="http://schemas.microsoft.com/office/drawing/2014/main" id="{CB433583-390B-4614-B54C-3582F0BF47F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13">
            <a:extLst>
              <a:ext uri="{FF2B5EF4-FFF2-40B4-BE49-F238E27FC236}">
                <a16:creationId xmlns:a16="http://schemas.microsoft.com/office/drawing/2014/main" id="{FCA09430-9D36-417D-AFB5-79BBA9CE33D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7000" rIns="0" bIns="27000"/>
          <a:lstStyle/>
          <a:p>
            <a:pPr algn="ctr">
              <a:defRPr/>
            </a:pPr>
            <a:r>
              <a:rPr lang="en-GB" sz="1650" dirty="0" err="1">
                <a:solidFill>
                  <a:srgbClr val="FFFFFF"/>
                </a:solidFill>
                <a:latin typeface="Arial Black" pitchFamily="34" charset="0"/>
                <a:cs typeface="+mn-cs"/>
              </a:rPr>
              <a:t>xXx</a:t>
            </a:r>
            <a:endParaRPr lang="en-GB" sz="1013" dirty="0">
              <a:latin typeface="Arial Black" pitchFamily="34" charset="0"/>
              <a:cs typeface="+mn-cs"/>
            </a:endParaRPr>
          </a:p>
        </p:txBody>
      </p:sp>
      <p:sp>
        <p:nvSpPr>
          <p:cNvPr id="5" name="Text Box 14">
            <a:extLst>
              <a:ext uri="{FF2B5EF4-FFF2-40B4-BE49-F238E27FC236}">
                <a16:creationId xmlns:a16="http://schemas.microsoft.com/office/drawing/2014/main" id="{42F1CB71-3927-4BB7-A785-CB71EF4050D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4901" y="165497"/>
            <a:ext cx="6335713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27000" tIns="27000" rIns="27000" bIns="27000" anchor="ctr"/>
          <a:lstStyle/>
          <a:p>
            <a:pPr>
              <a:spcBef>
                <a:spcPct val="50000"/>
              </a:spcBef>
              <a:defRPr/>
            </a:pPr>
            <a:r>
              <a:rPr lang="en-GB" sz="1800" b="1" dirty="0">
                <a:solidFill>
                  <a:schemeClr val="bg1"/>
                </a:solidFill>
                <a:latin typeface="Arial" charset="0"/>
                <a:cs typeface="+mn-cs"/>
              </a:rPr>
              <a:t>Unit title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D485CB-0289-4AA8-A1AB-AC9BD8B52C43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62478945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2" descr="PhysicsPPTBottom">
            <a:extLst>
              <a:ext uri="{FF2B5EF4-FFF2-40B4-BE49-F238E27FC236}">
                <a16:creationId xmlns:a16="http://schemas.microsoft.com/office/drawing/2014/main" id="{5509A0E7-6355-4DC1-9A87-E1E1223F979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 descr="PhysicsPPTTop">
            <a:extLst>
              <a:ext uri="{FF2B5EF4-FFF2-40B4-BE49-F238E27FC236}">
                <a16:creationId xmlns:a16="http://schemas.microsoft.com/office/drawing/2014/main" id="{9FBB8748-550A-4EDD-AD9C-ED17C91049D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13">
            <a:extLst>
              <a:ext uri="{FF2B5EF4-FFF2-40B4-BE49-F238E27FC236}">
                <a16:creationId xmlns:a16="http://schemas.microsoft.com/office/drawing/2014/main" id="{0BBD9EC1-49C2-4A73-BACC-5A6849618BC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7000" rIns="0" bIns="27000"/>
          <a:lstStyle/>
          <a:p>
            <a:pPr algn="ctr">
              <a:defRPr/>
            </a:pPr>
            <a:r>
              <a:rPr lang="en-GB" sz="1650" dirty="0" err="1">
                <a:solidFill>
                  <a:srgbClr val="FFFFFF"/>
                </a:solidFill>
                <a:latin typeface="Arial Black" pitchFamily="34" charset="0"/>
                <a:cs typeface="+mn-cs"/>
              </a:rPr>
              <a:t>xXx</a:t>
            </a:r>
            <a:endParaRPr lang="en-GB" sz="1013" dirty="0">
              <a:latin typeface="Arial Black" pitchFamily="34" charset="0"/>
              <a:cs typeface="+mn-cs"/>
            </a:endParaRPr>
          </a:p>
        </p:txBody>
      </p:sp>
      <p:sp>
        <p:nvSpPr>
          <p:cNvPr id="8" name="Text Box 14">
            <a:extLst>
              <a:ext uri="{FF2B5EF4-FFF2-40B4-BE49-F238E27FC236}">
                <a16:creationId xmlns:a16="http://schemas.microsoft.com/office/drawing/2014/main" id="{70F13510-10B8-4406-82C2-C2DE764650B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4901" y="165497"/>
            <a:ext cx="6335713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27000" tIns="27000" rIns="27000" bIns="27000" anchor="ctr"/>
          <a:lstStyle/>
          <a:p>
            <a:pPr>
              <a:spcBef>
                <a:spcPct val="50000"/>
              </a:spcBef>
              <a:defRPr/>
            </a:pPr>
            <a:r>
              <a:rPr lang="en-GB" sz="1800" b="1" dirty="0">
                <a:solidFill>
                  <a:schemeClr val="bg1"/>
                </a:solidFill>
                <a:latin typeface="Arial" charset="0"/>
                <a:cs typeface="+mn-cs"/>
              </a:rPr>
              <a:t>Unit 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642924"/>
            <a:ext cx="3008313" cy="871538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42925"/>
            <a:ext cx="5111750" cy="395169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buNone/>
              <a:defRPr sz="18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553759"/>
            <a:ext cx="3008313" cy="3040864"/>
          </a:xfrm>
        </p:spPr>
        <p:txBody>
          <a:bodyPr/>
          <a:lstStyle>
            <a:lvl1pPr marL="0" indent="0">
              <a:buNone/>
              <a:defRPr sz="18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301206A8-4EB2-46EE-892D-B0F18A1DD4A1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92224804"/>
      </p:ext>
    </p:extLst>
  </p:cSld>
  <p:clrMapOvr>
    <a:masterClrMapping/>
  </p:clrMapOvr>
  <p:transition>
    <p:sndAc>
      <p:stSnd>
        <p:snd r:embed="rId1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/>
      <p:bldP spid="4" grpId="0" build="p" autoUpdateAnimBg="0"/>
    </p:bldLst>
  </p:timing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2" descr="PhysicsPPTBottom">
            <a:extLst>
              <a:ext uri="{FF2B5EF4-FFF2-40B4-BE49-F238E27FC236}">
                <a16:creationId xmlns:a16="http://schemas.microsoft.com/office/drawing/2014/main" id="{E0BC7240-3844-400A-9327-4722EDF915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 descr="PhysicsPPTTop">
            <a:extLst>
              <a:ext uri="{FF2B5EF4-FFF2-40B4-BE49-F238E27FC236}">
                <a16:creationId xmlns:a16="http://schemas.microsoft.com/office/drawing/2014/main" id="{411C643D-679C-47EC-8C22-7B4DFD6CD99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13">
            <a:extLst>
              <a:ext uri="{FF2B5EF4-FFF2-40B4-BE49-F238E27FC236}">
                <a16:creationId xmlns:a16="http://schemas.microsoft.com/office/drawing/2014/main" id="{D022BBA2-3ED4-4753-AA84-E8E69FFC776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7000" rIns="0" bIns="27000"/>
          <a:lstStyle/>
          <a:p>
            <a:pPr algn="ctr">
              <a:defRPr/>
            </a:pPr>
            <a:r>
              <a:rPr lang="en-GB" sz="1650" dirty="0" err="1">
                <a:solidFill>
                  <a:srgbClr val="FFFFFF"/>
                </a:solidFill>
                <a:latin typeface="Arial Black" pitchFamily="34" charset="0"/>
                <a:cs typeface="+mn-cs"/>
              </a:rPr>
              <a:t>xXx</a:t>
            </a:r>
            <a:endParaRPr lang="en-GB" sz="1013" dirty="0">
              <a:latin typeface="Arial Black" pitchFamily="34" charset="0"/>
              <a:cs typeface="+mn-cs"/>
            </a:endParaRPr>
          </a:p>
        </p:txBody>
      </p:sp>
      <p:sp>
        <p:nvSpPr>
          <p:cNvPr id="8" name="Text Box 14">
            <a:extLst>
              <a:ext uri="{FF2B5EF4-FFF2-40B4-BE49-F238E27FC236}">
                <a16:creationId xmlns:a16="http://schemas.microsoft.com/office/drawing/2014/main" id="{F2F17935-6E6B-4F66-B861-9943EB74B43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4901" y="165497"/>
            <a:ext cx="6335713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27000" tIns="27000" rIns="27000" bIns="27000" anchor="ctr"/>
          <a:lstStyle/>
          <a:p>
            <a:pPr>
              <a:spcBef>
                <a:spcPct val="50000"/>
              </a:spcBef>
              <a:defRPr/>
            </a:pPr>
            <a:r>
              <a:rPr lang="en-GB" sz="1800" b="1" dirty="0">
                <a:solidFill>
                  <a:schemeClr val="bg1"/>
                </a:solidFill>
                <a:latin typeface="Arial" charset="0"/>
                <a:cs typeface="+mn-cs"/>
              </a:rPr>
              <a:t>Unit 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89345"/>
            <a:ext cx="5486400" cy="2956336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71948"/>
            <a:ext cx="5486400" cy="557202"/>
          </a:xfrm>
        </p:spPr>
        <p:txBody>
          <a:bodyPr anchor="b"/>
          <a:lstStyle>
            <a:lvl1pPr marL="0" indent="0">
              <a:buNone/>
              <a:defRPr sz="18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DD2A0F14-41FA-4B42-81E2-015BEEA885D6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4086395044"/>
      </p:ext>
    </p:extLst>
  </p:cSld>
  <p:clrMapOvr>
    <a:masterClrMapping/>
  </p:clrMapOvr>
  <p:transition>
    <p:sndAc>
      <p:stSnd>
        <p:snd r:embed="rId1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/>
      <p:bldP spid="4" grpId="0" build="p" autoUpdateAnimBg="0"/>
    </p:bldLst>
  </p:timing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PhysicsPPTBottom">
            <a:extLst>
              <a:ext uri="{FF2B5EF4-FFF2-40B4-BE49-F238E27FC236}">
                <a16:creationId xmlns:a16="http://schemas.microsoft.com/office/drawing/2014/main" id="{B6FDBFD0-B549-4327-AF3D-82D9550AF0E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1" descr="PhysicsPPTTop">
            <a:extLst>
              <a:ext uri="{FF2B5EF4-FFF2-40B4-BE49-F238E27FC236}">
                <a16:creationId xmlns:a16="http://schemas.microsoft.com/office/drawing/2014/main" id="{0A17C133-8114-4BD1-8074-712D5A871CD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3">
            <a:extLst>
              <a:ext uri="{FF2B5EF4-FFF2-40B4-BE49-F238E27FC236}">
                <a16:creationId xmlns:a16="http://schemas.microsoft.com/office/drawing/2014/main" id="{CE34FEA1-708B-4258-95B8-7A2AC178D40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7000" rIns="0" bIns="27000"/>
          <a:lstStyle/>
          <a:p>
            <a:pPr algn="ctr">
              <a:defRPr/>
            </a:pPr>
            <a:r>
              <a:rPr lang="en-GB" sz="1650" dirty="0" err="1">
                <a:solidFill>
                  <a:srgbClr val="FFFFFF"/>
                </a:solidFill>
                <a:latin typeface="Arial Black" pitchFamily="34" charset="0"/>
                <a:cs typeface="+mn-cs"/>
              </a:rPr>
              <a:t>xXx</a:t>
            </a:r>
            <a:endParaRPr lang="en-GB" sz="1013" dirty="0">
              <a:latin typeface="Arial Black" pitchFamily="34" charset="0"/>
              <a:cs typeface="+mn-cs"/>
            </a:endParaRPr>
          </a:p>
        </p:txBody>
      </p:sp>
      <p:sp>
        <p:nvSpPr>
          <p:cNvPr id="7" name="Text Box 14">
            <a:extLst>
              <a:ext uri="{FF2B5EF4-FFF2-40B4-BE49-F238E27FC236}">
                <a16:creationId xmlns:a16="http://schemas.microsoft.com/office/drawing/2014/main" id="{1C341B55-2642-436E-A666-4A57939D3DA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4901" y="165497"/>
            <a:ext cx="6335713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27000" tIns="27000" rIns="27000" bIns="27000" anchor="ctr"/>
          <a:lstStyle/>
          <a:p>
            <a:pPr>
              <a:spcBef>
                <a:spcPct val="50000"/>
              </a:spcBef>
              <a:defRPr/>
            </a:pPr>
            <a:r>
              <a:rPr lang="en-GB" sz="1800" b="1" dirty="0">
                <a:solidFill>
                  <a:schemeClr val="bg1"/>
                </a:solidFill>
                <a:latin typeface="Arial" charset="0"/>
                <a:cs typeface="+mn-cs"/>
              </a:rPr>
              <a:t>Unit 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52C31652-F66B-4043-B572-DC4A04B81235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558118664"/>
      </p:ext>
    </p:extLst>
  </p:cSld>
  <p:clrMapOvr>
    <a:masterClrMapping/>
  </p:clrMapOvr>
  <p:transition>
    <p:sndAc>
      <p:stSnd>
        <p:snd r:embed="rId1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/>
    </p:bldLst>
  </p:timing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PhysicsPPTBottom">
            <a:extLst>
              <a:ext uri="{FF2B5EF4-FFF2-40B4-BE49-F238E27FC236}">
                <a16:creationId xmlns:a16="http://schemas.microsoft.com/office/drawing/2014/main" id="{C64FE54B-09CA-4DAC-9072-F140B84CD31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1" descr="PhysicsPPTTop">
            <a:extLst>
              <a:ext uri="{FF2B5EF4-FFF2-40B4-BE49-F238E27FC236}">
                <a16:creationId xmlns:a16="http://schemas.microsoft.com/office/drawing/2014/main" id="{55BF1045-C296-48BD-871D-BAB9EE2CDE5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3">
            <a:extLst>
              <a:ext uri="{FF2B5EF4-FFF2-40B4-BE49-F238E27FC236}">
                <a16:creationId xmlns:a16="http://schemas.microsoft.com/office/drawing/2014/main" id="{DAC4C8FC-BA1A-4990-83EC-6133CF9BF0B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7000" rIns="0" bIns="27000"/>
          <a:lstStyle/>
          <a:p>
            <a:pPr algn="ctr">
              <a:defRPr/>
            </a:pPr>
            <a:r>
              <a:rPr lang="en-GB" sz="1650" dirty="0" err="1">
                <a:solidFill>
                  <a:srgbClr val="FFFFFF"/>
                </a:solidFill>
                <a:latin typeface="Arial Black" pitchFamily="34" charset="0"/>
                <a:cs typeface="+mn-cs"/>
              </a:rPr>
              <a:t>xXx</a:t>
            </a:r>
            <a:endParaRPr lang="en-GB" sz="1013" dirty="0">
              <a:latin typeface="Arial Black" pitchFamily="34" charset="0"/>
              <a:cs typeface="+mn-cs"/>
            </a:endParaRPr>
          </a:p>
        </p:txBody>
      </p:sp>
      <p:sp>
        <p:nvSpPr>
          <p:cNvPr id="7" name="Text Box 14">
            <a:extLst>
              <a:ext uri="{FF2B5EF4-FFF2-40B4-BE49-F238E27FC236}">
                <a16:creationId xmlns:a16="http://schemas.microsoft.com/office/drawing/2014/main" id="{C2877D2D-94A8-4BAC-9CCD-A189256C161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4901" y="165497"/>
            <a:ext cx="6335713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27000" tIns="27000" rIns="27000" bIns="27000" anchor="ctr"/>
          <a:lstStyle/>
          <a:p>
            <a:pPr>
              <a:spcBef>
                <a:spcPct val="50000"/>
              </a:spcBef>
              <a:defRPr/>
            </a:pPr>
            <a:r>
              <a:rPr lang="en-GB" sz="1800" b="1" dirty="0">
                <a:solidFill>
                  <a:schemeClr val="bg1"/>
                </a:solidFill>
                <a:latin typeface="Arial" charset="0"/>
                <a:cs typeface="+mn-cs"/>
              </a:rPr>
              <a:t>Unit title</a:t>
            </a: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05588" y="627460"/>
            <a:ext cx="2070100" cy="393501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627460"/>
            <a:ext cx="6057900" cy="3935015"/>
          </a:xfrm>
        </p:spPr>
        <p:txBody>
          <a:bodyPr vert="eaVert"/>
          <a:lstStyle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763275B6-056A-4AA0-856F-1EC63960ED56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628399588"/>
      </p:ext>
    </p:extLst>
  </p:cSld>
  <p:clrMapOvr>
    <a:masterClrMapping/>
  </p:clrMapOvr>
  <p:transition>
    <p:sndAc>
      <p:stSnd>
        <p:snd r:embed="rId1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/>
    </p:bldLst>
  </p:timing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PhysicsPPTBottom">
            <a:extLst>
              <a:ext uri="{FF2B5EF4-FFF2-40B4-BE49-F238E27FC236}">
                <a16:creationId xmlns:a16="http://schemas.microsoft.com/office/drawing/2014/main" id="{195E54F4-AD2E-4F7B-BAB6-47C9794A15B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1" descr="PhysicsPPTTop">
            <a:extLst>
              <a:ext uri="{FF2B5EF4-FFF2-40B4-BE49-F238E27FC236}">
                <a16:creationId xmlns:a16="http://schemas.microsoft.com/office/drawing/2014/main" id="{50A22C45-BC92-4EBF-807C-67572BE32D2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3">
            <a:extLst>
              <a:ext uri="{FF2B5EF4-FFF2-40B4-BE49-F238E27FC236}">
                <a16:creationId xmlns:a16="http://schemas.microsoft.com/office/drawing/2014/main" id="{65A9BFB9-B0B8-4F61-BAC4-CE81B9FF656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7000" rIns="0" bIns="27000"/>
          <a:lstStyle/>
          <a:p>
            <a:pPr algn="ctr">
              <a:defRPr/>
            </a:pPr>
            <a:r>
              <a:rPr lang="en-GB" sz="1650" dirty="0" err="1">
                <a:solidFill>
                  <a:srgbClr val="FFFFFF"/>
                </a:solidFill>
                <a:latin typeface="Arial Black" pitchFamily="34" charset="0"/>
                <a:cs typeface="+mn-cs"/>
              </a:rPr>
              <a:t>xXx</a:t>
            </a:r>
            <a:endParaRPr lang="en-GB" sz="1013" dirty="0">
              <a:latin typeface="Arial Black" pitchFamily="34" charset="0"/>
              <a:cs typeface="+mn-cs"/>
            </a:endParaRPr>
          </a:p>
        </p:txBody>
      </p:sp>
      <p:sp>
        <p:nvSpPr>
          <p:cNvPr id="7" name="Text Box 14">
            <a:extLst>
              <a:ext uri="{FF2B5EF4-FFF2-40B4-BE49-F238E27FC236}">
                <a16:creationId xmlns:a16="http://schemas.microsoft.com/office/drawing/2014/main" id="{1C47211F-D46C-44D2-B7BF-AA91A9F067A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4901" y="165497"/>
            <a:ext cx="6335713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27000" tIns="27000" rIns="27000" bIns="27000" anchor="ctr"/>
          <a:lstStyle/>
          <a:p>
            <a:pPr>
              <a:spcBef>
                <a:spcPct val="50000"/>
              </a:spcBef>
              <a:defRPr/>
            </a:pPr>
            <a:r>
              <a:rPr lang="en-GB" sz="1800" b="1" dirty="0">
                <a:solidFill>
                  <a:schemeClr val="bg1"/>
                </a:solidFill>
                <a:latin typeface="Arial" charset="0"/>
                <a:cs typeface="+mn-cs"/>
              </a:rPr>
              <a:t>Unit 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627460"/>
            <a:ext cx="8229600" cy="54054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68314" y="1383507"/>
            <a:ext cx="8207375" cy="3178969"/>
          </a:xfrm>
        </p:spPr>
        <p:txBody>
          <a:bodyPr/>
          <a:lstStyle/>
          <a:p>
            <a:pPr lvl="0"/>
            <a:endParaRPr lang="en-GB" noProof="0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18796D36-6087-4656-A0FD-35023D887726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907544583"/>
      </p:ext>
    </p:extLst>
  </p:cSld>
  <p:clrMapOvr>
    <a:masterClrMapping/>
  </p:clrMapOvr>
  <p:transition>
    <p:sndAc>
      <p:stSnd>
        <p:snd r:embed="rId1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5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7" y="1385102"/>
            <a:ext cx="4027487" cy="3232863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85102"/>
            <a:ext cx="4027488" cy="3232863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2616543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89850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923679"/>
            <a:ext cx="4040188" cy="2670944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389850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923679"/>
            <a:ext cx="4041775" cy="2670944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387134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9413292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7017139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627534"/>
            <a:ext cx="3008313" cy="687456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7625"/>
            <a:ext cx="3008313" cy="315699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27535"/>
            <a:ext cx="5111750" cy="3967088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3709455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826C-B2C0-415D-B384-C8AB22EEAFB5}" type="datetimeFigureOut">
              <a:rPr lang="en-GB" smtClean="0"/>
              <a:pPr/>
              <a:t>08/08/2018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3D7F-6036-4556-818C-893227B757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73782"/>
            <a:ext cx="5486400" cy="30861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GB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818296"/>
            <a:ext cx="5486400" cy="373634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191930"/>
            <a:ext cx="5486400" cy="4372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2857963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8314" y="1275607"/>
            <a:ext cx="8207375" cy="3286869"/>
          </a:xfrm>
          <a:prstGeom prst="rect">
            <a:avLst/>
          </a:prstGeom>
        </p:spPr>
        <p:txBody>
          <a:bodyPr vert="eaVert"/>
          <a:lstStyle>
            <a:lvl1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8649392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81542"/>
            <a:ext cx="2057400" cy="388093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81542"/>
            <a:ext cx="6019800" cy="3880935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2280268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68314" y="1350001"/>
            <a:ext cx="8207375" cy="3232863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585086777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68314" y="1383620"/>
            <a:ext cx="8207375" cy="317885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>
                <a:solidFill>
                  <a:srgbClr val="D16B31"/>
                </a:solidFill>
              </a:defRPr>
            </a:lvl1pPr>
            <a:lvl2pPr marL="342900" indent="0">
              <a:buFontTx/>
              <a:buNone/>
              <a:defRPr>
                <a:solidFill>
                  <a:srgbClr val="D16B3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23636579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 answ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271463" indent="-271463" algn="l">
              <a:defRPr sz="18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68314" y="1383620"/>
            <a:ext cx="8207375" cy="317885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b="0">
                <a:solidFill>
                  <a:srgbClr val="D16B31"/>
                </a:solidFill>
              </a:defRPr>
            </a:lvl1pPr>
            <a:lvl2pPr marL="342900" indent="0">
              <a:buFontTx/>
              <a:buNone/>
              <a:defRPr>
                <a:solidFill>
                  <a:srgbClr val="D16B3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840642150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9"/>
            <a:ext cx="6858000" cy="124182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60811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951640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15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105"/>
            <a:ext cx="7886700" cy="11251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  <a:lvl2pPr marL="342892" indent="0">
              <a:buNone/>
              <a:defRPr sz="1500"/>
            </a:lvl2pPr>
            <a:lvl3pPr marL="685783" indent="0">
              <a:buNone/>
              <a:defRPr sz="1350"/>
            </a:lvl3pPr>
            <a:lvl4pPr marL="1028675" indent="0">
              <a:buNone/>
              <a:defRPr sz="1200"/>
            </a:lvl4pPr>
            <a:lvl5pPr marL="1371566" indent="0">
              <a:buNone/>
              <a:defRPr sz="1200"/>
            </a:lvl5pPr>
            <a:lvl6pPr marL="1714457" indent="0">
              <a:buNone/>
              <a:defRPr sz="1200"/>
            </a:lvl6pPr>
            <a:lvl7pPr marL="2057348" indent="0">
              <a:buNone/>
              <a:defRPr sz="1200"/>
            </a:lvl7pPr>
            <a:lvl8pPr marL="2400240" indent="0">
              <a:buNone/>
              <a:defRPr sz="1200"/>
            </a:lvl8pPr>
            <a:lvl9pPr marL="2743132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8122357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6715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69219"/>
            <a:ext cx="386715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01799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826C-B2C0-415D-B384-C8AB22EEAFB5}" type="datetimeFigureOut">
              <a:rPr lang="en-GB" smtClean="0"/>
              <a:pPr/>
              <a:t>08/08/2018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3D7F-6036-4556-818C-893227B757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273847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45" y="1260872"/>
            <a:ext cx="3868737" cy="6179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45" y="1878806"/>
            <a:ext cx="3868737" cy="276344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788" cy="6179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788" cy="276344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375919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659627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32081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50" y="342900"/>
            <a:ext cx="2949575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740581"/>
            <a:ext cx="4629150" cy="3655219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50" y="1543051"/>
            <a:ext cx="2949575" cy="2858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230593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50" y="342900"/>
            <a:ext cx="2949575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740581"/>
            <a:ext cx="4629150" cy="36552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50" y="1543051"/>
            <a:ext cx="2949575" cy="2858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3877665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217709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46838" y="40481"/>
            <a:ext cx="2068512" cy="459224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39720" y="40481"/>
            <a:ext cx="6054725" cy="459224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254359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25502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372981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62331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826C-B2C0-415D-B384-C8AB22EEAFB5}" type="datetimeFigureOut">
              <a:rPr lang="en-GB" smtClean="0"/>
              <a:pPr/>
              <a:t>08/08/2018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3D7F-6036-4556-818C-893227B757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890903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830445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976404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173927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2277682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163276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638897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5426" y="40481"/>
            <a:ext cx="2111375" cy="455414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39713" y="40481"/>
            <a:ext cx="6183312" cy="455414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062429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5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FD5933-565A-4C7D-B3A7-27808BA3DEE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7525CD-D200-469E-8E70-BD4706F2995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826C-B2C0-415D-B384-C8AB22EEAFB5}" type="datetimeFigureOut">
              <a:rPr lang="en-GB" smtClean="0"/>
              <a:pPr/>
              <a:t>08/08/2018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3D7F-6036-4556-818C-893227B757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EB9D64-526C-4441-B4C5-5A4D456BA57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E2AE7C-16DD-4EB9-93F0-E6A6EABED2A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F5AA8B-D5F4-4D55-8CF0-48BE451B026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34F09A-4EEA-409D-9EB5-49A8E5225F6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3DF392-EE9C-4177-BBB0-745E40BE7E8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4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9F884F-49DE-421A-9B0A-76AE349E3F2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8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1F915E-BB49-443D-8E65-6D48DBFF4B5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6A7C12-098A-46E6-BB2A-BE14A48C351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C297FA-AB37-4676-AEC6-3318863037D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973931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403482560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826C-B2C0-415D-B384-C8AB22EEAFB5}" type="datetimeFigureOut">
              <a:rPr lang="en-GB" smtClean="0"/>
              <a:pPr/>
              <a:t>08/08/2018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3D7F-6036-4556-818C-893227B757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4" y="1383618"/>
            <a:ext cx="8207375" cy="3178857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/>
            </a:lvl1pPr>
            <a:lvl2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89341309"/>
      </p:ext>
    </p:extLst>
  </p:cSld>
  <p:clrMapOvr>
    <a:masterClrMapping/>
  </p:clrMapOvr>
  <p:transition>
    <p:sndAc>
      <p:stSnd>
        <p:snd r:embed="rId1" name="click.wav"/>
      </p:stSnd>
    </p:sndAc>
  </p:transition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589518812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5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1385100"/>
            <a:ext cx="4027487" cy="3232863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85100"/>
            <a:ext cx="4027488" cy="3232863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865237311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89850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923678"/>
            <a:ext cx="4040188" cy="2670944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389850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923678"/>
            <a:ext cx="4041775" cy="2670944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146995751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427137431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1889637130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7534"/>
            <a:ext cx="3008313" cy="687456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7625"/>
            <a:ext cx="3008313" cy="315699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27535"/>
            <a:ext cx="5111750" cy="3967088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1800372116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818296"/>
            <a:ext cx="5486400" cy="373634"/>
          </a:xfrm>
          <a:prstGeom prst="rect">
            <a:avLst/>
          </a:prstGeom>
        </p:spPr>
        <p:txBody>
          <a:bodyPr anchor="b"/>
          <a:lstStyle>
            <a:lvl1pPr algn="l">
              <a:defRPr sz="1500" b="1">
                <a:solidFill>
                  <a:srgbClr val="3093BC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191930"/>
            <a:ext cx="5486400" cy="4372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2016. Copying permitted for purchasing institutions only. This material is not copyright free.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idx="1"/>
          </p:nvPr>
        </p:nvSpPr>
        <p:spPr bwMode="auto">
          <a:xfrm>
            <a:off x="1792288" y="667432"/>
            <a:ext cx="5486400" cy="3092450"/>
          </a:xfrm>
          <a:custGeom>
            <a:avLst/>
            <a:gdLst>
              <a:gd name="connsiteX0" fmla="*/ 653373 w 5612333"/>
              <a:gd name="connsiteY0" fmla="*/ 0 h 4123267"/>
              <a:gd name="connsiteX1" fmla="*/ 4958960 w 5612333"/>
              <a:gd name="connsiteY1" fmla="*/ 0 h 4123267"/>
              <a:gd name="connsiteX2" fmla="*/ 5612333 w 5612333"/>
              <a:gd name="connsiteY2" fmla="*/ 653373 h 4123267"/>
              <a:gd name="connsiteX3" fmla="*/ 5612333 w 5612333"/>
              <a:gd name="connsiteY3" fmla="*/ 4123267 h 4123267"/>
              <a:gd name="connsiteX4" fmla="*/ 5612333 w 5612333"/>
              <a:gd name="connsiteY4" fmla="*/ 4123267 h 4123267"/>
              <a:gd name="connsiteX5" fmla="*/ 0 w 5612333"/>
              <a:gd name="connsiteY5" fmla="*/ 4123267 h 4123267"/>
              <a:gd name="connsiteX6" fmla="*/ 0 w 5612333"/>
              <a:gd name="connsiteY6" fmla="*/ 4123267 h 4123267"/>
              <a:gd name="connsiteX7" fmla="*/ 0 w 5612333"/>
              <a:gd name="connsiteY7" fmla="*/ 653373 h 4123267"/>
              <a:gd name="connsiteX8" fmla="*/ 653373 w 5612333"/>
              <a:gd name="connsiteY8" fmla="*/ 0 h 4123267"/>
              <a:gd name="connsiteX0" fmla="*/ 653373 w 5612333"/>
              <a:gd name="connsiteY0" fmla="*/ 0 h 4123267"/>
              <a:gd name="connsiteX1" fmla="*/ 5612333 w 5612333"/>
              <a:gd name="connsiteY1" fmla="*/ 653373 h 4123267"/>
              <a:gd name="connsiteX2" fmla="*/ 5612333 w 5612333"/>
              <a:gd name="connsiteY2" fmla="*/ 4123267 h 4123267"/>
              <a:gd name="connsiteX3" fmla="*/ 5612333 w 5612333"/>
              <a:gd name="connsiteY3" fmla="*/ 4123267 h 4123267"/>
              <a:gd name="connsiteX4" fmla="*/ 0 w 5612333"/>
              <a:gd name="connsiteY4" fmla="*/ 4123267 h 4123267"/>
              <a:gd name="connsiteX5" fmla="*/ 0 w 5612333"/>
              <a:gd name="connsiteY5" fmla="*/ 4123267 h 4123267"/>
              <a:gd name="connsiteX6" fmla="*/ 0 w 5612333"/>
              <a:gd name="connsiteY6" fmla="*/ 653373 h 4123267"/>
              <a:gd name="connsiteX7" fmla="*/ 653373 w 5612333"/>
              <a:gd name="connsiteY7" fmla="*/ 0 h 4123267"/>
              <a:gd name="connsiteX0" fmla="*/ 653373 w 5620800"/>
              <a:gd name="connsiteY0" fmla="*/ 0 h 4123267"/>
              <a:gd name="connsiteX1" fmla="*/ 5620800 w 5620800"/>
              <a:gd name="connsiteY1" fmla="*/ 26839 h 4123267"/>
              <a:gd name="connsiteX2" fmla="*/ 5612333 w 5620800"/>
              <a:gd name="connsiteY2" fmla="*/ 4123267 h 4123267"/>
              <a:gd name="connsiteX3" fmla="*/ 5612333 w 5620800"/>
              <a:gd name="connsiteY3" fmla="*/ 4123267 h 4123267"/>
              <a:gd name="connsiteX4" fmla="*/ 0 w 5620800"/>
              <a:gd name="connsiteY4" fmla="*/ 4123267 h 4123267"/>
              <a:gd name="connsiteX5" fmla="*/ 0 w 5620800"/>
              <a:gd name="connsiteY5" fmla="*/ 4123267 h 4123267"/>
              <a:gd name="connsiteX6" fmla="*/ 0 w 5620800"/>
              <a:gd name="connsiteY6" fmla="*/ 653373 h 4123267"/>
              <a:gd name="connsiteX7" fmla="*/ 653373 w 5620800"/>
              <a:gd name="connsiteY7" fmla="*/ 0 h 4123267"/>
              <a:gd name="connsiteX0" fmla="*/ 653373 w 5620800"/>
              <a:gd name="connsiteY0" fmla="*/ 0 h 4123267"/>
              <a:gd name="connsiteX1" fmla="*/ 5620800 w 5620800"/>
              <a:gd name="connsiteY1" fmla="*/ 9906 h 4123267"/>
              <a:gd name="connsiteX2" fmla="*/ 5612333 w 5620800"/>
              <a:gd name="connsiteY2" fmla="*/ 4123267 h 4123267"/>
              <a:gd name="connsiteX3" fmla="*/ 5612333 w 5620800"/>
              <a:gd name="connsiteY3" fmla="*/ 4123267 h 4123267"/>
              <a:gd name="connsiteX4" fmla="*/ 0 w 5620800"/>
              <a:gd name="connsiteY4" fmla="*/ 4123267 h 4123267"/>
              <a:gd name="connsiteX5" fmla="*/ 0 w 5620800"/>
              <a:gd name="connsiteY5" fmla="*/ 4123267 h 4123267"/>
              <a:gd name="connsiteX6" fmla="*/ 0 w 5620800"/>
              <a:gd name="connsiteY6" fmla="*/ 653373 h 4123267"/>
              <a:gd name="connsiteX7" fmla="*/ 653373 w 5620800"/>
              <a:gd name="connsiteY7" fmla="*/ 0 h 4123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620800" h="4123267">
                <a:moveTo>
                  <a:pt x="653373" y="0"/>
                </a:moveTo>
                <a:lnTo>
                  <a:pt x="5620800" y="9906"/>
                </a:lnTo>
                <a:cubicBezTo>
                  <a:pt x="5617978" y="1375382"/>
                  <a:pt x="5615155" y="2757791"/>
                  <a:pt x="5612333" y="4123267"/>
                </a:cubicBezTo>
                <a:lnTo>
                  <a:pt x="5612333" y="4123267"/>
                </a:lnTo>
                <a:lnTo>
                  <a:pt x="0" y="4123267"/>
                </a:lnTo>
                <a:lnTo>
                  <a:pt x="0" y="4123267"/>
                </a:lnTo>
                <a:lnTo>
                  <a:pt x="0" y="653373"/>
                </a:lnTo>
                <a:cubicBezTo>
                  <a:pt x="0" y="292525"/>
                  <a:pt x="292525" y="0"/>
                  <a:pt x="6533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892622910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8314" y="1275606"/>
            <a:ext cx="8207375" cy="3286869"/>
          </a:xfrm>
          <a:prstGeom prst="rect">
            <a:avLst/>
          </a:prstGeom>
        </p:spPr>
        <p:txBody>
          <a:bodyPr vert="eaVert"/>
          <a:lstStyle>
            <a:lvl1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624881647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81540"/>
            <a:ext cx="2057400" cy="3880935"/>
          </a:xfrm>
          <a:prstGeom prst="rect">
            <a:avLst/>
          </a:prstGeom>
        </p:spPr>
        <p:txBody>
          <a:bodyPr vert="eaVert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81540"/>
            <a:ext cx="6019800" cy="3880935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304149717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826C-B2C0-415D-B384-C8AB22EEAFB5}" type="datetimeFigureOut">
              <a:rPr lang="en-GB" smtClean="0"/>
              <a:pPr/>
              <a:t>08/08/2018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3D7F-6036-4556-818C-893227B757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68314" y="1350000"/>
            <a:ext cx="8207375" cy="3232863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endParaRPr lang="en-GB" noProof="0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804687917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68314" y="1383618"/>
            <a:ext cx="8207375" cy="317885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>
                <a:solidFill>
                  <a:srgbClr val="3093BC"/>
                </a:solidFill>
              </a:defRPr>
            </a:lvl1pPr>
            <a:lvl2pPr marL="342900" indent="0">
              <a:buFontTx/>
              <a:buNone/>
              <a:defRPr>
                <a:solidFill>
                  <a:srgbClr val="3093B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92661986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 answ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271463" indent="-271463" algn="l">
              <a:defRPr sz="1800" b="1">
                <a:solidFill>
                  <a:srgbClr val="3093BC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68314" y="1383618"/>
            <a:ext cx="8207375" cy="317885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b="0">
                <a:solidFill>
                  <a:schemeClr val="tx1"/>
                </a:solidFill>
              </a:defRPr>
            </a:lvl1pPr>
            <a:lvl2pPr marL="342900" indent="0">
              <a:buFontTx/>
              <a:buNone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200071089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973931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607538360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4" y="1383618"/>
            <a:ext cx="8207375" cy="3178857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/>
            </a:lvl1pPr>
            <a:lvl2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422006747"/>
      </p:ext>
    </p:extLst>
  </p:cSld>
  <p:clrMapOvr>
    <a:masterClrMapping/>
  </p:clrMapOvr>
  <p:transition>
    <p:sndAc>
      <p:stSnd>
        <p:snd r:embed="rId1" name="click.wav"/>
      </p:stSnd>
    </p:sndAc>
  </p:transition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21079845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5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1385100"/>
            <a:ext cx="4027487" cy="3232863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85100"/>
            <a:ext cx="4027488" cy="3232863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175585907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89850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923678"/>
            <a:ext cx="4040188" cy="2670944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389850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923678"/>
            <a:ext cx="4041775" cy="2670944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39241238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012491609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542428270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4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826C-B2C0-415D-B384-C8AB22EEAFB5}" type="datetimeFigureOut">
              <a:rPr lang="en-GB" smtClean="0"/>
              <a:pPr/>
              <a:t>08/08/2018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3D7F-6036-4556-818C-893227B757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7534"/>
            <a:ext cx="3008313" cy="687456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7625"/>
            <a:ext cx="3008313" cy="315699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27535"/>
            <a:ext cx="5111750" cy="3967088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339787569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818296"/>
            <a:ext cx="5486400" cy="373634"/>
          </a:xfrm>
          <a:prstGeom prst="rect">
            <a:avLst/>
          </a:prstGeom>
        </p:spPr>
        <p:txBody>
          <a:bodyPr anchor="b"/>
          <a:lstStyle>
            <a:lvl1pPr algn="l">
              <a:defRPr sz="1500" b="1">
                <a:solidFill>
                  <a:srgbClr val="3093BC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191930"/>
            <a:ext cx="5486400" cy="4372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2016. Copying permitted for purchasing institutions only. This material is not copyright free.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idx="1"/>
          </p:nvPr>
        </p:nvSpPr>
        <p:spPr bwMode="auto">
          <a:xfrm>
            <a:off x="1792288" y="667432"/>
            <a:ext cx="5486400" cy="3092450"/>
          </a:xfrm>
          <a:custGeom>
            <a:avLst/>
            <a:gdLst>
              <a:gd name="connsiteX0" fmla="*/ 653373 w 5612333"/>
              <a:gd name="connsiteY0" fmla="*/ 0 h 4123267"/>
              <a:gd name="connsiteX1" fmla="*/ 4958960 w 5612333"/>
              <a:gd name="connsiteY1" fmla="*/ 0 h 4123267"/>
              <a:gd name="connsiteX2" fmla="*/ 5612333 w 5612333"/>
              <a:gd name="connsiteY2" fmla="*/ 653373 h 4123267"/>
              <a:gd name="connsiteX3" fmla="*/ 5612333 w 5612333"/>
              <a:gd name="connsiteY3" fmla="*/ 4123267 h 4123267"/>
              <a:gd name="connsiteX4" fmla="*/ 5612333 w 5612333"/>
              <a:gd name="connsiteY4" fmla="*/ 4123267 h 4123267"/>
              <a:gd name="connsiteX5" fmla="*/ 0 w 5612333"/>
              <a:gd name="connsiteY5" fmla="*/ 4123267 h 4123267"/>
              <a:gd name="connsiteX6" fmla="*/ 0 w 5612333"/>
              <a:gd name="connsiteY6" fmla="*/ 4123267 h 4123267"/>
              <a:gd name="connsiteX7" fmla="*/ 0 w 5612333"/>
              <a:gd name="connsiteY7" fmla="*/ 653373 h 4123267"/>
              <a:gd name="connsiteX8" fmla="*/ 653373 w 5612333"/>
              <a:gd name="connsiteY8" fmla="*/ 0 h 4123267"/>
              <a:gd name="connsiteX0" fmla="*/ 653373 w 5612333"/>
              <a:gd name="connsiteY0" fmla="*/ 0 h 4123267"/>
              <a:gd name="connsiteX1" fmla="*/ 5612333 w 5612333"/>
              <a:gd name="connsiteY1" fmla="*/ 653373 h 4123267"/>
              <a:gd name="connsiteX2" fmla="*/ 5612333 w 5612333"/>
              <a:gd name="connsiteY2" fmla="*/ 4123267 h 4123267"/>
              <a:gd name="connsiteX3" fmla="*/ 5612333 w 5612333"/>
              <a:gd name="connsiteY3" fmla="*/ 4123267 h 4123267"/>
              <a:gd name="connsiteX4" fmla="*/ 0 w 5612333"/>
              <a:gd name="connsiteY4" fmla="*/ 4123267 h 4123267"/>
              <a:gd name="connsiteX5" fmla="*/ 0 w 5612333"/>
              <a:gd name="connsiteY5" fmla="*/ 4123267 h 4123267"/>
              <a:gd name="connsiteX6" fmla="*/ 0 w 5612333"/>
              <a:gd name="connsiteY6" fmla="*/ 653373 h 4123267"/>
              <a:gd name="connsiteX7" fmla="*/ 653373 w 5612333"/>
              <a:gd name="connsiteY7" fmla="*/ 0 h 4123267"/>
              <a:gd name="connsiteX0" fmla="*/ 653373 w 5620800"/>
              <a:gd name="connsiteY0" fmla="*/ 0 h 4123267"/>
              <a:gd name="connsiteX1" fmla="*/ 5620800 w 5620800"/>
              <a:gd name="connsiteY1" fmla="*/ 26839 h 4123267"/>
              <a:gd name="connsiteX2" fmla="*/ 5612333 w 5620800"/>
              <a:gd name="connsiteY2" fmla="*/ 4123267 h 4123267"/>
              <a:gd name="connsiteX3" fmla="*/ 5612333 w 5620800"/>
              <a:gd name="connsiteY3" fmla="*/ 4123267 h 4123267"/>
              <a:gd name="connsiteX4" fmla="*/ 0 w 5620800"/>
              <a:gd name="connsiteY4" fmla="*/ 4123267 h 4123267"/>
              <a:gd name="connsiteX5" fmla="*/ 0 w 5620800"/>
              <a:gd name="connsiteY5" fmla="*/ 4123267 h 4123267"/>
              <a:gd name="connsiteX6" fmla="*/ 0 w 5620800"/>
              <a:gd name="connsiteY6" fmla="*/ 653373 h 4123267"/>
              <a:gd name="connsiteX7" fmla="*/ 653373 w 5620800"/>
              <a:gd name="connsiteY7" fmla="*/ 0 h 4123267"/>
              <a:gd name="connsiteX0" fmla="*/ 653373 w 5620800"/>
              <a:gd name="connsiteY0" fmla="*/ 0 h 4123267"/>
              <a:gd name="connsiteX1" fmla="*/ 5620800 w 5620800"/>
              <a:gd name="connsiteY1" fmla="*/ 9906 h 4123267"/>
              <a:gd name="connsiteX2" fmla="*/ 5612333 w 5620800"/>
              <a:gd name="connsiteY2" fmla="*/ 4123267 h 4123267"/>
              <a:gd name="connsiteX3" fmla="*/ 5612333 w 5620800"/>
              <a:gd name="connsiteY3" fmla="*/ 4123267 h 4123267"/>
              <a:gd name="connsiteX4" fmla="*/ 0 w 5620800"/>
              <a:gd name="connsiteY4" fmla="*/ 4123267 h 4123267"/>
              <a:gd name="connsiteX5" fmla="*/ 0 w 5620800"/>
              <a:gd name="connsiteY5" fmla="*/ 4123267 h 4123267"/>
              <a:gd name="connsiteX6" fmla="*/ 0 w 5620800"/>
              <a:gd name="connsiteY6" fmla="*/ 653373 h 4123267"/>
              <a:gd name="connsiteX7" fmla="*/ 653373 w 5620800"/>
              <a:gd name="connsiteY7" fmla="*/ 0 h 4123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620800" h="4123267">
                <a:moveTo>
                  <a:pt x="653373" y="0"/>
                </a:moveTo>
                <a:lnTo>
                  <a:pt x="5620800" y="9906"/>
                </a:lnTo>
                <a:cubicBezTo>
                  <a:pt x="5617978" y="1375382"/>
                  <a:pt x="5615155" y="2757791"/>
                  <a:pt x="5612333" y="4123267"/>
                </a:cubicBezTo>
                <a:lnTo>
                  <a:pt x="5612333" y="4123267"/>
                </a:lnTo>
                <a:lnTo>
                  <a:pt x="0" y="4123267"/>
                </a:lnTo>
                <a:lnTo>
                  <a:pt x="0" y="4123267"/>
                </a:lnTo>
                <a:lnTo>
                  <a:pt x="0" y="653373"/>
                </a:lnTo>
                <a:cubicBezTo>
                  <a:pt x="0" y="292525"/>
                  <a:pt x="292525" y="0"/>
                  <a:pt x="6533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750155044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8314" y="1275606"/>
            <a:ext cx="8207375" cy="3286869"/>
          </a:xfrm>
          <a:prstGeom prst="rect">
            <a:avLst/>
          </a:prstGeom>
        </p:spPr>
        <p:txBody>
          <a:bodyPr vert="eaVert"/>
          <a:lstStyle>
            <a:lvl1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654075364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81540"/>
            <a:ext cx="2057400" cy="3880935"/>
          </a:xfrm>
          <a:prstGeom prst="rect">
            <a:avLst/>
          </a:prstGeom>
        </p:spPr>
        <p:txBody>
          <a:bodyPr vert="eaVert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81540"/>
            <a:ext cx="6019800" cy="3880935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028955693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68314" y="1350000"/>
            <a:ext cx="8207375" cy="3232863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endParaRPr lang="en-GB" noProof="0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1110412360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68314" y="1383618"/>
            <a:ext cx="8207375" cy="317885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>
                <a:solidFill>
                  <a:srgbClr val="3093BC"/>
                </a:solidFill>
              </a:defRPr>
            </a:lvl1pPr>
            <a:lvl2pPr marL="342900" indent="0">
              <a:buFontTx/>
              <a:buNone/>
              <a:defRPr>
                <a:solidFill>
                  <a:srgbClr val="3093B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67812790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 answ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271463" indent="-271463" algn="l">
              <a:defRPr sz="1800" b="1">
                <a:solidFill>
                  <a:srgbClr val="3093BC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68314" y="1383618"/>
            <a:ext cx="8207375" cy="317885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b="0">
                <a:solidFill>
                  <a:schemeClr val="tx1"/>
                </a:solidFill>
              </a:defRPr>
            </a:lvl1pPr>
            <a:lvl2pPr marL="342900" indent="0">
              <a:buFontTx/>
              <a:buNone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1468649129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PhysicsPPTBottom">
            <a:extLst>
              <a:ext uri="{FF2B5EF4-FFF2-40B4-BE49-F238E27FC236}">
                <a16:creationId xmlns:a16="http://schemas.microsoft.com/office/drawing/2014/main" id="{EF30BD17-B562-4CE0-B9FF-2C03B8C2319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1" descr="PhysicsPPTTop">
            <a:extLst>
              <a:ext uri="{FF2B5EF4-FFF2-40B4-BE49-F238E27FC236}">
                <a16:creationId xmlns:a16="http://schemas.microsoft.com/office/drawing/2014/main" id="{92DADCFF-A154-4F34-8C86-A176DD7D31F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3">
            <a:extLst>
              <a:ext uri="{FF2B5EF4-FFF2-40B4-BE49-F238E27FC236}">
                <a16:creationId xmlns:a16="http://schemas.microsoft.com/office/drawing/2014/main" id="{E7CFF4FF-6431-4542-8454-D52BCE0F4B2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7000" rIns="0" bIns="2700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GB" altLang="en-US" sz="1650">
                <a:solidFill>
                  <a:srgbClr val="FFFFFF"/>
                </a:solidFill>
                <a:latin typeface="Arial Black" panose="020B0A04020102020204" pitchFamily="34" charset="0"/>
              </a:rPr>
              <a:t>8Ja</a:t>
            </a:r>
            <a:endParaRPr lang="en-GB" altLang="en-US" sz="1013">
              <a:latin typeface="Arial Black" panose="020B0A04020102020204" pitchFamily="34" charset="0"/>
            </a:endParaRPr>
          </a:p>
        </p:txBody>
      </p:sp>
      <p:sp>
        <p:nvSpPr>
          <p:cNvPr id="7" name="Text Box 14">
            <a:extLst>
              <a:ext uri="{FF2B5EF4-FFF2-40B4-BE49-F238E27FC236}">
                <a16:creationId xmlns:a16="http://schemas.microsoft.com/office/drawing/2014/main" id="{9CD38C15-D0DB-4641-89A8-2624C7D8187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4901" y="165497"/>
            <a:ext cx="6335713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27000" tIns="27000" rIns="27000" bIns="270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1800" b="1">
                <a:solidFill>
                  <a:schemeClr val="bg1"/>
                </a:solidFill>
              </a:rPr>
              <a:t>Light on the move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27761B70-8178-4B7B-9B20-1E32F5D0BE53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401374090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PhysicsPPTBottom">
            <a:extLst>
              <a:ext uri="{FF2B5EF4-FFF2-40B4-BE49-F238E27FC236}">
                <a16:creationId xmlns:a16="http://schemas.microsoft.com/office/drawing/2014/main" id="{1E0F5106-0AA2-48BE-99D9-4E69AAEB544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1" descr="PhysicsPPTTop">
            <a:extLst>
              <a:ext uri="{FF2B5EF4-FFF2-40B4-BE49-F238E27FC236}">
                <a16:creationId xmlns:a16="http://schemas.microsoft.com/office/drawing/2014/main" id="{9957A258-ED4F-4363-8C1B-F98CAC54859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3">
            <a:extLst>
              <a:ext uri="{FF2B5EF4-FFF2-40B4-BE49-F238E27FC236}">
                <a16:creationId xmlns:a16="http://schemas.microsoft.com/office/drawing/2014/main" id="{0121D921-1985-41D6-BF3D-D0C8828FA94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7000" rIns="0" bIns="27000"/>
          <a:lstStyle/>
          <a:p>
            <a:pPr algn="ctr">
              <a:defRPr/>
            </a:pPr>
            <a:r>
              <a:rPr lang="en-GB" sz="1650" dirty="0">
                <a:solidFill>
                  <a:srgbClr val="FFFFFF"/>
                </a:solidFill>
                <a:latin typeface="Arial Black" pitchFamily="34" charset="0"/>
                <a:cs typeface="+mn-cs"/>
              </a:rPr>
              <a:t>8Ja</a:t>
            </a:r>
            <a:endParaRPr lang="en-GB" sz="1013" dirty="0">
              <a:latin typeface="Arial Black" pitchFamily="34" charset="0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1EC5BA3A-B333-4A1C-9B3B-000A175B952B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1686027599"/>
      </p:ext>
    </p:extLst>
  </p:cSld>
  <p:clrMapOvr>
    <a:masterClrMapping/>
  </p:clrMapOvr>
  <p:transition>
    <p:sndAc>
      <p:stSnd>
        <p:snd r:embed="rId1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/>
    </p:bld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PhysicsPPTBottom">
            <a:extLst>
              <a:ext uri="{FF2B5EF4-FFF2-40B4-BE49-F238E27FC236}">
                <a16:creationId xmlns:a16="http://schemas.microsoft.com/office/drawing/2014/main" id="{0E4D1BA1-7FD7-43C7-90FF-84D8F496B30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1" descr="PhysicsPPTTop">
            <a:extLst>
              <a:ext uri="{FF2B5EF4-FFF2-40B4-BE49-F238E27FC236}">
                <a16:creationId xmlns:a16="http://schemas.microsoft.com/office/drawing/2014/main" id="{5141952A-FAA7-49F9-A0C6-1A8BBF59FC1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3">
            <a:extLst>
              <a:ext uri="{FF2B5EF4-FFF2-40B4-BE49-F238E27FC236}">
                <a16:creationId xmlns:a16="http://schemas.microsoft.com/office/drawing/2014/main" id="{12F5F8A5-AA77-4220-8D56-4C5425ED3D4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7000" rIns="0" bIns="27000"/>
          <a:lstStyle/>
          <a:p>
            <a:pPr algn="ctr">
              <a:defRPr/>
            </a:pPr>
            <a:r>
              <a:rPr lang="en-GB" sz="1650">
                <a:solidFill>
                  <a:srgbClr val="FFFFFF"/>
                </a:solidFill>
                <a:latin typeface="Arial Black" pitchFamily="34" charset="0"/>
                <a:cs typeface="+mn-cs"/>
              </a:rPr>
              <a:t>xXx</a:t>
            </a:r>
            <a:endParaRPr lang="en-GB" sz="1013">
              <a:latin typeface="Arial Black" pitchFamily="34" charset="0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5A24DAD7-22EB-4D1F-BDA2-D047823F46D4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950939447"/>
      </p:ext>
    </p:extLst>
  </p:cSld>
  <p:clrMapOvr>
    <a:masterClrMapping/>
  </p:clrMapOvr>
  <p:transition>
    <p:sndAc>
      <p:stSnd>
        <p:snd r:embed="rId1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8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826C-B2C0-415D-B384-C8AB22EEAFB5}" type="datetimeFigureOut">
              <a:rPr lang="en-GB" smtClean="0"/>
              <a:pPr/>
              <a:t>08/08/2018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3D7F-6036-4556-818C-893227B757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PhysicsPPTBottom">
            <a:extLst>
              <a:ext uri="{FF2B5EF4-FFF2-40B4-BE49-F238E27FC236}">
                <a16:creationId xmlns:a16="http://schemas.microsoft.com/office/drawing/2014/main" id="{94C48C1D-8F51-43D1-A38C-472795FD2A4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1" descr="PhysicsPPTTop">
            <a:extLst>
              <a:ext uri="{FF2B5EF4-FFF2-40B4-BE49-F238E27FC236}">
                <a16:creationId xmlns:a16="http://schemas.microsoft.com/office/drawing/2014/main" id="{67D8ACDD-D521-4319-98E9-2B5BAC56599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3">
            <a:extLst>
              <a:ext uri="{FF2B5EF4-FFF2-40B4-BE49-F238E27FC236}">
                <a16:creationId xmlns:a16="http://schemas.microsoft.com/office/drawing/2014/main" id="{D206DA54-566D-4350-A8A3-C521AC6CD88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7000" rIns="0" bIns="27000"/>
          <a:lstStyle/>
          <a:p>
            <a:pPr algn="ctr">
              <a:defRPr/>
            </a:pPr>
            <a:r>
              <a:rPr lang="en-GB" sz="1650">
                <a:solidFill>
                  <a:srgbClr val="FFFFFF"/>
                </a:solidFill>
                <a:latin typeface="Arial Black" pitchFamily="34" charset="0"/>
                <a:cs typeface="+mn-cs"/>
              </a:rPr>
              <a:t>xXx</a:t>
            </a:r>
            <a:endParaRPr lang="en-GB" sz="1013">
              <a:latin typeface="Arial Black" pitchFamily="34" charset="0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8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304E4A27-93EF-478D-9AB5-B91E4B8840C8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1936291353"/>
      </p:ext>
    </p:extLst>
  </p:cSld>
  <p:clrMapOvr>
    <a:masterClrMapping/>
  </p:clrMapOvr>
  <p:transition>
    <p:sndAc>
      <p:stSnd>
        <p:snd r:embed="rId1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/>
    </p:bld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2" descr="PhysicsPPTBottom">
            <a:extLst>
              <a:ext uri="{FF2B5EF4-FFF2-40B4-BE49-F238E27FC236}">
                <a16:creationId xmlns:a16="http://schemas.microsoft.com/office/drawing/2014/main" id="{489DB929-C29D-4DFF-9E5A-6B9F07D961D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 descr="PhysicsPPTTop">
            <a:extLst>
              <a:ext uri="{FF2B5EF4-FFF2-40B4-BE49-F238E27FC236}">
                <a16:creationId xmlns:a16="http://schemas.microsoft.com/office/drawing/2014/main" id="{3B009311-D295-4DBA-858A-D33FDEDB791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13">
            <a:extLst>
              <a:ext uri="{FF2B5EF4-FFF2-40B4-BE49-F238E27FC236}">
                <a16:creationId xmlns:a16="http://schemas.microsoft.com/office/drawing/2014/main" id="{B4E85AC0-BB5A-45C0-941D-0204D9DCAC5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7000" rIns="0" bIns="27000"/>
          <a:lstStyle/>
          <a:p>
            <a:pPr algn="ctr">
              <a:defRPr/>
            </a:pPr>
            <a:r>
              <a:rPr lang="en-GB" sz="1650">
                <a:solidFill>
                  <a:srgbClr val="FFFFFF"/>
                </a:solidFill>
                <a:latin typeface="Arial Black" pitchFamily="34" charset="0"/>
                <a:cs typeface="+mn-cs"/>
              </a:rPr>
              <a:t>xXx</a:t>
            </a:r>
            <a:endParaRPr lang="en-GB" sz="1013">
              <a:latin typeface="Arial Black" pitchFamily="34" charset="0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1383507"/>
            <a:ext cx="4027487" cy="3178969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indent="0">
              <a:buNone/>
              <a:defRPr sz="18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83507"/>
            <a:ext cx="4027488" cy="3178969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indent="0">
              <a:buNone/>
              <a:defRPr sz="18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C7620D7F-1F98-490B-8DD2-11AF416F049E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92978329"/>
      </p:ext>
    </p:extLst>
  </p:cSld>
  <p:clrMapOvr>
    <a:masterClrMapping/>
  </p:clrMapOvr>
  <p:transition>
    <p:sndAc>
      <p:stSnd>
        <p:snd r:embed="rId1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/>
      <p:bldP spid="4" grpId="0" build="p" autoUpdateAnimBg="0"/>
    </p:bld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2" descr="PhysicsPPTBottom">
            <a:extLst>
              <a:ext uri="{FF2B5EF4-FFF2-40B4-BE49-F238E27FC236}">
                <a16:creationId xmlns:a16="http://schemas.microsoft.com/office/drawing/2014/main" id="{F8721522-D808-4ADA-845B-829D576ABFA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1" descr="PhysicsPPTTop">
            <a:extLst>
              <a:ext uri="{FF2B5EF4-FFF2-40B4-BE49-F238E27FC236}">
                <a16:creationId xmlns:a16="http://schemas.microsoft.com/office/drawing/2014/main" id="{63086B47-CE90-4BC4-9F8D-D2758C7C97E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13">
            <a:extLst>
              <a:ext uri="{FF2B5EF4-FFF2-40B4-BE49-F238E27FC236}">
                <a16:creationId xmlns:a16="http://schemas.microsoft.com/office/drawing/2014/main" id="{60986C43-6C1C-49ED-BE01-223458EF6A2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7000" rIns="0" bIns="27000"/>
          <a:lstStyle/>
          <a:p>
            <a:pPr algn="ctr">
              <a:defRPr/>
            </a:pPr>
            <a:r>
              <a:rPr lang="en-GB" sz="1650">
                <a:solidFill>
                  <a:srgbClr val="FFFFFF"/>
                </a:solidFill>
                <a:latin typeface="Arial Black" pitchFamily="34" charset="0"/>
                <a:cs typeface="+mn-cs"/>
              </a:rPr>
              <a:t>xXx</a:t>
            </a:r>
            <a:endParaRPr lang="en-GB" sz="1013">
              <a:latin typeface="Arial Black" pitchFamily="34" charset="0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6502"/>
            <a:ext cx="8229600" cy="80367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56143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35965"/>
            <a:ext cx="4040188" cy="2665814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buNone/>
              <a:defRPr sz="18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56143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035965"/>
            <a:ext cx="4041775" cy="2665814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buNone/>
              <a:defRPr sz="18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id="{D01E5918-7007-460C-9551-C7310EACCD48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096483257"/>
      </p:ext>
    </p:extLst>
  </p:cSld>
  <p:clrMapOvr>
    <a:masterClrMapping/>
  </p:clrMapOvr>
  <p:transition>
    <p:sndAc>
      <p:stSnd>
        <p:snd r:embed="rId1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/>
      <p:bldP spid="4" grpId="0" build="p" autoUpdateAnimBg="0"/>
      <p:bldP spid="5" grpId="0" build="p" autoUpdateAnimBg="0"/>
      <p:bldP spid="6" grpId="0" build="p" autoUpdateAnimBg="0"/>
    </p:bld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2" descr="PhysicsPPTBottom">
            <a:extLst>
              <a:ext uri="{FF2B5EF4-FFF2-40B4-BE49-F238E27FC236}">
                <a16:creationId xmlns:a16="http://schemas.microsoft.com/office/drawing/2014/main" id="{14365C3E-2095-4095-8E79-31009CDA3C4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1" descr="PhysicsPPTTop">
            <a:extLst>
              <a:ext uri="{FF2B5EF4-FFF2-40B4-BE49-F238E27FC236}">
                <a16:creationId xmlns:a16="http://schemas.microsoft.com/office/drawing/2014/main" id="{8EAAD348-1234-4AEC-BF25-9E25FFE689C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3">
            <a:extLst>
              <a:ext uri="{FF2B5EF4-FFF2-40B4-BE49-F238E27FC236}">
                <a16:creationId xmlns:a16="http://schemas.microsoft.com/office/drawing/2014/main" id="{0DC02B84-E85A-4981-B8F8-ED0EE751148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7000" rIns="0" bIns="27000"/>
          <a:lstStyle/>
          <a:p>
            <a:pPr algn="ctr">
              <a:defRPr/>
            </a:pPr>
            <a:r>
              <a:rPr lang="en-GB" sz="1650">
                <a:solidFill>
                  <a:srgbClr val="FFFFFF"/>
                </a:solidFill>
                <a:latin typeface="Arial Black" pitchFamily="34" charset="0"/>
                <a:cs typeface="+mn-cs"/>
              </a:rPr>
              <a:t>xXx</a:t>
            </a:r>
            <a:endParaRPr lang="en-GB" sz="1013">
              <a:latin typeface="Arial Black" pitchFamily="34" charset="0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59B5A2-24B9-4ED9-8117-4AFB94BD2984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1599458591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PhysicsPPTBottom">
            <a:extLst>
              <a:ext uri="{FF2B5EF4-FFF2-40B4-BE49-F238E27FC236}">
                <a16:creationId xmlns:a16="http://schemas.microsoft.com/office/drawing/2014/main" id="{DB766787-CD36-45FA-9EBF-3F86C69B521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1" descr="PhysicsPPTTop">
            <a:extLst>
              <a:ext uri="{FF2B5EF4-FFF2-40B4-BE49-F238E27FC236}">
                <a16:creationId xmlns:a16="http://schemas.microsoft.com/office/drawing/2014/main" id="{EF59B79F-8E9F-49A4-BB6F-FD78600C81F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13">
            <a:extLst>
              <a:ext uri="{FF2B5EF4-FFF2-40B4-BE49-F238E27FC236}">
                <a16:creationId xmlns:a16="http://schemas.microsoft.com/office/drawing/2014/main" id="{52F28C98-32B6-41D5-B6BF-5F06410B647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7000" rIns="0" bIns="27000"/>
          <a:lstStyle/>
          <a:p>
            <a:pPr algn="ctr">
              <a:defRPr/>
            </a:pPr>
            <a:r>
              <a:rPr lang="en-GB" sz="1650">
                <a:solidFill>
                  <a:srgbClr val="FFFFFF"/>
                </a:solidFill>
                <a:latin typeface="Arial Black" pitchFamily="34" charset="0"/>
                <a:cs typeface="+mn-cs"/>
              </a:rPr>
              <a:t>xXx</a:t>
            </a:r>
            <a:endParaRPr lang="en-GB" sz="1013">
              <a:latin typeface="Arial Black" pitchFamily="34" charset="0"/>
              <a:cs typeface="+mn-cs"/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32E1429-D4CC-4529-AB4D-1BE176A25612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972262854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2" descr="PhysicsPPTBottom">
            <a:extLst>
              <a:ext uri="{FF2B5EF4-FFF2-40B4-BE49-F238E27FC236}">
                <a16:creationId xmlns:a16="http://schemas.microsoft.com/office/drawing/2014/main" id="{245CB277-3086-4880-96BF-D0137C7CEA7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 descr="PhysicsPPTTop">
            <a:extLst>
              <a:ext uri="{FF2B5EF4-FFF2-40B4-BE49-F238E27FC236}">
                <a16:creationId xmlns:a16="http://schemas.microsoft.com/office/drawing/2014/main" id="{B4E0FC64-BD04-45E9-8C1C-4B0BE9546F4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13">
            <a:extLst>
              <a:ext uri="{FF2B5EF4-FFF2-40B4-BE49-F238E27FC236}">
                <a16:creationId xmlns:a16="http://schemas.microsoft.com/office/drawing/2014/main" id="{F2B69A5E-A968-4027-8B36-89EC2468E64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7000" rIns="0" bIns="27000"/>
          <a:lstStyle/>
          <a:p>
            <a:pPr algn="ctr">
              <a:defRPr/>
            </a:pPr>
            <a:r>
              <a:rPr lang="en-GB" sz="1650">
                <a:solidFill>
                  <a:srgbClr val="FFFFFF"/>
                </a:solidFill>
                <a:latin typeface="Arial Black" pitchFamily="34" charset="0"/>
                <a:cs typeface="+mn-cs"/>
              </a:rPr>
              <a:t>xXx</a:t>
            </a:r>
            <a:endParaRPr lang="en-GB" sz="1013">
              <a:latin typeface="Arial Black" pitchFamily="34" charset="0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642924"/>
            <a:ext cx="3008313" cy="871538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42925"/>
            <a:ext cx="5111750" cy="395169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buNone/>
              <a:defRPr sz="18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553759"/>
            <a:ext cx="3008313" cy="3040864"/>
          </a:xfrm>
        </p:spPr>
        <p:txBody>
          <a:bodyPr/>
          <a:lstStyle>
            <a:lvl1pPr marL="0" indent="0">
              <a:buNone/>
              <a:defRPr sz="18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62EA4CA6-5AF4-4719-9DAC-573563881A80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1482777688"/>
      </p:ext>
    </p:extLst>
  </p:cSld>
  <p:clrMapOvr>
    <a:masterClrMapping/>
  </p:clrMapOvr>
  <p:transition>
    <p:sndAc>
      <p:stSnd>
        <p:snd r:embed="rId1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/>
      <p:bldP spid="4" grpId="0" build="p" autoUpdateAnimBg="0"/>
    </p:bld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2" descr="PhysicsPPTBottom">
            <a:extLst>
              <a:ext uri="{FF2B5EF4-FFF2-40B4-BE49-F238E27FC236}">
                <a16:creationId xmlns:a16="http://schemas.microsoft.com/office/drawing/2014/main" id="{FACF9CB8-E58F-4A2C-8E59-361AD530147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 descr="PhysicsPPTTop">
            <a:extLst>
              <a:ext uri="{FF2B5EF4-FFF2-40B4-BE49-F238E27FC236}">
                <a16:creationId xmlns:a16="http://schemas.microsoft.com/office/drawing/2014/main" id="{B1D6F650-662C-441E-985F-DCA739843C8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13">
            <a:extLst>
              <a:ext uri="{FF2B5EF4-FFF2-40B4-BE49-F238E27FC236}">
                <a16:creationId xmlns:a16="http://schemas.microsoft.com/office/drawing/2014/main" id="{B3081D20-BE71-4B8F-AF1B-79307BAEC3C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7000" rIns="0" bIns="27000"/>
          <a:lstStyle/>
          <a:p>
            <a:pPr algn="ctr">
              <a:defRPr/>
            </a:pPr>
            <a:r>
              <a:rPr lang="en-GB" sz="1650">
                <a:solidFill>
                  <a:srgbClr val="FFFFFF"/>
                </a:solidFill>
                <a:latin typeface="Arial Black" pitchFamily="34" charset="0"/>
                <a:cs typeface="+mn-cs"/>
              </a:rPr>
              <a:t>xXx</a:t>
            </a:r>
            <a:endParaRPr lang="en-GB" sz="1013">
              <a:latin typeface="Arial Black" pitchFamily="34" charset="0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71498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89345"/>
            <a:ext cx="5486400" cy="2956336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125526"/>
            <a:ext cx="5486400" cy="503624"/>
          </a:xfrm>
        </p:spPr>
        <p:txBody>
          <a:bodyPr anchor="b"/>
          <a:lstStyle>
            <a:lvl1pPr marL="0" indent="0">
              <a:buNone/>
              <a:defRPr sz="18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4FE38CC1-7227-4E89-BB74-0D021F1097F8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610826873"/>
      </p:ext>
    </p:extLst>
  </p:cSld>
  <p:clrMapOvr>
    <a:masterClrMapping/>
  </p:clrMapOvr>
  <p:transition>
    <p:sndAc>
      <p:stSnd>
        <p:snd r:embed="rId1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/>
      <p:bldP spid="4" grpId="0" build="p" autoUpdateAnimBg="0"/>
    </p:bld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PhysicsPPTBottom">
            <a:extLst>
              <a:ext uri="{FF2B5EF4-FFF2-40B4-BE49-F238E27FC236}">
                <a16:creationId xmlns:a16="http://schemas.microsoft.com/office/drawing/2014/main" id="{A7FF4525-022D-42A7-A29E-392E18D591B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1" descr="PhysicsPPTTop">
            <a:extLst>
              <a:ext uri="{FF2B5EF4-FFF2-40B4-BE49-F238E27FC236}">
                <a16:creationId xmlns:a16="http://schemas.microsoft.com/office/drawing/2014/main" id="{B89C56EF-3499-49E2-A131-084367F23BE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3">
            <a:extLst>
              <a:ext uri="{FF2B5EF4-FFF2-40B4-BE49-F238E27FC236}">
                <a16:creationId xmlns:a16="http://schemas.microsoft.com/office/drawing/2014/main" id="{720B5ECD-D2AC-41D5-B65C-28D132B906F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7000" rIns="0" bIns="27000"/>
          <a:lstStyle/>
          <a:p>
            <a:pPr algn="ctr">
              <a:defRPr/>
            </a:pPr>
            <a:r>
              <a:rPr lang="en-GB" sz="1650">
                <a:solidFill>
                  <a:srgbClr val="FFFFFF"/>
                </a:solidFill>
                <a:latin typeface="Arial Black" pitchFamily="34" charset="0"/>
                <a:cs typeface="+mn-cs"/>
              </a:rPr>
              <a:t>xXx</a:t>
            </a:r>
            <a:endParaRPr lang="en-GB" sz="1013">
              <a:latin typeface="Arial Black" pitchFamily="34" charset="0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5BB26ADB-8892-46EF-99A6-5CFC5E6742A2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763643014"/>
      </p:ext>
    </p:extLst>
  </p:cSld>
  <p:clrMapOvr>
    <a:masterClrMapping/>
  </p:clrMapOvr>
  <p:transition>
    <p:sndAc>
      <p:stSnd>
        <p:snd r:embed="rId1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/>
    </p:bld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PhysicsPPTBottom">
            <a:extLst>
              <a:ext uri="{FF2B5EF4-FFF2-40B4-BE49-F238E27FC236}">
                <a16:creationId xmlns:a16="http://schemas.microsoft.com/office/drawing/2014/main" id="{9B9E02F8-D7C9-4BC3-ADA6-E5CE6F8A99A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1" descr="PhysicsPPTTop">
            <a:extLst>
              <a:ext uri="{FF2B5EF4-FFF2-40B4-BE49-F238E27FC236}">
                <a16:creationId xmlns:a16="http://schemas.microsoft.com/office/drawing/2014/main" id="{886EB3BB-C3BE-476B-AF86-3365A11C8A5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3">
            <a:extLst>
              <a:ext uri="{FF2B5EF4-FFF2-40B4-BE49-F238E27FC236}">
                <a16:creationId xmlns:a16="http://schemas.microsoft.com/office/drawing/2014/main" id="{5FB116E6-C899-4D2E-87E8-6873BFF926A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7000" rIns="0" bIns="27000"/>
          <a:lstStyle/>
          <a:p>
            <a:pPr algn="ctr">
              <a:defRPr/>
            </a:pPr>
            <a:r>
              <a:rPr lang="en-GB" sz="1650">
                <a:solidFill>
                  <a:srgbClr val="FFFFFF"/>
                </a:solidFill>
                <a:latin typeface="Arial Black" pitchFamily="34" charset="0"/>
                <a:cs typeface="+mn-cs"/>
              </a:rPr>
              <a:t>xXx</a:t>
            </a:r>
            <a:endParaRPr lang="en-GB" sz="1013">
              <a:latin typeface="Arial Black" pitchFamily="34" charset="0"/>
              <a:cs typeface="+mn-cs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05588" y="627460"/>
            <a:ext cx="2070100" cy="393501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627460"/>
            <a:ext cx="6057900" cy="3935015"/>
          </a:xfrm>
        </p:spPr>
        <p:txBody>
          <a:bodyPr vert="eaVert"/>
          <a:lstStyle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AB45AE1A-F0E1-443E-8BBB-0DCD97A3B63E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1642984572"/>
      </p:ext>
    </p:extLst>
  </p:cSld>
  <p:clrMapOvr>
    <a:masterClrMapping/>
  </p:clrMapOvr>
  <p:transition>
    <p:sndAc>
      <p:stSnd>
        <p:snd r:embed="rId1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/>
    </p:bld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PhysicsPPTBottom">
            <a:extLst>
              <a:ext uri="{FF2B5EF4-FFF2-40B4-BE49-F238E27FC236}">
                <a16:creationId xmlns:a16="http://schemas.microsoft.com/office/drawing/2014/main" id="{0E9ADD9F-3C75-4DAA-A07B-AAAA3ED8CA7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1" descr="PhysicsPPTTop">
            <a:extLst>
              <a:ext uri="{FF2B5EF4-FFF2-40B4-BE49-F238E27FC236}">
                <a16:creationId xmlns:a16="http://schemas.microsoft.com/office/drawing/2014/main" id="{9D6EEA00-41DD-4FE3-8E10-5FBD95282BD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3">
            <a:extLst>
              <a:ext uri="{FF2B5EF4-FFF2-40B4-BE49-F238E27FC236}">
                <a16:creationId xmlns:a16="http://schemas.microsoft.com/office/drawing/2014/main" id="{8FEADC35-494A-4ECA-835F-E71DCBC26A6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7000" rIns="0" bIns="27000"/>
          <a:lstStyle/>
          <a:p>
            <a:pPr algn="ctr">
              <a:defRPr/>
            </a:pPr>
            <a:r>
              <a:rPr lang="en-GB" sz="1650">
                <a:solidFill>
                  <a:srgbClr val="FFFFFF"/>
                </a:solidFill>
                <a:latin typeface="Arial Black" pitchFamily="34" charset="0"/>
                <a:cs typeface="+mn-cs"/>
              </a:rPr>
              <a:t>xXx</a:t>
            </a:r>
            <a:endParaRPr lang="en-GB" sz="1013">
              <a:latin typeface="Arial Black" pitchFamily="34" charset="0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627460"/>
            <a:ext cx="8229600" cy="54054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68314" y="1383507"/>
            <a:ext cx="8207375" cy="3178969"/>
          </a:xfrm>
        </p:spPr>
        <p:txBody>
          <a:bodyPr/>
          <a:lstStyle/>
          <a:p>
            <a:pPr lvl="0"/>
            <a:endParaRPr lang="en-GB" noProof="0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BA52E902-DADC-4FA7-9D50-605BBFAD0DA7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676995350"/>
      </p:ext>
    </p:extLst>
  </p:cSld>
  <p:clrMapOvr>
    <a:masterClrMapping/>
  </p:clrMapOvr>
  <p:transition>
    <p:sndAc>
      <p:stSnd>
        <p:snd r:embed="rId1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slideLayout" Target="../slideLayouts/slideLayout111.xml"/><Relationship Id="rId2" Type="http://schemas.openxmlformats.org/officeDocument/2006/relationships/slideLayout" Target="../slideLayouts/slideLayout101.xml"/><Relationship Id="rId16" Type="http://schemas.openxmlformats.org/officeDocument/2006/relationships/image" Target="../media/image9.jpeg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5" Type="http://schemas.openxmlformats.org/officeDocument/2006/relationships/image" Target="../media/image8.jpeg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Relationship Id="rId14" Type="http://schemas.openxmlformats.org/officeDocument/2006/relationships/audio" Target="../media/audio1.wav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112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0.xml"/><Relationship Id="rId13" Type="http://schemas.openxmlformats.org/officeDocument/2006/relationships/theme" Target="../theme/theme12.xml"/><Relationship Id="rId3" Type="http://schemas.openxmlformats.org/officeDocument/2006/relationships/slideLayout" Target="../slideLayouts/slideLayout115.xml"/><Relationship Id="rId7" Type="http://schemas.openxmlformats.org/officeDocument/2006/relationships/slideLayout" Target="../slideLayouts/slideLayout119.xml"/><Relationship Id="rId12" Type="http://schemas.openxmlformats.org/officeDocument/2006/relationships/slideLayout" Target="../slideLayouts/slideLayout124.xml"/><Relationship Id="rId2" Type="http://schemas.openxmlformats.org/officeDocument/2006/relationships/slideLayout" Target="../slideLayouts/slideLayout114.xml"/><Relationship Id="rId1" Type="http://schemas.openxmlformats.org/officeDocument/2006/relationships/slideLayout" Target="../slideLayouts/slideLayout113.xml"/><Relationship Id="rId6" Type="http://schemas.openxmlformats.org/officeDocument/2006/relationships/slideLayout" Target="../slideLayouts/slideLayout118.xml"/><Relationship Id="rId11" Type="http://schemas.openxmlformats.org/officeDocument/2006/relationships/slideLayout" Target="../slideLayouts/slideLayout123.xml"/><Relationship Id="rId5" Type="http://schemas.openxmlformats.org/officeDocument/2006/relationships/slideLayout" Target="../slideLayouts/slideLayout117.xml"/><Relationship Id="rId15" Type="http://schemas.openxmlformats.org/officeDocument/2006/relationships/image" Target="../media/image9.jpeg"/><Relationship Id="rId10" Type="http://schemas.openxmlformats.org/officeDocument/2006/relationships/slideLayout" Target="../slideLayouts/slideLayout122.xml"/><Relationship Id="rId4" Type="http://schemas.openxmlformats.org/officeDocument/2006/relationships/slideLayout" Target="../slideLayouts/slideLayout116.xml"/><Relationship Id="rId9" Type="http://schemas.openxmlformats.org/officeDocument/2006/relationships/slideLayout" Target="../slideLayouts/slideLayout121.xml"/><Relationship Id="rId14" Type="http://schemas.openxmlformats.org/officeDocument/2006/relationships/image" Target="../media/image8.jpeg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2.xml"/><Relationship Id="rId3" Type="http://schemas.openxmlformats.org/officeDocument/2006/relationships/slideLayout" Target="../slideLayouts/slideLayout127.xml"/><Relationship Id="rId7" Type="http://schemas.openxmlformats.org/officeDocument/2006/relationships/slideLayout" Target="../slideLayouts/slideLayout131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26.xml"/><Relationship Id="rId1" Type="http://schemas.openxmlformats.org/officeDocument/2006/relationships/slideLayout" Target="../slideLayouts/slideLayout125.xml"/><Relationship Id="rId6" Type="http://schemas.openxmlformats.org/officeDocument/2006/relationships/slideLayout" Target="../slideLayouts/slideLayout130.xml"/><Relationship Id="rId11" Type="http://schemas.openxmlformats.org/officeDocument/2006/relationships/slideLayout" Target="../slideLayouts/slideLayout135.xml"/><Relationship Id="rId5" Type="http://schemas.openxmlformats.org/officeDocument/2006/relationships/slideLayout" Target="../slideLayouts/slideLayout129.xml"/><Relationship Id="rId10" Type="http://schemas.openxmlformats.org/officeDocument/2006/relationships/slideLayout" Target="../slideLayouts/slideLayout134.xml"/><Relationship Id="rId4" Type="http://schemas.openxmlformats.org/officeDocument/2006/relationships/slideLayout" Target="../slideLayouts/slideLayout128.xml"/><Relationship Id="rId9" Type="http://schemas.openxmlformats.org/officeDocument/2006/relationships/slideLayout" Target="../slideLayouts/slideLayout133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3.xml"/><Relationship Id="rId13" Type="http://schemas.openxmlformats.org/officeDocument/2006/relationships/theme" Target="../theme/theme14.xml"/><Relationship Id="rId3" Type="http://schemas.openxmlformats.org/officeDocument/2006/relationships/slideLayout" Target="../slideLayouts/slideLayout138.xml"/><Relationship Id="rId7" Type="http://schemas.openxmlformats.org/officeDocument/2006/relationships/slideLayout" Target="../slideLayouts/slideLayout142.xml"/><Relationship Id="rId12" Type="http://schemas.openxmlformats.org/officeDocument/2006/relationships/slideLayout" Target="../slideLayouts/slideLayout147.xml"/><Relationship Id="rId2" Type="http://schemas.openxmlformats.org/officeDocument/2006/relationships/slideLayout" Target="../slideLayouts/slideLayout137.xml"/><Relationship Id="rId16" Type="http://schemas.openxmlformats.org/officeDocument/2006/relationships/image" Target="../media/image9.jpeg"/><Relationship Id="rId1" Type="http://schemas.openxmlformats.org/officeDocument/2006/relationships/slideLayout" Target="../slideLayouts/slideLayout136.xml"/><Relationship Id="rId6" Type="http://schemas.openxmlformats.org/officeDocument/2006/relationships/slideLayout" Target="../slideLayouts/slideLayout141.xml"/><Relationship Id="rId11" Type="http://schemas.openxmlformats.org/officeDocument/2006/relationships/slideLayout" Target="../slideLayouts/slideLayout146.xml"/><Relationship Id="rId5" Type="http://schemas.openxmlformats.org/officeDocument/2006/relationships/slideLayout" Target="../slideLayouts/slideLayout140.xml"/><Relationship Id="rId15" Type="http://schemas.openxmlformats.org/officeDocument/2006/relationships/image" Target="../media/image8.jpeg"/><Relationship Id="rId10" Type="http://schemas.openxmlformats.org/officeDocument/2006/relationships/slideLayout" Target="../slideLayouts/slideLayout145.xml"/><Relationship Id="rId4" Type="http://schemas.openxmlformats.org/officeDocument/2006/relationships/slideLayout" Target="../slideLayouts/slideLayout139.xml"/><Relationship Id="rId9" Type="http://schemas.openxmlformats.org/officeDocument/2006/relationships/slideLayout" Target="../slideLayouts/slideLayout144.xml"/><Relationship Id="rId14" Type="http://schemas.openxmlformats.org/officeDocument/2006/relationships/audio" Target="../media/audio1.wav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image" Target="../media/image2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13.xml"/><Relationship Id="rId16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image" Target="../media/image4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4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slideLayout" Target="../slideLayouts/slideLayout71.xml"/><Relationship Id="rId18" Type="http://schemas.openxmlformats.org/officeDocument/2006/relationships/image" Target="../media/image7.jpg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slideLayout" Target="../slideLayouts/slideLayout70.xml"/><Relationship Id="rId17" Type="http://schemas.openxmlformats.org/officeDocument/2006/relationships/image" Target="../media/image6.jpg"/><Relationship Id="rId2" Type="http://schemas.openxmlformats.org/officeDocument/2006/relationships/slideLayout" Target="../slideLayouts/slideLayout60.xml"/><Relationship Id="rId16" Type="http://schemas.openxmlformats.org/officeDocument/2006/relationships/audio" Target="../media/audio1.wav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5" Type="http://schemas.openxmlformats.org/officeDocument/2006/relationships/theme" Target="../theme/theme6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Relationship Id="rId14" Type="http://schemas.openxmlformats.org/officeDocument/2006/relationships/slideLayout" Target="../slideLayouts/slideLayout72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slideLayout" Target="../slideLayouts/slideLayout85.xml"/><Relationship Id="rId18" Type="http://schemas.openxmlformats.org/officeDocument/2006/relationships/image" Target="../media/image7.jpg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17" Type="http://schemas.openxmlformats.org/officeDocument/2006/relationships/image" Target="../media/image6.jpg"/><Relationship Id="rId2" Type="http://schemas.openxmlformats.org/officeDocument/2006/relationships/slideLayout" Target="../slideLayouts/slideLayout74.xml"/><Relationship Id="rId16" Type="http://schemas.openxmlformats.org/officeDocument/2006/relationships/audio" Target="../media/audio1.wav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5" Type="http://schemas.openxmlformats.org/officeDocument/2006/relationships/theme" Target="../theme/theme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Relationship Id="rId14" Type="http://schemas.openxmlformats.org/officeDocument/2006/relationships/slideLayout" Target="../slideLayouts/slideLayout86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87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5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90.xml"/><Relationship Id="rId7" Type="http://schemas.openxmlformats.org/officeDocument/2006/relationships/slideLayout" Target="../slideLayouts/slideLayout94.xml"/><Relationship Id="rId12" Type="http://schemas.openxmlformats.org/officeDocument/2006/relationships/slideLayout" Target="../slideLayouts/slideLayout99.xml"/><Relationship Id="rId2" Type="http://schemas.openxmlformats.org/officeDocument/2006/relationships/slideLayout" Target="../slideLayouts/slideLayout89.xml"/><Relationship Id="rId16" Type="http://schemas.openxmlformats.org/officeDocument/2006/relationships/image" Target="../media/image9.jpeg"/><Relationship Id="rId1" Type="http://schemas.openxmlformats.org/officeDocument/2006/relationships/slideLayout" Target="../slideLayouts/slideLayout88.xml"/><Relationship Id="rId6" Type="http://schemas.openxmlformats.org/officeDocument/2006/relationships/slideLayout" Target="../slideLayouts/slideLayout93.xml"/><Relationship Id="rId11" Type="http://schemas.openxmlformats.org/officeDocument/2006/relationships/slideLayout" Target="../slideLayouts/slideLayout98.xml"/><Relationship Id="rId5" Type="http://schemas.openxmlformats.org/officeDocument/2006/relationships/slideLayout" Target="../slideLayouts/slideLayout92.xml"/><Relationship Id="rId15" Type="http://schemas.openxmlformats.org/officeDocument/2006/relationships/image" Target="../media/image8.jpeg"/><Relationship Id="rId10" Type="http://schemas.openxmlformats.org/officeDocument/2006/relationships/slideLayout" Target="../slideLayouts/slideLayout97.xml"/><Relationship Id="rId4" Type="http://schemas.openxmlformats.org/officeDocument/2006/relationships/slideLayout" Target="../slideLayouts/slideLayout91.xml"/><Relationship Id="rId9" Type="http://schemas.openxmlformats.org/officeDocument/2006/relationships/slideLayout" Target="../slideLayouts/slideLayout96.xml"/><Relationship Id="rId14" Type="http://schemas.openxmlformats.org/officeDocument/2006/relationships/audio" Target="../media/audio1.wav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65826C-B2C0-415D-B384-C8AB22EEAFB5}" type="datetimeFigureOut">
              <a:rPr lang="en-GB" smtClean="0"/>
              <a:pPr/>
              <a:t>08/08/2018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063D7F-6036-4556-818C-893227B75757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2" descr="PhysicsPPTBottom">
            <a:extLst>
              <a:ext uri="{FF2B5EF4-FFF2-40B4-BE49-F238E27FC236}">
                <a16:creationId xmlns:a16="http://schemas.microsoft.com/office/drawing/2014/main" id="{61207C1C-5C4B-425A-9659-1FD0095721F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11" descr="PhysicsPPTTop">
            <a:extLst>
              <a:ext uri="{FF2B5EF4-FFF2-40B4-BE49-F238E27FC236}">
                <a16:creationId xmlns:a16="http://schemas.microsoft.com/office/drawing/2014/main" id="{F0EE50C9-4916-4F36-B646-346A6CC90A3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Rectangle 3">
            <a:extLst>
              <a:ext uri="{FF2B5EF4-FFF2-40B4-BE49-F238E27FC236}">
                <a16:creationId xmlns:a16="http://schemas.microsoft.com/office/drawing/2014/main" id="{012B47C7-CDBD-4341-9460-DCF5A8B70A6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627460"/>
            <a:ext cx="8229600" cy="540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Title or banner area</a:t>
            </a:r>
          </a:p>
        </p:txBody>
      </p:sp>
      <p:sp>
        <p:nvSpPr>
          <p:cNvPr id="54276" name="Rectangle 4">
            <a:extLst>
              <a:ext uri="{FF2B5EF4-FFF2-40B4-BE49-F238E27FC236}">
                <a16:creationId xmlns:a16="http://schemas.microsoft.com/office/drawing/2014/main" id="{59A76000-C8CD-4E92-ADD3-601137ADF76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4" y="1383507"/>
            <a:ext cx="8207375" cy="3178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Use simple bullet points and lines, with no more than two lines per bullet point if possible.</a:t>
            </a:r>
          </a:p>
          <a:p>
            <a:pPr lvl="0"/>
            <a:r>
              <a:rPr lang="en-GB" altLang="en-US"/>
              <a:t>Try to use a maximum of ten words per line. </a:t>
            </a:r>
          </a:p>
          <a:p>
            <a:pPr lvl="0"/>
            <a:r>
              <a:rPr lang="en-GB" altLang="en-US"/>
              <a:t>Set up generic formatting on this master. </a:t>
            </a:r>
          </a:p>
          <a:p>
            <a:pPr lvl="0"/>
            <a:r>
              <a:rPr lang="en-GB" altLang="en-US"/>
              <a:t>By applying this master to your slides, you’ll maintain consistent font and bullet style.</a:t>
            </a:r>
          </a:p>
          <a:p>
            <a:pPr lvl="0"/>
            <a:r>
              <a:rPr lang="en-GB" altLang="en-US"/>
              <a:t>To change the layout of individual slides, select ‘Slide layout’ and choose the desired layout from the right-hand menu.</a:t>
            </a:r>
          </a:p>
          <a:p>
            <a:pPr lvl="0"/>
            <a:r>
              <a:rPr lang="en-GB" altLang="en-US"/>
              <a:t>Read the PowerPoint guidelines before creating a slide show.</a:t>
            </a:r>
          </a:p>
          <a:p>
            <a:pPr lvl="0"/>
            <a:endParaRPr lang="en-GB" altLang="en-US"/>
          </a:p>
        </p:txBody>
      </p:sp>
      <p:sp>
        <p:nvSpPr>
          <p:cNvPr id="54277" name="Rectangle 5">
            <a:extLst>
              <a:ext uri="{FF2B5EF4-FFF2-40B4-BE49-F238E27FC236}">
                <a16:creationId xmlns:a16="http://schemas.microsoft.com/office/drawing/2014/main" id="{0E233BEF-89A8-4382-93DB-9400226BB3E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468314" y="4893469"/>
            <a:ext cx="8207375" cy="216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750">
                <a:solidFill>
                  <a:schemeClr val="bg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  <p:sp>
        <p:nvSpPr>
          <p:cNvPr id="54285" name="Text Box 13">
            <a:extLst>
              <a:ext uri="{FF2B5EF4-FFF2-40B4-BE49-F238E27FC236}">
                <a16:creationId xmlns:a16="http://schemas.microsoft.com/office/drawing/2014/main" id="{7465D6F4-E7E0-45AC-9D0D-F7FD5FCB2CC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7000" rIns="0" bIns="27000"/>
          <a:lstStyle/>
          <a:p>
            <a:pPr algn="ctr">
              <a:defRPr/>
            </a:pPr>
            <a:r>
              <a:rPr lang="en-GB" sz="1650" dirty="0" err="1">
                <a:solidFill>
                  <a:srgbClr val="FFFFFF"/>
                </a:solidFill>
                <a:latin typeface="Arial Black" pitchFamily="34" charset="0"/>
                <a:cs typeface="+mn-cs"/>
              </a:rPr>
              <a:t>xXx</a:t>
            </a:r>
            <a:endParaRPr lang="en-GB" sz="1013" dirty="0">
              <a:latin typeface="Arial Black" pitchFamily="34" charset="0"/>
              <a:cs typeface="+mn-cs"/>
            </a:endParaRPr>
          </a:p>
        </p:txBody>
      </p:sp>
      <p:sp>
        <p:nvSpPr>
          <p:cNvPr id="54286" name="Text Box 14">
            <a:extLst>
              <a:ext uri="{FF2B5EF4-FFF2-40B4-BE49-F238E27FC236}">
                <a16:creationId xmlns:a16="http://schemas.microsoft.com/office/drawing/2014/main" id="{AC28C8DF-9A59-4A21-B3E4-069F8EAAD80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4901" y="165497"/>
            <a:ext cx="6335713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27000" tIns="27000" rIns="27000" bIns="27000" anchor="ctr"/>
          <a:lstStyle/>
          <a:p>
            <a:pPr>
              <a:spcBef>
                <a:spcPct val="50000"/>
              </a:spcBef>
              <a:defRPr/>
            </a:pPr>
            <a:r>
              <a:rPr lang="en-GB" sz="1800" b="1" dirty="0">
                <a:solidFill>
                  <a:schemeClr val="bg1"/>
                </a:solidFill>
                <a:latin typeface="Arial" charset="0"/>
                <a:cs typeface="+mn-cs"/>
              </a:rPr>
              <a:t>Unit title</a:t>
            </a:r>
          </a:p>
        </p:txBody>
      </p:sp>
    </p:spTree>
    <p:extLst>
      <p:ext uri="{BB962C8B-B14F-4D97-AF65-F5344CB8AC3E}">
        <p14:creationId xmlns:p14="http://schemas.microsoft.com/office/powerpoint/2010/main" val="1529288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  <p:sldLayoutId id="2147483828" r:id="rId12"/>
  </p:sldLayoutIdLst>
  <p:transition>
    <p:sndAc>
      <p:stSnd>
        <p:snd r:embed="rId14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6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2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2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2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2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2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18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5" name="Rectangle 3">
            <a:extLst>
              <a:ext uri="{FF2B5EF4-FFF2-40B4-BE49-F238E27FC236}">
                <a16:creationId xmlns:a16="http://schemas.microsoft.com/office/drawing/2014/main" id="{BDDAEA4E-5652-4675-A50F-1B6C2562713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627460"/>
            <a:ext cx="8229600" cy="540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Title or banner area</a:t>
            </a:r>
          </a:p>
        </p:txBody>
      </p:sp>
      <p:sp>
        <p:nvSpPr>
          <p:cNvPr id="61446" name="Rectangle 4">
            <a:extLst>
              <a:ext uri="{FF2B5EF4-FFF2-40B4-BE49-F238E27FC236}">
                <a16:creationId xmlns:a16="http://schemas.microsoft.com/office/drawing/2014/main" id="{19951F28-BDAF-4915-87E0-C8A57C75D2C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4" y="1383507"/>
            <a:ext cx="8207375" cy="3178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Use simple bullet points and lines, with no more than two lines per bullet point if possible.</a:t>
            </a:r>
          </a:p>
          <a:p>
            <a:pPr lvl="0"/>
            <a:r>
              <a:rPr lang="en-GB" altLang="en-US"/>
              <a:t>Try to use a maximum of ten words per line. </a:t>
            </a:r>
          </a:p>
          <a:p>
            <a:pPr lvl="0"/>
            <a:r>
              <a:rPr lang="en-GB" altLang="en-US"/>
              <a:t>Set up generic formatting on this master. </a:t>
            </a:r>
          </a:p>
          <a:p>
            <a:pPr lvl="0"/>
            <a:r>
              <a:rPr lang="en-GB" altLang="en-US"/>
              <a:t>By applying this master to your slides, you’ll maintain consistent font and bullet style.</a:t>
            </a:r>
          </a:p>
          <a:p>
            <a:pPr lvl="0"/>
            <a:r>
              <a:rPr lang="en-GB" altLang="en-US"/>
              <a:t>To change the layout of individual slides, select ‘Slide layout’ and choose the desired layout from the right-hand menu.</a:t>
            </a:r>
          </a:p>
          <a:p>
            <a:pPr lvl="0"/>
            <a:r>
              <a:rPr lang="en-GB" altLang="en-US"/>
              <a:t>Read the PowerPoint guidelines before creating a slide show.</a:t>
            </a:r>
          </a:p>
          <a:p>
            <a:pPr lvl="0"/>
            <a:endParaRPr lang="en-GB" altLang="en-US"/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id="{6AA06F81-35F0-4232-8DE1-ECACA6445B0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468314" y="4893469"/>
            <a:ext cx="8207375" cy="216694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750">
                <a:solidFill>
                  <a:schemeClr val="bg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1916362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</p:sldLayoutIdLst>
  <p:transition>
    <p:sndAc>
      <p:stSnd>
        <p:snd r:embed="rId3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6" grpId="0" build="p" autoUpdateAnimBg="0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614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18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12" descr="PhysicsPPTBottom">
            <a:extLst>
              <a:ext uri="{FF2B5EF4-FFF2-40B4-BE49-F238E27FC236}">
                <a16:creationId xmlns:a16="http://schemas.microsoft.com/office/drawing/2014/main" id="{5CEEB6F7-0484-4EE8-947E-5B42D25B9F8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3" name="Picture 11" descr="PhysicsPPTTop">
            <a:extLst>
              <a:ext uri="{FF2B5EF4-FFF2-40B4-BE49-F238E27FC236}">
                <a16:creationId xmlns:a16="http://schemas.microsoft.com/office/drawing/2014/main" id="{FE4B546B-7E78-4E0B-8360-C6C107A8B4F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7" name="Rectangle 5">
            <a:extLst>
              <a:ext uri="{FF2B5EF4-FFF2-40B4-BE49-F238E27FC236}">
                <a16:creationId xmlns:a16="http://schemas.microsoft.com/office/drawing/2014/main" id="{72271F4B-B343-4D85-B74A-0B7C8E2E4C7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468314" y="4893469"/>
            <a:ext cx="8207375" cy="216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750">
                <a:solidFill>
                  <a:schemeClr val="bg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  <p:sp>
        <p:nvSpPr>
          <p:cNvPr id="54285" name="Text Box 13">
            <a:extLst>
              <a:ext uri="{FF2B5EF4-FFF2-40B4-BE49-F238E27FC236}">
                <a16:creationId xmlns:a16="http://schemas.microsoft.com/office/drawing/2014/main" id="{EAE5430B-4C4F-408D-8A08-18E522D0182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7000" rIns="0" bIns="2700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GB" altLang="en-US" sz="1650">
                <a:solidFill>
                  <a:srgbClr val="FFFFFF"/>
                </a:solidFill>
                <a:latin typeface="Arial Black" panose="020B0A04020102020204" pitchFamily="34" charset="0"/>
              </a:rPr>
              <a:t>8Ja</a:t>
            </a:r>
            <a:endParaRPr lang="en-GB" altLang="en-US" sz="1013">
              <a:latin typeface="Arial Black" panose="020B0A04020102020204" pitchFamily="34" charset="0"/>
            </a:endParaRPr>
          </a:p>
        </p:txBody>
      </p:sp>
      <p:sp>
        <p:nvSpPr>
          <p:cNvPr id="54286" name="Text Box 14">
            <a:extLst>
              <a:ext uri="{FF2B5EF4-FFF2-40B4-BE49-F238E27FC236}">
                <a16:creationId xmlns:a16="http://schemas.microsoft.com/office/drawing/2014/main" id="{ADB3E6CB-0706-4F81-8EDF-43E9A5DC16C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4901" y="165497"/>
            <a:ext cx="6335713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27000" tIns="27000" rIns="27000" bIns="270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1800" b="1">
                <a:solidFill>
                  <a:schemeClr val="bg1"/>
                </a:solidFill>
              </a:rPr>
              <a:t>Light on the move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484753B-EDE0-49E9-A09F-8C56EB19770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69900" y="1200151"/>
            <a:ext cx="82169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40968" name="Title Placeholder 9">
            <a:extLst>
              <a:ext uri="{FF2B5EF4-FFF2-40B4-BE49-F238E27FC236}">
                <a16:creationId xmlns:a16="http://schemas.microsoft.com/office/drawing/2014/main" id="{D6578964-F3BA-4872-8677-A12FBD505D56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535781"/>
            <a:ext cx="8229600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12321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2" r:id="rId1"/>
    <p:sldLayoutId id="2147483833" r:id="rId2"/>
    <p:sldLayoutId id="2147483834" r:id="rId3"/>
    <p:sldLayoutId id="2147483835" r:id="rId4"/>
    <p:sldLayoutId id="2147483836" r:id="rId5"/>
    <p:sldLayoutId id="2147483837" r:id="rId6"/>
    <p:sldLayoutId id="2147483838" r:id="rId7"/>
    <p:sldLayoutId id="2147483839" r:id="rId8"/>
    <p:sldLayoutId id="2147483840" r:id="rId9"/>
    <p:sldLayoutId id="2147483841" r:id="rId10"/>
    <p:sldLayoutId id="2147483842" r:id="rId11"/>
    <p:sldLayoutId id="2147483843" r:id="rId12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sldNum="0" hdr="0" dt="0"/>
  <p:txStyles>
    <p:titleStyle>
      <a:lvl1pPr marL="333375" indent="-333375" algn="l" rtl="0" eaLnBrk="0" fontAlgn="base" hangingPunct="0">
        <a:spcBef>
          <a:spcPct val="0"/>
        </a:spcBef>
        <a:spcAft>
          <a:spcPct val="0"/>
        </a:spcAft>
        <a:defRPr sz="1800" b="1">
          <a:solidFill>
            <a:schemeClr val="tx1"/>
          </a:solidFill>
          <a:latin typeface="+mj-lt"/>
          <a:ea typeface="+mj-ea"/>
          <a:cs typeface="+mj-cs"/>
        </a:defRPr>
      </a:lvl1pPr>
      <a:lvl2pPr marL="333375" indent="-333375" algn="l" rtl="0" eaLnBrk="0" fontAlgn="base" hangingPunct="0">
        <a:spcBef>
          <a:spcPct val="0"/>
        </a:spcBef>
        <a:spcAft>
          <a:spcPct val="0"/>
        </a:spcAft>
        <a:defRPr sz="1800" b="1">
          <a:solidFill>
            <a:schemeClr val="tx1"/>
          </a:solidFill>
          <a:latin typeface="Arial" charset="0"/>
        </a:defRPr>
      </a:lvl2pPr>
      <a:lvl3pPr marL="333375" indent="-333375" algn="l" rtl="0" eaLnBrk="0" fontAlgn="base" hangingPunct="0">
        <a:spcBef>
          <a:spcPct val="0"/>
        </a:spcBef>
        <a:spcAft>
          <a:spcPct val="0"/>
        </a:spcAft>
        <a:defRPr sz="1800" b="1">
          <a:solidFill>
            <a:schemeClr val="tx1"/>
          </a:solidFill>
          <a:latin typeface="Arial" charset="0"/>
        </a:defRPr>
      </a:lvl3pPr>
      <a:lvl4pPr marL="333375" indent="-333375" algn="l" rtl="0" eaLnBrk="0" fontAlgn="base" hangingPunct="0">
        <a:spcBef>
          <a:spcPct val="0"/>
        </a:spcBef>
        <a:spcAft>
          <a:spcPct val="0"/>
        </a:spcAft>
        <a:defRPr sz="1800" b="1">
          <a:solidFill>
            <a:schemeClr val="tx1"/>
          </a:solidFill>
          <a:latin typeface="Arial" charset="0"/>
        </a:defRPr>
      </a:lvl4pPr>
      <a:lvl5pPr marL="333375" indent="-333375" algn="l" rtl="0" eaLnBrk="0" fontAlgn="base" hangingPunct="0">
        <a:spcBef>
          <a:spcPct val="0"/>
        </a:spcBef>
        <a:spcAft>
          <a:spcPct val="0"/>
        </a:spcAft>
        <a:defRPr sz="1800" b="1">
          <a:solidFill>
            <a:schemeClr val="tx1"/>
          </a:solidFill>
          <a:latin typeface="Arial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9pPr>
    </p:titleStyle>
    <p:bodyStyle>
      <a:lvl1pPr marL="333375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defRPr sz="1800">
          <a:solidFill>
            <a:srgbClr val="934C74"/>
          </a:solidFill>
          <a:latin typeface="+mn-lt"/>
          <a:ea typeface="+mn-ea"/>
          <a:cs typeface="+mn-cs"/>
        </a:defRPr>
      </a:lvl1pPr>
      <a:lvl2pPr marL="819150" indent="-214313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rgbClr val="934C74"/>
          </a:solidFill>
          <a:latin typeface="+mn-lt"/>
        </a:defRPr>
      </a:lvl2pPr>
      <a:lvl3pPr marL="1125141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rgbClr val="934C74"/>
          </a:solidFill>
          <a:latin typeface="+mn-lt"/>
        </a:defRPr>
      </a:lvl3pPr>
      <a:lvl4pPr marL="1431131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rgbClr val="934C74"/>
          </a:solidFill>
          <a:latin typeface="+mn-lt"/>
        </a:defRPr>
      </a:lvl4pPr>
      <a:lvl5pPr marL="1737122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1800">
          <a:solidFill>
            <a:srgbClr val="934C74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50"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50"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50">
                <a:latin typeface="+mn-lt"/>
              </a:defRPr>
            </a:lvl1pPr>
          </a:lstStyle>
          <a:p>
            <a:fld id="{988108A2-71BB-4525-927A-CE0937C6961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6460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5" r:id="rId1"/>
    <p:sldLayoutId id="2147483846" r:id="rId2"/>
    <p:sldLayoutId id="2147483847" r:id="rId3"/>
    <p:sldLayoutId id="2147483848" r:id="rId4"/>
    <p:sldLayoutId id="2147483849" r:id="rId5"/>
    <p:sldLayoutId id="2147483850" r:id="rId6"/>
    <p:sldLayoutId id="2147483851" r:id="rId7"/>
    <p:sldLayoutId id="2147483852" r:id="rId8"/>
    <p:sldLayoutId id="2147483853" r:id="rId9"/>
    <p:sldLayoutId id="2147483854" r:id="rId10"/>
    <p:sldLayoutId id="214748385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33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257175" indent="-257175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fontAlgn="base">
        <a:spcBef>
          <a:spcPct val="20000"/>
        </a:spcBef>
        <a:spcAft>
          <a:spcPct val="0"/>
        </a:spcAft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fontAlgn="base">
        <a:spcBef>
          <a:spcPct val="20000"/>
        </a:spcBef>
        <a:spcAft>
          <a:spcPct val="0"/>
        </a:spcAft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fontAlgn="base">
        <a:spcBef>
          <a:spcPct val="20000"/>
        </a:spcBef>
        <a:spcAft>
          <a:spcPct val="0"/>
        </a:spcAft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fontAlgn="base">
        <a:spcBef>
          <a:spcPct val="20000"/>
        </a:spcBef>
        <a:spcAft>
          <a:spcPct val="0"/>
        </a:spcAft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2" descr="PhysicsPPTBottom">
            <a:extLst>
              <a:ext uri="{FF2B5EF4-FFF2-40B4-BE49-F238E27FC236}">
                <a16:creationId xmlns:a16="http://schemas.microsoft.com/office/drawing/2014/main" id="{6476096C-5419-462D-A7D4-74039FF4CED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11" descr="PhysicsPPTTop">
            <a:extLst>
              <a:ext uri="{FF2B5EF4-FFF2-40B4-BE49-F238E27FC236}">
                <a16:creationId xmlns:a16="http://schemas.microsoft.com/office/drawing/2014/main" id="{CB549725-DD4F-4DE1-8DD9-1BF1A858D52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Rectangle 3">
            <a:extLst>
              <a:ext uri="{FF2B5EF4-FFF2-40B4-BE49-F238E27FC236}">
                <a16:creationId xmlns:a16="http://schemas.microsoft.com/office/drawing/2014/main" id="{B5D25D0A-7813-49BB-BE47-7FD7FC2DB8E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627460"/>
            <a:ext cx="8229600" cy="540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Title or banner area</a:t>
            </a:r>
          </a:p>
        </p:txBody>
      </p:sp>
      <p:sp>
        <p:nvSpPr>
          <p:cNvPr id="54276" name="Rectangle 4">
            <a:extLst>
              <a:ext uri="{FF2B5EF4-FFF2-40B4-BE49-F238E27FC236}">
                <a16:creationId xmlns:a16="http://schemas.microsoft.com/office/drawing/2014/main" id="{26792169-474A-478F-8982-D1B2015A4E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4" y="1383507"/>
            <a:ext cx="8207375" cy="3178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Use simple bullet points and lines, with no more than two lines per bullet point if possible.</a:t>
            </a:r>
          </a:p>
          <a:p>
            <a:pPr lvl="0"/>
            <a:r>
              <a:rPr lang="en-GB" altLang="en-US"/>
              <a:t>Try to use a maximum of ten words per line. </a:t>
            </a:r>
          </a:p>
          <a:p>
            <a:pPr lvl="0"/>
            <a:r>
              <a:rPr lang="en-GB" altLang="en-US"/>
              <a:t>Set up generic formatting on this master. </a:t>
            </a:r>
          </a:p>
          <a:p>
            <a:pPr lvl="0"/>
            <a:r>
              <a:rPr lang="en-GB" altLang="en-US"/>
              <a:t>By applying this master to your slides, you’ll maintain consistent font and bullet style.</a:t>
            </a:r>
          </a:p>
          <a:p>
            <a:pPr lvl="0"/>
            <a:r>
              <a:rPr lang="en-GB" altLang="en-US"/>
              <a:t>To change the layout of individual slides, select ‘Slide layout’ and choose the desired layout from the right-hand menu.</a:t>
            </a:r>
          </a:p>
          <a:p>
            <a:pPr lvl="0"/>
            <a:r>
              <a:rPr lang="en-GB" altLang="en-US"/>
              <a:t>Read the PowerPoint guidelines before creating a slide show.</a:t>
            </a:r>
          </a:p>
          <a:p>
            <a:pPr lvl="0"/>
            <a:endParaRPr lang="en-GB" altLang="en-US"/>
          </a:p>
        </p:txBody>
      </p:sp>
      <p:sp>
        <p:nvSpPr>
          <p:cNvPr id="54277" name="Rectangle 5">
            <a:extLst>
              <a:ext uri="{FF2B5EF4-FFF2-40B4-BE49-F238E27FC236}">
                <a16:creationId xmlns:a16="http://schemas.microsoft.com/office/drawing/2014/main" id="{B6A1B247-CCE7-45D9-8E48-FB66BD21063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468314" y="4893469"/>
            <a:ext cx="8207375" cy="216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750">
                <a:solidFill>
                  <a:schemeClr val="bg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  <p:sp>
        <p:nvSpPr>
          <p:cNvPr id="54285" name="Text Box 13">
            <a:extLst>
              <a:ext uri="{FF2B5EF4-FFF2-40B4-BE49-F238E27FC236}">
                <a16:creationId xmlns:a16="http://schemas.microsoft.com/office/drawing/2014/main" id="{BDAF5F47-576C-4A4A-9C9C-0FEFFB4108E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7000" rIns="0" bIns="27000"/>
          <a:lstStyle/>
          <a:p>
            <a:pPr algn="ctr">
              <a:defRPr/>
            </a:pPr>
            <a:r>
              <a:rPr lang="en-GB" sz="1650" dirty="0" err="1">
                <a:solidFill>
                  <a:srgbClr val="FFFFFF"/>
                </a:solidFill>
                <a:latin typeface="Arial Black" pitchFamily="34" charset="0"/>
                <a:cs typeface="+mn-cs"/>
              </a:rPr>
              <a:t>xXx</a:t>
            </a:r>
            <a:endParaRPr lang="en-GB" sz="1013" dirty="0">
              <a:latin typeface="Arial Black" pitchFamily="34" charset="0"/>
              <a:cs typeface="+mn-cs"/>
            </a:endParaRPr>
          </a:p>
        </p:txBody>
      </p:sp>
      <p:sp>
        <p:nvSpPr>
          <p:cNvPr id="54286" name="Text Box 14">
            <a:extLst>
              <a:ext uri="{FF2B5EF4-FFF2-40B4-BE49-F238E27FC236}">
                <a16:creationId xmlns:a16="http://schemas.microsoft.com/office/drawing/2014/main" id="{E94561D2-F92C-4BA0-B8C0-03B6A985845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4901" y="165497"/>
            <a:ext cx="6335713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27000" tIns="27000" rIns="27000" bIns="27000" anchor="ctr"/>
          <a:lstStyle/>
          <a:p>
            <a:pPr>
              <a:spcBef>
                <a:spcPct val="50000"/>
              </a:spcBef>
              <a:defRPr/>
            </a:pPr>
            <a:r>
              <a:rPr lang="en-GB" sz="1800" b="1" dirty="0">
                <a:solidFill>
                  <a:schemeClr val="bg1"/>
                </a:solidFill>
                <a:latin typeface="Arial" charset="0"/>
                <a:cs typeface="+mn-cs"/>
              </a:rPr>
              <a:t>Unit title</a:t>
            </a:r>
          </a:p>
        </p:txBody>
      </p:sp>
    </p:spTree>
    <p:extLst>
      <p:ext uri="{BB962C8B-B14F-4D97-AF65-F5344CB8AC3E}">
        <p14:creationId xmlns:p14="http://schemas.microsoft.com/office/powerpoint/2010/main" val="2222469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7" r:id="rId1"/>
    <p:sldLayoutId id="2147483858" r:id="rId2"/>
    <p:sldLayoutId id="2147483859" r:id="rId3"/>
    <p:sldLayoutId id="2147483860" r:id="rId4"/>
    <p:sldLayoutId id="2147483861" r:id="rId5"/>
    <p:sldLayoutId id="2147483862" r:id="rId6"/>
    <p:sldLayoutId id="2147483863" r:id="rId7"/>
    <p:sldLayoutId id="2147483864" r:id="rId8"/>
    <p:sldLayoutId id="2147483865" r:id="rId9"/>
    <p:sldLayoutId id="2147483866" r:id="rId10"/>
    <p:sldLayoutId id="2147483867" r:id="rId11"/>
    <p:sldLayoutId id="2147483868" r:id="rId12"/>
  </p:sldLayoutIdLst>
  <p:transition>
    <p:sndAc>
      <p:stSnd>
        <p:snd r:embed="rId14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6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2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2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2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2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2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18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Edexcel GCSE (9-1)&#10;Sciences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783"/>
            <a:ext cx="9144000" cy="513845"/>
          </a:xfrm>
          <a:prstGeom prst="rect">
            <a:avLst/>
          </a:prstGeom>
        </p:spPr>
      </p:pic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702001"/>
            <a:ext cx="8229600" cy="486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Title or banner area</a:t>
            </a:r>
            <a:endParaRPr lang="en-GB" altLang="en-US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385106"/>
            <a:ext cx="8229600" cy="3229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Use simple bullet points and lines, with no more than two lines per bullet point if possible.</a:t>
            </a:r>
          </a:p>
          <a:p>
            <a:pPr lvl="0"/>
            <a:r>
              <a:rPr lang="en-GB" altLang="en-US"/>
              <a:t>Try to use a maximum of ten words per line. </a:t>
            </a:r>
          </a:p>
          <a:p>
            <a:pPr lvl="0"/>
            <a:r>
              <a:rPr lang="en-GB" altLang="en-US"/>
              <a:t>Set up generic formatting on this master. </a:t>
            </a:r>
          </a:p>
          <a:p>
            <a:pPr lvl="0"/>
            <a:r>
              <a:rPr lang="en-GB" altLang="en-US"/>
              <a:t>By applying this master to your slides, you’ll maintain consistent font and bullet style.</a:t>
            </a:r>
          </a:p>
          <a:p>
            <a:pPr lvl="0"/>
            <a:r>
              <a:rPr lang="en-GB" altLang="en-US"/>
              <a:t>To change the layout of individual slides, select ‘Slide layout’ and choose the desired layout from the right-hand menu.</a:t>
            </a:r>
          </a:p>
          <a:p>
            <a:pPr lvl="0"/>
            <a:r>
              <a:rPr lang="en-GB" altLang="en-US"/>
              <a:t>Read the PowerPoint guidelines before creating a slide show.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1763688" y="91800"/>
            <a:ext cx="1008112" cy="27003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GB" sz="1800" b="1"/>
              <a:t>CP1a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2854474" y="129247"/>
            <a:ext cx="5698976" cy="27155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GB" sz="1350" b="0" i="0" u="none" strike="noStrike" kern="120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Vectors and scalars</a:t>
            </a:r>
            <a:r>
              <a:rPr lang="en-GB" sz="1500"/>
              <a:t> </a:t>
            </a:r>
            <a:endParaRPr lang="en-GB" sz="1500" b="0"/>
          </a:p>
        </p:txBody>
      </p:sp>
      <p:pic>
        <p:nvPicPr>
          <p:cNvPr id="18" name="Picture 17" descr="(c) Pearson Education Ltd 2015. Copying permitted for purchasing institution only. This material is not copyright free.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2" y="4848143"/>
            <a:ext cx="9144000" cy="295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208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</p:sldLayoutIdLst>
  <p:transition>
    <p:sndAc>
      <p:stSnd>
        <p:snd r:embed="rId16" name="click.wav"/>
      </p:stSnd>
    </p:sndAc>
  </p:transition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D16B3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18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290" name="Picture 2" descr="slide_background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2" y="11"/>
            <a:ext cx="9140825" cy="5141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0291" name="Text Box 3"/>
          <p:cNvSpPr txBox="1">
            <a:spLocks noChangeArrowheads="1"/>
          </p:cNvSpPr>
          <p:nvPr userDrawn="1"/>
        </p:nvSpPr>
        <p:spPr bwMode="auto">
          <a:xfrm>
            <a:off x="896948" y="4991111"/>
            <a:ext cx="655637" cy="207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fld id="{FAB59FCC-0A3A-46DF-A152-5F287C56295E}" type="slidenum">
              <a:rPr lang="en-GB" altLang="en-US" sz="750" b="0">
                <a:solidFill>
                  <a:srgbClr val="5B0091"/>
                </a:solidFill>
                <a:cs typeface="Arial" panose="020B0604020202020204" pitchFamily="34" charset="0"/>
              </a:rPr>
              <a:pPr>
                <a:spcBef>
                  <a:spcPct val="50000"/>
                </a:spcBef>
              </a:pPr>
              <a:t>‹#›</a:t>
            </a:fld>
            <a:r>
              <a:rPr lang="en-GB" altLang="en-US" sz="750" b="0">
                <a:solidFill>
                  <a:srgbClr val="5B0091"/>
                </a:solidFill>
                <a:cs typeface="Arial" panose="020B0604020202020204" pitchFamily="34" charset="0"/>
              </a:rPr>
              <a:t> of 32</a:t>
            </a:r>
          </a:p>
        </p:txBody>
      </p:sp>
      <p:sp>
        <p:nvSpPr>
          <p:cNvPr id="140292" name="Text Box 4"/>
          <p:cNvSpPr txBox="1">
            <a:spLocks noChangeArrowheads="1"/>
          </p:cNvSpPr>
          <p:nvPr userDrawn="1"/>
        </p:nvSpPr>
        <p:spPr bwMode="auto">
          <a:xfrm>
            <a:off x="6445250" y="4991111"/>
            <a:ext cx="2133600" cy="207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0" hangingPunct="0"/>
            <a:r>
              <a:rPr lang="en-GB" altLang="en-US" sz="750" b="0">
                <a:solidFill>
                  <a:srgbClr val="5B0091"/>
                </a:solidFill>
                <a:cs typeface="Arial" panose="020B0604020202020204" pitchFamily="34" charset="0"/>
              </a:rPr>
              <a:t>© Boardworks Ltd 2012</a:t>
            </a:r>
          </a:p>
        </p:txBody>
      </p:sp>
      <p:pic>
        <p:nvPicPr>
          <p:cNvPr id="140293" name="Picture 5" descr="back_arrow_trans">
            <a:hlinkClick r:id="" action="ppaction://hlinkshowjump?jump=previousslide"/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2" y="4625587"/>
            <a:ext cx="630238" cy="431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0294" name="Picture 6" descr="forward_arrow_grey">
            <a:hlinkClick r:id="" action="ppaction://hlinkshowjump?jump=nextslide"/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103" y="4625587"/>
            <a:ext cx="630237" cy="431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0295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239719" y="40489"/>
            <a:ext cx="7240587" cy="411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83323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2100" b="1" kern="1200">
          <a:solidFill>
            <a:srgbClr val="286DA6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100" b="1">
          <a:solidFill>
            <a:srgbClr val="286DA6"/>
          </a:solidFill>
          <a:latin typeface="Arial" panose="020B06040202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100" b="1">
          <a:solidFill>
            <a:srgbClr val="286DA6"/>
          </a:solidFill>
          <a:latin typeface="Arial" panose="020B06040202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100" b="1">
          <a:solidFill>
            <a:srgbClr val="286DA6"/>
          </a:solidFill>
          <a:latin typeface="Arial" panose="020B06040202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100" b="1">
          <a:solidFill>
            <a:srgbClr val="286DA6"/>
          </a:solidFill>
          <a:latin typeface="Arial" panose="020B0604020202020204" pitchFamily="34" charset="0"/>
        </a:defRPr>
      </a:lvl5pPr>
      <a:lvl6pPr marL="342892" algn="l" rtl="0" fontAlgn="base">
        <a:spcBef>
          <a:spcPct val="0"/>
        </a:spcBef>
        <a:spcAft>
          <a:spcPct val="0"/>
        </a:spcAft>
        <a:defRPr sz="2100" b="1">
          <a:solidFill>
            <a:srgbClr val="286DA6"/>
          </a:solidFill>
          <a:latin typeface="Arial" panose="020B0604020202020204" pitchFamily="34" charset="0"/>
        </a:defRPr>
      </a:lvl6pPr>
      <a:lvl7pPr marL="685783" algn="l" rtl="0" fontAlgn="base">
        <a:spcBef>
          <a:spcPct val="0"/>
        </a:spcBef>
        <a:spcAft>
          <a:spcPct val="0"/>
        </a:spcAft>
        <a:defRPr sz="2100" b="1">
          <a:solidFill>
            <a:srgbClr val="286DA6"/>
          </a:solidFill>
          <a:latin typeface="Arial" panose="020B0604020202020204" pitchFamily="34" charset="0"/>
        </a:defRPr>
      </a:lvl7pPr>
      <a:lvl8pPr marL="1028675" algn="l" rtl="0" fontAlgn="base">
        <a:spcBef>
          <a:spcPct val="0"/>
        </a:spcBef>
        <a:spcAft>
          <a:spcPct val="0"/>
        </a:spcAft>
        <a:defRPr sz="2100" b="1">
          <a:solidFill>
            <a:srgbClr val="286DA6"/>
          </a:solidFill>
          <a:latin typeface="Arial" panose="020B0604020202020204" pitchFamily="34" charset="0"/>
        </a:defRPr>
      </a:lvl8pPr>
      <a:lvl9pPr marL="1371566" algn="l" rtl="0" fontAlgn="base">
        <a:spcBef>
          <a:spcPct val="0"/>
        </a:spcBef>
        <a:spcAft>
          <a:spcPct val="0"/>
        </a:spcAft>
        <a:defRPr sz="2100" b="1">
          <a:solidFill>
            <a:srgbClr val="286DA6"/>
          </a:solidFill>
          <a:latin typeface="Arial" panose="020B0604020202020204" pitchFamily="34" charset="0"/>
        </a:defRPr>
      </a:lvl9pPr>
    </p:titleStyle>
    <p:bodyStyle>
      <a:lvl1pPr marL="257168" indent="-257168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199" indent="-214308" algn="l" rtl="0" fontAlgn="base">
        <a:spcBef>
          <a:spcPct val="20000"/>
        </a:spcBef>
        <a:spcAft>
          <a:spcPct val="0"/>
        </a:spcAft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rtl="0" fontAlgn="base">
        <a:spcBef>
          <a:spcPct val="20000"/>
        </a:spcBef>
        <a:spcAft>
          <a:spcPct val="0"/>
        </a:spcAft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rtl="0" fontAlgn="base">
        <a:spcBef>
          <a:spcPct val="20000"/>
        </a:spcBef>
        <a:spcAft>
          <a:spcPct val="0"/>
        </a:spcAft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rtl="0" fontAlgn="base">
        <a:spcBef>
          <a:spcPct val="20000"/>
        </a:spcBef>
        <a:spcAft>
          <a:spcPct val="0"/>
        </a:spcAft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290" name="Picture 2" descr="slide_background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40825" cy="5141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0291" name="Text Box 3"/>
          <p:cNvSpPr txBox="1">
            <a:spLocks noChangeArrowheads="1"/>
          </p:cNvSpPr>
          <p:nvPr userDrawn="1"/>
        </p:nvSpPr>
        <p:spPr bwMode="auto">
          <a:xfrm>
            <a:off x="896938" y="4991101"/>
            <a:ext cx="655637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914400" fontAlgn="base">
              <a:spcBef>
                <a:spcPct val="50000"/>
              </a:spcBef>
              <a:spcAft>
                <a:spcPct val="0"/>
              </a:spcAft>
            </a:pPr>
            <a:fld id="{7A3AF35F-028F-4719-B3FA-C1992370E411}" type="slidenum">
              <a:rPr lang="en-GB" altLang="en-US" sz="1000" smtClean="0">
                <a:solidFill>
                  <a:srgbClr val="5B0091"/>
                </a:solidFill>
                <a:cs typeface="Arial" charset="0"/>
              </a:rPr>
              <a:pPr algn="ctr" defTabSz="914400" fontAlgn="base">
                <a:spcBef>
                  <a:spcPct val="50000"/>
                </a:spcBef>
                <a:spcAft>
                  <a:spcPct val="0"/>
                </a:spcAft>
              </a:pPr>
              <a:t>‹#›</a:t>
            </a:fld>
            <a:r>
              <a:rPr lang="en-GB" altLang="en-US" sz="1000">
                <a:solidFill>
                  <a:srgbClr val="5B0091"/>
                </a:solidFill>
                <a:cs typeface="Arial" charset="0"/>
              </a:rPr>
              <a:t> of 32</a:t>
            </a:r>
          </a:p>
        </p:txBody>
      </p:sp>
      <p:sp>
        <p:nvSpPr>
          <p:cNvPr id="140292" name="Text Box 4"/>
          <p:cNvSpPr txBox="1">
            <a:spLocks noChangeArrowheads="1"/>
          </p:cNvSpPr>
          <p:nvPr userDrawn="1"/>
        </p:nvSpPr>
        <p:spPr bwMode="auto">
          <a:xfrm>
            <a:off x="6445250" y="4991101"/>
            <a:ext cx="213360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1000">
                <a:solidFill>
                  <a:srgbClr val="5B0091"/>
                </a:solidFill>
                <a:cs typeface="Arial" charset="0"/>
              </a:rPr>
              <a:t>© Boardworks Ltd 2012</a:t>
            </a:r>
          </a:p>
        </p:txBody>
      </p:sp>
      <p:pic>
        <p:nvPicPr>
          <p:cNvPr id="140293" name="Picture 5" descr="back_arrow_trans">
            <a:hlinkClick r:id="" action="ppaction://hlinkshowjump?jump=previousslide"/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4625579"/>
            <a:ext cx="630238" cy="431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0294" name="Picture 6" descr="forward_arrow_grey">
            <a:hlinkClick r:id="" action="ppaction://hlinkshowjump?jump=nextslide"/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089" y="4625579"/>
            <a:ext cx="630237" cy="431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0295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239713" y="40482"/>
            <a:ext cx="7240587" cy="411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0610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rgbClr val="286DA6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rgbClr val="286DA6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rgbClr val="286DA6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rgbClr val="286DA6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rgbClr val="286DA6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286DA6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286DA6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286DA6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286DA6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5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5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5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5FDBC6E-BF75-4E65-A433-DF49E664D237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9pPr>
    </p:titleStyle>
    <p:bodyStyle>
      <a:lvl1pPr marL="257175" indent="-257175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fontAlgn="base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2pPr>
      <a:lvl3pPr marL="857250" indent="-171450" algn="l" rtl="0" fontAlgn="base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</a:defRPr>
      </a:lvl3pPr>
      <a:lvl4pPr marL="1200150" indent="-171450" algn="l" rtl="0" fontAlgn="base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</a:defRPr>
      </a:lvl4pPr>
      <a:lvl5pPr marL="15430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46500"/>
            <a:ext cx="9144000" cy="315900"/>
          </a:xfrm>
          <a:prstGeom prst="rect">
            <a:avLst/>
          </a:prstGeom>
        </p:spPr>
      </p:pic>
      <p:pic>
        <p:nvPicPr>
          <p:cNvPr id="12" name="Picture 11" descr="Edexcel GCSE (9-1)&#10;Sciences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3845"/>
          </a:xfrm>
          <a:prstGeom prst="rect">
            <a:avLst/>
          </a:prstGeom>
        </p:spPr>
      </p:pic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702001"/>
            <a:ext cx="8229600" cy="486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Title or banner area</a:t>
            </a:r>
            <a:endParaRPr lang="en-GB" altLang="en-US" dirty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385101"/>
            <a:ext cx="8229600" cy="3229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/>
              <a:t>Use simple bullet points and lines, with no more than two lines per bullet point if possible.</a:t>
            </a:r>
          </a:p>
          <a:p>
            <a:pPr lvl="0"/>
            <a:r>
              <a:rPr lang="en-GB" altLang="en-US" dirty="0"/>
              <a:t>Try to use a maximum of ten words per line. </a:t>
            </a:r>
          </a:p>
          <a:p>
            <a:pPr lvl="0"/>
            <a:r>
              <a:rPr lang="en-GB" altLang="en-US" dirty="0"/>
              <a:t>Set up generic formatting on this master. </a:t>
            </a:r>
          </a:p>
          <a:p>
            <a:pPr lvl="0"/>
            <a:r>
              <a:rPr lang="en-GB" altLang="en-US" dirty="0"/>
              <a:t>By applying this master to your slides, you’ll maintain consistent font and bullet style.</a:t>
            </a:r>
          </a:p>
          <a:p>
            <a:pPr lvl="0"/>
            <a:r>
              <a:rPr lang="en-GB" altLang="en-US" dirty="0"/>
              <a:t>To change the layout of individual slides, select ‘Slide layout’ and choose the desired layout from the right-hand menu.</a:t>
            </a:r>
          </a:p>
          <a:p>
            <a:pPr lvl="0"/>
            <a:r>
              <a:rPr lang="en-GB" altLang="en-US" dirty="0"/>
              <a:t>Read the PowerPoint guidelines before creating a slide show.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1763688" y="124200"/>
            <a:ext cx="1224136" cy="27003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GB" sz="1800" b="1" dirty="0"/>
              <a:t>SP9a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2854474" y="162000"/>
            <a:ext cx="5698976" cy="27155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GB" sz="1500" b="0" dirty="0"/>
              <a:t>Objects affecting each other </a:t>
            </a:r>
          </a:p>
        </p:txBody>
      </p:sp>
      <p:sp>
        <p:nvSpPr>
          <p:cNvPr id="1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2017.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4091425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  <p:sldLayoutId id="2147483783" r:id="rId12"/>
    <p:sldLayoutId id="2147483784" r:id="rId13"/>
    <p:sldLayoutId id="2147483785" r:id="rId14"/>
  </p:sldLayoutIdLst>
  <p:transition>
    <p:sndAc>
      <p:stSnd>
        <p:snd r:embed="rId16" name="click.wav"/>
      </p:stSnd>
    </p:sndAc>
  </p:transition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ED6C28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18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46500"/>
            <a:ext cx="9144000" cy="315900"/>
          </a:xfrm>
          <a:prstGeom prst="rect">
            <a:avLst/>
          </a:prstGeom>
        </p:spPr>
      </p:pic>
      <p:pic>
        <p:nvPicPr>
          <p:cNvPr id="12" name="Picture 11" descr="Edexcel GCSE (9-1)&#10;Sciences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3845"/>
          </a:xfrm>
          <a:prstGeom prst="rect">
            <a:avLst/>
          </a:prstGeom>
        </p:spPr>
      </p:pic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702001"/>
            <a:ext cx="8229600" cy="486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Title or banner area</a:t>
            </a:r>
            <a:endParaRPr lang="en-GB" altLang="en-US" dirty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385101"/>
            <a:ext cx="8229600" cy="3229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/>
              <a:t>Use simple bullet points and lines, with no more than two lines per bullet point if possible.</a:t>
            </a:r>
          </a:p>
          <a:p>
            <a:pPr lvl="0"/>
            <a:r>
              <a:rPr lang="en-GB" altLang="en-US" dirty="0"/>
              <a:t>Try to use a maximum of ten words per line. </a:t>
            </a:r>
          </a:p>
          <a:p>
            <a:pPr lvl="0"/>
            <a:r>
              <a:rPr lang="en-GB" altLang="en-US" dirty="0"/>
              <a:t>Set up generic formatting on this master. </a:t>
            </a:r>
          </a:p>
          <a:p>
            <a:pPr lvl="0"/>
            <a:r>
              <a:rPr lang="en-GB" altLang="en-US" dirty="0"/>
              <a:t>By applying this master to your slides, you’ll maintain consistent font and bullet style.</a:t>
            </a:r>
          </a:p>
          <a:p>
            <a:pPr lvl="0"/>
            <a:r>
              <a:rPr lang="en-GB" altLang="en-US" dirty="0"/>
              <a:t>To change the layout of individual slides, select ‘Slide layout’ and choose the desired layout from the right-hand menu.</a:t>
            </a:r>
          </a:p>
          <a:p>
            <a:pPr lvl="0"/>
            <a:r>
              <a:rPr lang="en-GB" altLang="en-US" dirty="0"/>
              <a:t>Read the PowerPoint guidelines before creating a slide show.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1763688" y="124200"/>
            <a:ext cx="1224136" cy="27003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GB" sz="1800" b="1" dirty="0"/>
              <a:t>SP15a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2854474" y="162000"/>
            <a:ext cx="5698976" cy="27155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GB" sz="1500" b="0" dirty="0"/>
              <a:t>Bending and stretching</a:t>
            </a:r>
          </a:p>
        </p:txBody>
      </p:sp>
      <p:sp>
        <p:nvSpPr>
          <p:cNvPr id="1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2017.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627853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  <p:sldLayoutId id="2147483798" r:id="rId12"/>
    <p:sldLayoutId id="2147483799" r:id="rId13"/>
    <p:sldLayoutId id="2147483800" r:id="rId14"/>
  </p:sldLayoutIdLst>
  <p:transition>
    <p:sndAc>
      <p:stSnd>
        <p:snd r:embed="rId16" name="click.wav"/>
      </p:stSnd>
    </p:sndAc>
  </p:transition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ED6C28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18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8" name="Rectangle 3">
            <a:extLst>
              <a:ext uri="{FF2B5EF4-FFF2-40B4-BE49-F238E27FC236}">
                <a16:creationId xmlns:a16="http://schemas.microsoft.com/office/drawing/2014/main" id="{610BEA65-2639-4083-9420-708F8B534AC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627460"/>
            <a:ext cx="8229600" cy="540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Title or banner area</a:t>
            </a:r>
          </a:p>
        </p:txBody>
      </p:sp>
      <p:sp>
        <p:nvSpPr>
          <p:cNvPr id="74759" name="Rectangle 4">
            <a:extLst>
              <a:ext uri="{FF2B5EF4-FFF2-40B4-BE49-F238E27FC236}">
                <a16:creationId xmlns:a16="http://schemas.microsoft.com/office/drawing/2014/main" id="{5E2FC5C9-3CC0-42FE-8E88-B72327E50E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4" y="1383507"/>
            <a:ext cx="8207375" cy="3178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Use simple bullet points and lines, with no more than two lines per bullet point if possible.</a:t>
            </a:r>
          </a:p>
          <a:p>
            <a:pPr lvl="0"/>
            <a:r>
              <a:rPr lang="en-GB" altLang="en-US"/>
              <a:t>Try to use a maximum of ten words per line. </a:t>
            </a:r>
          </a:p>
          <a:p>
            <a:pPr lvl="0"/>
            <a:r>
              <a:rPr lang="en-GB" altLang="en-US"/>
              <a:t>Set up generic formatting on this master. </a:t>
            </a:r>
          </a:p>
          <a:p>
            <a:pPr lvl="0"/>
            <a:r>
              <a:rPr lang="en-GB" altLang="en-US"/>
              <a:t>By applying this master to your slides, you’ll maintain consistent font and bullet style.</a:t>
            </a:r>
          </a:p>
          <a:p>
            <a:pPr lvl="0"/>
            <a:r>
              <a:rPr lang="en-GB" altLang="en-US"/>
              <a:t>To change the layout of individual slides, select ‘Slide layout’ and choose the desired layout from the right-hand menu.</a:t>
            </a:r>
          </a:p>
          <a:p>
            <a:pPr lvl="0"/>
            <a:r>
              <a:rPr lang="en-GB" altLang="en-US"/>
              <a:t>Read the PowerPoint guidelines before creating a slide show.</a:t>
            </a:r>
          </a:p>
          <a:p>
            <a:pPr lvl="0"/>
            <a:endParaRPr lang="en-GB" altLang="en-US"/>
          </a:p>
        </p:txBody>
      </p:sp>
      <p:sp>
        <p:nvSpPr>
          <p:cNvPr id="13" name="Rectangle 5">
            <a:extLst>
              <a:ext uri="{FF2B5EF4-FFF2-40B4-BE49-F238E27FC236}">
                <a16:creationId xmlns:a16="http://schemas.microsoft.com/office/drawing/2014/main" id="{81B566EC-3606-4BC5-AF8D-86A795C60B4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468314" y="4893469"/>
            <a:ext cx="8207375" cy="216694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750">
                <a:solidFill>
                  <a:schemeClr val="bg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48035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</p:sldLayoutIdLst>
  <p:transition>
    <p:sndAc>
      <p:stSnd>
        <p:snd r:embed="rId3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9" grpId="0" build="p" autoUpdateAnimBg="0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747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18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2" descr="PhysicsPPTBottom">
            <a:extLst>
              <a:ext uri="{FF2B5EF4-FFF2-40B4-BE49-F238E27FC236}">
                <a16:creationId xmlns:a16="http://schemas.microsoft.com/office/drawing/2014/main" id="{BBAAA9C8-D8D6-4ED9-A5B1-B3AF46CAC67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11" descr="PhysicsPPTTop">
            <a:extLst>
              <a:ext uri="{FF2B5EF4-FFF2-40B4-BE49-F238E27FC236}">
                <a16:creationId xmlns:a16="http://schemas.microsoft.com/office/drawing/2014/main" id="{6E0E8AB7-6E0D-40AD-88EF-6142A7D157F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3">
            <a:extLst>
              <a:ext uri="{FF2B5EF4-FFF2-40B4-BE49-F238E27FC236}">
                <a16:creationId xmlns:a16="http://schemas.microsoft.com/office/drawing/2014/main" id="{99A54A05-DF0C-4E8B-B061-6D592077881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627460"/>
            <a:ext cx="8229600" cy="540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Title or banner area</a:t>
            </a:r>
          </a:p>
        </p:txBody>
      </p:sp>
      <p:sp>
        <p:nvSpPr>
          <p:cNvPr id="54276" name="Rectangle 4">
            <a:extLst>
              <a:ext uri="{FF2B5EF4-FFF2-40B4-BE49-F238E27FC236}">
                <a16:creationId xmlns:a16="http://schemas.microsoft.com/office/drawing/2014/main" id="{6A80F718-4277-45D2-A212-A8E3B7B5A0E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4" y="1383507"/>
            <a:ext cx="8207375" cy="3178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Use simple bullet points and lines, with no more than two lines per bullet point if possible.</a:t>
            </a:r>
          </a:p>
          <a:p>
            <a:pPr lvl="0"/>
            <a:r>
              <a:rPr lang="en-GB" altLang="en-US"/>
              <a:t>Try to use a maximum of ten words per line. </a:t>
            </a:r>
          </a:p>
          <a:p>
            <a:pPr lvl="0"/>
            <a:r>
              <a:rPr lang="en-GB" altLang="en-US"/>
              <a:t>Set up generic formatting on this master. </a:t>
            </a:r>
          </a:p>
          <a:p>
            <a:pPr lvl="0"/>
            <a:r>
              <a:rPr lang="en-GB" altLang="en-US"/>
              <a:t>By applying this master to your slides, you’ll maintain consistent font and bullet style.</a:t>
            </a:r>
          </a:p>
          <a:p>
            <a:pPr lvl="0"/>
            <a:r>
              <a:rPr lang="en-GB" altLang="en-US"/>
              <a:t>To change the layout of individual slides, select ‘Slide layout’ and choose the desired layout from the right-hand menu.</a:t>
            </a:r>
          </a:p>
          <a:p>
            <a:pPr lvl="0"/>
            <a:r>
              <a:rPr lang="en-GB" altLang="en-US"/>
              <a:t>Read the PowerPoint guidelines before creating a slide show.</a:t>
            </a:r>
          </a:p>
          <a:p>
            <a:pPr lvl="0"/>
            <a:endParaRPr lang="en-GB" altLang="en-US"/>
          </a:p>
        </p:txBody>
      </p:sp>
      <p:sp>
        <p:nvSpPr>
          <p:cNvPr id="54277" name="Rectangle 5">
            <a:extLst>
              <a:ext uri="{FF2B5EF4-FFF2-40B4-BE49-F238E27FC236}">
                <a16:creationId xmlns:a16="http://schemas.microsoft.com/office/drawing/2014/main" id="{3B235BAE-AB67-4917-A745-74D9898F592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468314" y="4893469"/>
            <a:ext cx="8207375" cy="216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750">
                <a:solidFill>
                  <a:schemeClr val="bg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  <p:sp>
        <p:nvSpPr>
          <p:cNvPr id="54285" name="Text Box 13">
            <a:extLst>
              <a:ext uri="{FF2B5EF4-FFF2-40B4-BE49-F238E27FC236}">
                <a16:creationId xmlns:a16="http://schemas.microsoft.com/office/drawing/2014/main" id="{84260916-0F4C-4F53-AEB7-9D8A51535D6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7000" rIns="0" bIns="27000"/>
          <a:lstStyle/>
          <a:p>
            <a:pPr algn="ctr">
              <a:defRPr/>
            </a:pPr>
            <a:r>
              <a:rPr lang="en-GB" sz="1650">
                <a:solidFill>
                  <a:srgbClr val="FFFFFF"/>
                </a:solidFill>
                <a:latin typeface="Arial Black" pitchFamily="34" charset="0"/>
                <a:cs typeface="+mn-cs"/>
              </a:rPr>
              <a:t>xXx</a:t>
            </a:r>
            <a:endParaRPr lang="en-GB" sz="1013">
              <a:latin typeface="Arial Black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5271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  <p:sldLayoutId id="2147483815" r:id="rId12"/>
  </p:sldLayoutIdLst>
  <p:transition>
    <p:sndAc>
      <p:stSnd>
        <p:snd r:embed="rId14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6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2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2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2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2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2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18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hyperlink" Target="https://highamspark.fireflycloud.net/" TargetMode="External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hyperlink" Target="http://www.highamsparkschool.co.uk/" TargetMode="External"/><Relationship Id="rId4" Type="http://schemas.openxmlformats.org/officeDocument/2006/relationships/image" Target="../media/image10.png"/><Relationship Id="rId9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mg.co.uk/see-do/we-recommend/attractions/camera-obscura" TargetMode="Externa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7.xml"/><Relationship Id="rId4" Type="http://schemas.openxmlformats.org/officeDocument/2006/relationships/image" Target="../media/image39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7.xml"/><Relationship Id="rId4" Type="http://schemas.openxmlformats.org/officeDocument/2006/relationships/image" Target="../media/image40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7.xml"/><Relationship Id="rId5" Type="http://schemas.openxmlformats.org/officeDocument/2006/relationships/image" Target="../media/image42.png"/><Relationship Id="rId4" Type="http://schemas.openxmlformats.org/officeDocument/2006/relationships/image" Target="../media/image41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7.xml"/><Relationship Id="rId5" Type="http://schemas.openxmlformats.org/officeDocument/2006/relationships/image" Target="../media/image42.png"/><Relationship Id="rId4" Type="http://schemas.openxmlformats.org/officeDocument/2006/relationships/image" Target="../media/image4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7.xml"/><Relationship Id="rId4" Type="http://schemas.openxmlformats.org/officeDocument/2006/relationships/image" Target="../media/image44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7.xml"/><Relationship Id="rId4" Type="http://schemas.openxmlformats.org/officeDocument/2006/relationships/image" Target="../media/image45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7.xml"/><Relationship Id="rId4" Type="http://schemas.openxmlformats.org/officeDocument/2006/relationships/image" Target="../media/image46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7.xml"/><Relationship Id="rId4" Type="http://schemas.openxmlformats.org/officeDocument/2006/relationships/image" Target="../media/image47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7.xml"/><Relationship Id="rId4" Type="http://schemas.openxmlformats.org/officeDocument/2006/relationships/image" Target="../media/image48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5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5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5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5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5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5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5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5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5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1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slide" Target="slide50.xml"/><Relationship Id="rId1" Type="http://schemas.openxmlformats.org/officeDocument/2006/relationships/slideLayout" Target="../slideLayouts/slideLayout11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slide" Target="slide52.xml"/><Relationship Id="rId1" Type="http://schemas.openxmlformats.org/officeDocument/2006/relationships/slideLayout" Target="../slideLayouts/slideLayout119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9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9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9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8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slide" Target="slide57.xml"/><Relationship Id="rId1" Type="http://schemas.openxmlformats.org/officeDocument/2006/relationships/slideLayout" Target="../slideLayouts/slideLayout10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101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slide" Target="slide61.xml"/><Relationship Id="rId1" Type="http://schemas.openxmlformats.org/officeDocument/2006/relationships/slideLayout" Target="../slideLayouts/slideLayout10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4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slide" Target="slide63.xml"/><Relationship Id="rId1" Type="http://schemas.openxmlformats.org/officeDocument/2006/relationships/slideLayout" Target="../slideLayouts/slideLayout10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slide" Target="slide65.xml"/><Relationship Id="rId1" Type="http://schemas.openxmlformats.org/officeDocument/2006/relationships/slideLayout" Target="../slideLayouts/slideLayout101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slide" Target="slide67.xml"/><Relationship Id="rId1" Type="http://schemas.openxmlformats.org/officeDocument/2006/relationships/slideLayout" Target="../slideLayouts/slideLayout101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hyperlink" Target="https://www.bbc.co.uk/news/uk-45098580" TargetMode="External"/><Relationship Id="rId1" Type="http://schemas.openxmlformats.org/officeDocument/2006/relationships/slideLayout" Target="../slideLayouts/slideLayout5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5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0" y="0"/>
            <a:ext cx="1118285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3000" u="sng" ker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C/W</a:t>
            </a:r>
            <a:endParaRPr lang="en-US" sz="3000" u="sng" ker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7003684" y="0"/>
            <a:ext cx="2132409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fld id="{9D722D31-BBE6-4DD2-BE87-6A6B1EDD3712}" type="datetime1">
              <a:rPr lang="en-GB" sz="3000" u="sng" ker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>
                <a:spcBef>
                  <a:spcPct val="50000"/>
                </a:spcBef>
                <a:defRPr/>
              </a:pPr>
              <a:t>08/08/2018</a:t>
            </a:fld>
            <a:endParaRPr lang="en-US" sz="3000" u="sng" ker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-7908" y="669386"/>
            <a:ext cx="9144001" cy="427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6000" u="sng" kern="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8Ja How does light travel?</a:t>
            </a:r>
          </a:p>
        </p:txBody>
      </p:sp>
      <p:pic>
        <p:nvPicPr>
          <p:cNvPr id="63490" name="Picture 2" descr="https://firefly.archbishoptemple.lancs.sch.uk/Templates/lib/core/login/images/school-logo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4377" y="4635352"/>
            <a:ext cx="1586003" cy="440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>
            <a:hlinkClick r:id="rId5"/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10" y="4681824"/>
            <a:ext cx="461676" cy="461676"/>
          </a:xfrm>
          <a:prstGeom prst="rect">
            <a:avLst/>
          </a:prstGeom>
        </p:spPr>
      </p:pic>
      <p:pic>
        <p:nvPicPr>
          <p:cNvPr id="19" name="Picture 3">
            <a:extLst>
              <a:ext uri="{FF2B5EF4-FFF2-40B4-BE49-F238E27FC236}">
                <a16:creationId xmlns:a16="http://schemas.microsoft.com/office/drawing/2014/main" id="{F87C733B-73A6-4AE2-B858-CDB4AED1FE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9569" y="3681649"/>
            <a:ext cx="1619681" cy="1214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4">
            <a:extLst>
              <a:ext uri="{FF2B5EF4-FFF2-40B4-BE49-F238E27FC236}">
                <a16:creationId xmlns:a16="http://schemas.microsoft.com/office/drawing/2014/main" id="{721FEB0B-721B-4BD3-A71A-47F555FCEB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48838">
            <a:off x="706320" y="2505742"/>
            <a:ext cx="1079500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AutoShape 2">
            <a:extLst>
              <a:ext uri="{FF2B5EF4-FFF2-40B4-BE49-F238E27FC236}">
                <a16:creationId xmlns:a16="http://schemas.microsoft.com/office/drawing/2014/main" id="{13FB13D7-740D-4056-8E0D-8F4696B52C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1033" y="1505683"/>
            <a:ext cx="8792531" cy="849356"/>
          </a:xfrm>
          <a:prstGeom prst="roundRect">
            <a:avLst>
              <a:gd name="adj" fmla="val 6856"/>
            </a:avLst>
          </a:prstGeom>
          <a:solidFill>
            <a:srgbClr val="33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 marL="531813" indent="-531813">
              <a:spcBef>
                <a:spcPct val="20000"/>
              </a:spcBef>
            </a:pPr>
            <a:r>
              <a:rPr lang="en-GB" altLang="en-US" sz="2400" dirty="0">
                <a:solidFill>
                  <a:schemeClr val="bg1"/>
                </a:solidFill>
                <a:latin typeface="Arial" panose="020B0604020202020204" pitchFamily="34" charset="0"/>
                <a:sym typeface="Wingdings 2" panose="05020102010507070707" pitchFamily="18" charset="2"/>
              </a:rPr>
              <a:t> </a:t>
            </a:r>
            <a:r>
              <a:rPr lang="en-GB" altLang="en-US" sz="2400" dirty="0">
                <a:solidFill>
                  <a:schemeClr val="bg1"/>
                </a:solidFill>
                <a:latin typeface="Arial" panose="020B0604020202020204" pitchFamily="34" charset="0"/>
              </a:rPr>
              <a:t>In the back of your book, draw a diagram to show how you are able to see objects in front of you such as your book.</a:t>
            </a:r>
            <a:endParaRPr lang="en-US" altLang="en-US" sz="24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marL="531813" indent="-531813">
              <a:spcBef>
                <a:spcPct val="20000"/>
              </a:spcBef>
            </a:pPr>
            <a:endParaRPr lang="en-GB" altLang="en-US" sz="28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3" name="AutoShape 18">
            <a:extLst>
              <a:ext uri="{FF2B5EF4-FFF2-40B4-BE49-F238E27FC236}">
                <a16:creationId xmlns:a16="http://schemas.microsoft.com/office/drawing/2014/main" id="{6A5AF7C7-DCAD-4B2E-AC86-F05E3C2D21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51181" y="2571750"/>
            <a:ext cx="2689199" cy="1789606"/>
          </a:xfrm>
          <a:prstGeom prst="cloudCallout">
            <a:avLst>
              <a:gd name="adj1" fmla="val 51030"/>
              <a:gd name="adj2" fmla="val 65138"/>
            </a:avLst>
          </a:prstGeom>
          <a:solidFill>
            <a:srgbClr val="DDDDFF"/>
          </a:solidFill>
          <a:ln w="9525">
            <a:noFill/>
            <a:round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en-GB" sz="24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is light similar to sound?</a:t>
            </a:r>
          </a:p>
        </p:txBody>
      </p:sp>
      <p:pic>
        <p:nvPicPr>
          <p:cNvPr id="24" name="Picture 5">
            <a:extLst>
              <a:ext uri="{FF2B5EF4-FFF2-40B4-BE49-F238E27FC236}">
                <a16:creationId xmlns:a16="http://schemas.microsoft.com/office/drawing/2014/main" id="{825E143D-A87E-4C30-8CE8-D66F833DE9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84"/>
              </a:clrFrom>
              <a:clrTo>
                <a:srgbClr val="FFFF8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34" t="18413" r="17194" b="14392"/>
          <a:stretch>
            <a:fillRect/>
          </a:stretch>
        </p:blipFill>
        <p:spPr bwMode="auto">
          <a:xfrm>
            <a:off x="5136462" y="2459597"/>
            <a:ext cx="863600" cy="1008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0836" y="1316182"/>
            <a:ext cx="4779817" cy="3705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8133" name="AutoShape 5"/>
          <p:cNvSpPr>
            <a:spLocks noChangeArrowheads="1"/>
          </p:cNvSpPr>
          <p:nvPr/>
        </p:nvSpPr>
        <p:spPr bwMode="auto">
          <a:xfrm>
            <a:off x="79123" y="124126"/>
            <a:ext cx="6654186" cy="1295965"/>
          </a:xfrm>
          <a:prstGeom prst="roundRect">
            <a:avLst>
              <a:gd name="adj" fmla="val 6856"/>
            </a:avLst>
          </a:prstGeom>
          <a:solidFill>
            <a:srgbClr val="33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 marL="398860" indent="-398860" fontAlgn="base">
              <a:spcBef>
                <a:spcPct val="20000"/>
              </a:spcBef>
              <a:spcAft>
                <a:spcPct val="0"/>
              </a:spcAft>
            </a:pPr>
            <a:r>
              <a:rPr lang="en-GB" altLang="en-US" sz="2100" b="1" dirty="0">
                <a:solidFill>
                  <a:srgbClr val="FFFFFF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	</a:t>
            </a:r>
            <a:r>
              <a:rPr lang="en-GB" altLang="en-US" sz="2100" dirty="0">
                <a:solidFill>
                  <a:srgbClr val="FFFFFF"/>
                </a:solidFill>
                <a:latin typeface="Arial" panose="020B0604020202020204" pitchFamily="34" charset="0"/>
              </a:rPr>
              <a:t>Stick in your picture &amp; add the following:</a:t>
            </a:r>
          </a:p>
          <a:p>
            <a:pPr marL="398860" indent="-398860" fontAlgn="base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!"/>
            </a:pPr>
            <a:r>
              <a:rPr lang="en-GB" altLang="en-US" sz="2100" dirty="0">
                <a:solidFill>
                  <a:srgbClr val="FFFFFF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A </a:t>
            </a:r>
            <a:r>
              <a:rPr lang="en-GB" altLang="en-US" sz="2100" dirty="0">
                <a:solidFill>
                  <a:srgbClr val="FFFFFF"/>
                </a:solidFill>
                <a:latin typeface="Arial" panose="020B0604020202020204" pitchFamily="34" charset="0"/>
              </a:rPr>
              <a:t>ray to show how the boy can see the TV screen.</a:t>
            </a:r>
          </a:p>
          <a:p>
            <a:pPr marL="398860" indent="-398860" fontAlgn="base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!"/>
            </a:pPr>
            <a:r>
              <a:rPr lang="en-GB" altLang="en-US" sz="2100" dirty="0">
                <a:solidFill>
                  <a:srgbClr val="FFFFFF"/>
                </a:solidFill>
                <a:latin typeface="Arial" panose="020B0604020202020204" pitchFamily="34" charset="0"/>
              </a:rPr>
              <a:t>Rays to show how the girl can see the cat’s tail.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C1F66AE3-573C-4A10-8D46-4A2125474647}"/>
              </a:ext>
            </a:extLst>
          </p:cNvPr>
          <p:cNvCxnSpPr>
            <a:cxnSpLocks/>
          </p:cNvCxnSpPr>
          <p:nvPr/>
        </p:nvCxnSpPr>
        <p:spPr>
          <a:xfrm flipH="1">
            <a:off x="1034638" y="2937164"/>
            <a:ext cx="2493818" cy="48491"/>
          </a:xfrm>
          <a:prstGeom prst="line">
            <a:avLst/>
          </a:prstGeom>
          <a:ln w="3492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DC6CAEA-B157-4967-9AE9-9E2C48EC759E}"/>
              </a:ext>
            </a:extLst>
          </p:cNvPr>
          <p:cNvCxnSpPr>
            <a:cxnSpLocks/>
          </p:cNvCxnSpPr>
          <p:nvPr/>
        </p:nvCxnSpPr>
        <p:spPr>
          <a:xfrm flipH="1">
            <a:off x="2405743" y="2937164"/>
            <a:ext cx="1120238" cy="24245"/>
          </a:xfrm>
          <a:prstGeom prst="line">
            <a:avLst/>
          </a:prstGeom>
          <a:ln w="34925">
            <a:solidFill>
              <a:srgbClr val="00B05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9AA36DF-29DC-4156-9C18-B4748BFD0C70}"/>
              </a:ext>
            </a:extLst>
          </p:cNvPr>
          <p:cNvCxnSpPr>
            <a:cxnSpLocks/>
          </p:cNvCxnSpPr>
          <p:nvPr/>
        </p:nvCxnSpPr>
        <p:spPr>
          <a:xfrm flipH="1">
            <a:off x="2160814" y="2084120"/>
            <a:ext cx="97972" cy="1559378"/>
          </a:xfrm>
          <a:prstGeom prst="line">
            <a:avLst/>
          </a:prstGeom>
          <a:ln w="3492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9A470672-EE4F-46CE-984F-EFE0C97510CD}"/>
              </a:ext>
            </a:extLst>
          </p:cNvPr>
          <p:cNvCxnSpPr>
            <a:cxnSpLocks/>
          </p:cNvCxnSpPr>
          <p:nvPr/>
        </p:nvCxnSpPr>
        <p:spPr>
          <a:xfrm flipH="1">
            <a:off x="2201636" y="2116777"/>
            <a:ext cx="57150" cy="734785"/>
          </a:xfrm>
          <a:prstGeom prst="line">
            <a:avLst/>
          </a:prstGeom>
          <a:ln w="34925">
            <a:solidFill>
              <a:srgbClr val="00B05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3B51E41C-CEC5-4CD5-ABC1-0C774A038A7C}"/>
              </a:ext>
            </a:extLst>
          </p:cNvPr>
          <p:cNvCxnSpPr>
            <a:cxnSpLocks/>
          </p:cNvCxnSpPr>
          <p:nvPr/>
        </p:nvCxnSpPr>
        <p:spPr>
          <a:xfrm flipH="1" flipV="1">
            <a:off x="1426029" y="2712770"/>
            <a:ext cx="718457" cy="914401"/>
          </a:xfrm>
          <a:prstGeom prst="line">
            <a:avLst/>
          </a:prstGeom>
          <a:ln w="3492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CB4BAFA1-3E06-4AED-BF26-F0F0092E6B12}"/>
              </a:ext>
            </a:extLst>
          </p:cNvPr>
          <p:cNvCxnSpPr>
            <a:cxnSpLocks/>
          </p:cNvCxnSpPr>
          <p:nvPr/>
        </p:nvCxnSpPr>
        <p:spPr>
          <a:xfrm flipH="1" flipV="1">
            <a:off x="1883229" y="3284270"/>
            <a:ext cx="244929" cy="318408"/>
          </a:xfrm>
          <a:prstGeom prst="line">
            <a:avLst/>
          </a:prstGeom>
          <a:ln w="34925">
            <a:solidFill>
              <a:srgbClr val="00B05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4C8835D9-228B-4814-93A5-3BC8D4CEF29E}"/>
              </a:ext>
            </a:extLst>
          </p:cNvPr>
          <p:cNvSpPr txBox="1"/>
          <p:nvPr/>
        </p:nvSpPr>
        <p:spPr>
          <a:xfrm>
            <a:off x="4419600" y="1537855"/>
            <a:ext cx="483345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Light travels in _______ lines. We show the direction light is travelling by drawing </a:t>
            </a:r>
            <a:r>
              <a:rPr lang="en-GB" sz="2800" b="1" u="sng" dirty="0"/>
              <a:t>rays</a:t>
            </a:r>
            <a:r>
              <a:rPr lang="en-GB" sz="2800" dirty="0"/>
              <a:t> with ______. We can see objects if they emit or ______ light into our eyes.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B1510C7-1AFA-4829-B347-BBB0E851E9CA}"/>
              </a:ext>
            </a:extLst>
          </p:cNvPr>
          <p:cNvSpPr txBox="1"/>
          <p:nvPr/>
        </p:nvSpPr>
        <p:spPr>
          <a:xfrm>
            <a:off x="6604804" y="1536392"/>
            <a:ext cx="19950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009242"/>
                </a:solidFill>
              </a:rPr>
              <a:t>straight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6BEBE3C-3FD7-4AF4-A124-6F6659D3CD8F}"/>
              </a:ext>
            </a:extLst>
          </p:cNvPr>
          <p:cNvSpPr txBox="1"/>
          <p:nvPr/>
        </p:nvSpPr>
        <p:spPr>
          <a:xfrm>
            <a:off x="5660534" y="2825691"/>
            <a:ext cx="19950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009242"/>
                </a:solidFill>
              </a:rPr>
              <a:t>arrows</a:t>
            </a:r>
          </a:p>
        </p:txBody>
      </p:sp>
      <p:sp>
        <p:nvSpPr>
          <p:cNvPr id="37" name="AutoShape 18">
            <a:extLst>
              <a:ext uri="{FF2B5EF4-FFF2-40B4-BE49-F238E27FC236}">
                <a16:creationId xmlns:a16="http://schemas.microsoft.com/office/drawing/2014/main" id="{E193B49D-5A0A-4695-A155-F9CFA8429C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60771" y="0"/>
            <a:ext cx="2472392" cy="1534886"/>
          </a:xfrm>
          <a:prstGeom prst="cloudCallout">
            <a:avLst>
              <a:gd name="adj1" fmla="val 51083"/>
              <a:gd name="adj2" fmla="val 60447"/>
            </a:avLst>
          </a:prstGeom>
          <a:solidFill>
            <a:srgbClr val="DDDDFF"/>
          </a:solidFill>
          <a:ln w="9525">
            <a:noFill/>
            <a:round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en-GB" sz="1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Could the girl see the cat’s tail if the light is off?</a:t>
            </a:r>
          </a:p>
        </p:txBody>
      </p:sp>
      <p:sp>
        <p:nvSpPr>
          <p:cNvPr id="38" name="AutoShape 18">
            <a:extLst>
              <a:ext uri="{FF2B5EF4-FFF2-40B4-BE49-F238E27FC236}">
                <a16:creationId xmlns:a16="http://schemas.microsoft.com/office/drawing/2014/main" id="{3498D91D-D82C-4199-9ACF-1839B6AF01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2816" y="3818339"/>
            <a:ext cx="2572156" cy="1534886"/>
          </a:xfrm>
          <a:prstGeom prst="cloudCallout">
            <a:avLst>
              <a:gd name="adj1" fmla="val 70677"/>
              <a:gd name="adj2" fmla="val 30518"/>
            </a:avLst>
          </a:prstGeom>
          <a:solidFill>
            <a:srgbClr val="DDDDFF"/>
          </a:solidFill>
          <a:ln w="9525">
            <a:noFill/>
            <a:round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en-GB" sz="16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can we demonstrate that light travels in straight lines?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C246F12-FB30-4490-A0F9-E6BC9C3545CC}"/>
              </a:ext>
            </a:extLst>
          </p:cNvPr>
          <p:cNvSpPr txBox="1"/>
          <p:nvPr/>
        </p:nvSpPr>
        <p:spPr>
          <a:xfrm>
            <a:off x="4135136" y="3691155"/>
            <a:ext cx="19950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009242"/>
                </a:solidFill>
              </a:rPr>
              <a:t>reflect</a:t>
            </a:r>
          </a:p>
        </p:txBody>
      </p:sp>
    </p:spTree>
    <p:extLst>
      <p:ext uri="{BB962C8B-B14F-4D97-AF65-F5344CB8AC3E}">
        <p14:creationId xmlns:p14="http://schemas.microsoft.com/office/powerpoint/2010/main" val="669325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6" grpId="0"/>
      <p:bldP spid="38" grpId="0" animBg="1"/>
      <p:bldP spid="3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FAF7A31-2568-4148-B89B-AFF778158F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95618"/>
            <a:ext cx="3706091" cy="339901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72671CA-213C-41AD-B164-773EE9A7824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84" b="23482"/>
          <a:stretch/>
        </p:blipFill>
        <p:spPr>
          <a:xfrm>
            <a:off x="3748312" y="654342"/>
            <a:ext cx="5395688" cy="2425372"/>
          </a:xfrm>
          <a:prstGeom prst="rect">
            <a:avLst/>
          </a:prstGeom>
        </p:spPr>
      </p:pic>
      <p:sp>
        <p:nvSpPr>
          <p:cNvPr id="6" name="AutoShape 20">
            <a:extLst>
              <a:ext uri="{FF2B5EF4-FFF2-40B4-BE49-F238E27FC236}">
                <a16:creationId xmlns:a16="http://schemas.microsoft.com/office/drawing/2014/main" id="{F24E17B0-ABC6-4C22-8FFC-F5B4AAC06E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86039" y="3260977"/>
            <a:ext cx="5282578" cy="1229445"/>
          </a:xfrm>
          <a:prstGeom prst="roundRect">
            <a:avLst>
              <a:gd name="adj" fmla="val 13342"/>
            </a:avLst>
          </a:prstGeom>
          <a:solidFill>
            <a:srgbClr val="00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 marL="360363" indent="-360363">
              <a:defRPr/>
            </a:pPr>
            <a:r>
              <a:rPr lang="en-GB" sz="2400" kern="0" dirty="0">
                <a:solidFill>
                  <a:srgbClr val="FFFFFF"/>
                </a:solidFill>
                <a:latin typeface="Calibri" pitchFamily="34" charset="0"/>
                <a:sym typeface="Wingdings"/>
              </a:rPr>
              <a:t> Try it out with record cards and the beam from a </a:t>
            </a:r>
            <a:r>
              <a:rPr lang="en-GB" sz="2400" kern="0" dirty="0" err="1">
                <a:solidFill>
                  <a:srgbClr val="FFFFFF"/>
                </a:solidFill>
                <a:latin typeface="Calibri" pitchFamily="34" charset="0"/>
                <a:sym typeface="Wingdings"/>
              </a:rPr>
              <a:t>raybox</a:t>
            </a:r>
            <a:r>
              <a:rPr lang="en-GB" sz="2400" kern="0" dirty="0">
                <a:solidFill>
                  <a:srgbClr val="FFFFFF"/>
                </a:solidFill>
                <a:latin typeface="Calibri" pitchFamily="34" charset="0"/>
                <a:sym typeface="Wingdings"/>
              </a:rPr>
              <a:t>. (Cotton not really needed.)	</a:t>
            </a:r>
            <a:endParaRPr lang="en-GB" sz="2400" kern="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A4045BE-40D9-487E-B47E-154AFF4231CD}"/>
              </a:ext>
            </a:extLst>
          </p:cNvPr>
          <p:cNvSpPr txBox="1"/>
          <p:nvPr/>
        </p:nvSpPr>
        <p:spPr>
          <a:xfrm>
            <a:off x="65714" y="0"/>
            <a:ext cx="90782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u="sng" dirty="0">
                <a:latin typeface="Arial" panose="020B0604020202020204" pitchFamily="34" charset="0"/>
                <a:cs typeface="Arial" panose="020B0604020202020204" pitchFamily="34" charset="0"/>
              </a:rPr>
              <a:t>Demonstrating light travels in straight lines</a:t>
            </a:r>
          </a:p>
        </p:txBody>
      </p:sp>
    </p:spTree>
    <p:extLst>
      <p:ext uri="{BB962C8B-B14F-4D97-AF65-F5344CB8AC3E}">
        <p14:creationId xmlns:p14="http://schemas.microsoft.com/office/powerpoint/2010/main" val="3920745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FAF7A31-2568-4148-B89B-AFF778158F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5363" y="2549236"/>
            <a:ext cx="2828637" cy="259426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1C65143-634A-44BB-AC3B-3333CFB8B4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6400800" cy="37242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1CB27D0-149F-47F5-82E0-8144BD0D18B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96" t="20903" r="23042" b="53991"/>
          <a:stretch/>
        </p:blipFill>
        <p:spPr>
          <a:xfrm>
            <a:off x="6255328" y="0"/>
            <a:ext cx="2888672" cy="127461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E52868A-950A-486A-BFCE-5BD14544BC4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96" t="61290" r="23042" b="15651"/>
          <a:stretch/>
        </p:blipFill>
        <p:spPr>
          <a:xfrm>
            <a:off x="6255328" y="1357744"/>
            <a:ext cx="2888672" cy="1170709"/>
          </a:xfrm>
          <a:prstGeom prst="rect">
            <a:avLst/>
          </a:prstGeom>
        </p:spPr>
      </p:pic>
      <p:sp>
        <p:nvSpPr>
          <p:cNvPr id="7" name="AutoShape 18">
            <a:extLst>
              <a:ext uri="{FF2B5EF4-FFF2-40B4-BE49-F238E27FC236}">
                <a16:creationId xmlns:a16="http://schemas.microsoft.com/office/drawing/2014/main" id="{93C8253E-D38F-48DD-A495-0CD5587129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19844" y="3363814"/>
            <a:ext cx="2572156" cy="1534886"/>
          </a:xfrm>
          <a:prstGeom prst="cloudCallout">
            <a:avLst>
              <a:gd name="adj1" fmla="val -55836"/>
              <a:gd name="adj2" fmla="val 59193"/>
            </a:avLst>
          </a:prstGeom>
          <a:solidFill>
            <a:srgbClr val="DDDDFF"/>
          </a:solidFill>
          <a:ln w="9525">
            <a:noFill/>
            <a:round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en-GB" sz="16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can’t light pass through the card?</a:t>
            </a:r>
          </a:p>
        </p:txBody>
      </p:sp>
    </p:spTree>
    <p:extLst>
      <p:ext uri="{BB962C8B-B14F-4D97-AF65-F5344CB8AC3E}">
        <p14:creationId xmlns:p14="http://schemas.microsoft.com/office/powerpoint/2010/main" val="19501088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FB5D916-EF59-4A6D-A597-4DA66929CFE9}"/>
              </a:ext>
            </a:extLst>
          </p:cNvPr>
          <p:cNvSpPr txBox="1"/>
          <p:nvPr/>
        </p:nvSpPr>
        <p:spPr>
          <a:xfrm>
            <a:off x="65714" y="0"/>
            <a:ext cx="90782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u="sng" dirty="0">
                <a:latin typeface="Arial" panose="020B0604020202020204" pitchFamily="34" charset="0"/>
                <a:cs typeface="Arial" panose="020B0604020202020204" pitchFamily="34" charset="0"/>
              </a:rPr>
              <a:t>Comparing light and sound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4C121ED-FA71-45B9-9760-380DBB6F69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74" y="570451"/>
            <a:ext cx="9072126" cy="3791823"/>
          </a:xfrm>
          <a:prstGeom prst="rect">
            <a:avLst/>
          </a:prstGeom>
        </p:spPr>
      </p:pic>
      <p:sp>
        <p:nvSpPr>
          <p:cNvPr id="4" name="AutoShape 2">
            <a:extLst>
              <a:ext uri="{FF2B5EF4-FFF2-40B4-BE49-F238E27FC236}">
                <a16:creationId xmlns:a16="http://schemas.microsoft.com/office/drawing/2014/main" id="{E00F90E5-2F48-4B1B-8B61-6A73393BFB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00" y="4416663"/>
            <a:ext cx="7927597" cy="457341"/>
          </a:xfrm>
          <a:prstGeom prst="roundRect">
            <a:avLst>
              <a:gd name="adj" fmla="val 9754"/>
            </a:avLst>
          </a:prstGeom>
          <a:solidFill>
            <a:srgbClr val="33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 marL="360363" indent="-360363">
              <a:spcBef>
                <a:spcPct val="20000"/>
              </a:spcBef>
            </a:pPr>
            <a:r>
              <a:rPr lang="en-GB" altLang="en-US" sz="2000" dirty="0">
                <a:solidFill>
                  <a:schemeClr val="bg1"/>
                </a:solidFill>
                <a:latin typeface="Arial" panose="020B0604020202020204" pitchFamily="34" charset="0"/>
                <a:sym typeface="Wingdings 2" panose="05020102010507070707" pitchFamily="18" charset="2"/>
              </a:rPr>
              <a:t>	Copy &amp; complete the table using your knowledge from 7L Sound.</a:t>
            </a:r>
            <a:endParaRPr lang="en-GB" altLang="en-US" sz="24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87361F9-AC1F-49CB-84B0-09907BD4A1C1}"/>
              </a:ext>
            </a:extLst>
          </p:cNvPr>
          <p:cNvSpPr/>
          <p:nvPr/>
        </p:nvSpPr>
        <p:spPr>
          <a:xfrm>
            <a:off x="5780015" y="1342238"/>
            <a:ext cx="2206304" cy="4613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F86E84B-2533-404F-862D-9EA9C13A9F43}"/>
              </a:ext>
            </a:extLst>
          </p:cNvPr>
          <p:cNvSpPr/>
          <p:nvPr/>
        </p:nvSpPr>
        <p:spPr>
          <a:xfrm>
            <a:off x="5714301" y="2643929"/>
            <a:ext cx="1424730" cy="4613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BE6C8B3-03C8-48A9-8F41-F1F866D45BF9}"/>
              </a:ext>
            </a:extLst>
          </p:cNvPr>
          <p:cNvSpPr/>
          <p:nvPr/>
        </p:nvSpPr>
        <p:spPr>
          <a:xfrm>
            <a:off x="3440885" y="3289882"/>
            <a:ext cx="2028737" cy="4613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498A418-5EC6-4135-BE8D-15E5B5A5FB4B}"/>
              </a:ext>
            </a:extLst>
          </p:cNvPr>
          <p:cNvSpPr/>
          <p:nvPr/>
        </p:nvSpPr>
        <p:spPr>
          <a:xfrm>
            <a:off x="2006366" y="3776443"/>
            <a:ext cx="3228363" cy="4613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1191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FB5D916-EF59-4A6D-A597-4DA66929CFE9}"/>
              </a:ext>
            </a:extLst>
          </p:cNvPr>
          <p:cNvSpPr txBox="1"/>
          <p:nvPr/>
        </p:nvSpPr>
        <p:spPr>
          <a:xfrm>
            <a:off x="65714" y="0"/>
            <a:ext cx="90782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u="sng" dirty="0">
                <a:latin typeface="Arial" panose="020B0604020202020204" pitchFamily="34" charset="0"/>
                <a:cs typeface="Arial" panose="020B0604020202020204" pitchFamily="34" charset="0"/>
              </a:rPr>
              <a:t>Comparing light and sound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4C121ED-FA71-45B9-9760-380DBB6F69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74" y="612396"/>
            <a:ext cx="9072126" cy="3791823"/>
          </a:xfrm>
          <a:prstGeom prst="rect">
            <a:avLst/>
          </a:prstGeom>
        </p:spPr>
      </p:pic>
      <p:sp>
        <p:nvSpPr>
          <p:cNvPr id="6" name="AutoShape 18">
            <a:extLst>
              <a:ext uri="{FF2B5EF4-FFF2-40B4-BE49-F238E27FC236}">
                <a16:creationId xmlns:a16="http://schemas.microsoft.com/office/drawing/2014/main" id="{5ECFF8F8-C821-495E-8B1B-4BBDDF3DB6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63443" y="0"/>
            <a:ext cx="2472392" cy="1534886"/>
          </a:xfrm>
          <a:prstGeom prst="cloudCallout">
            <a:avLst>
              <a:gd name="adj1" fmla="val 34117"/>
              <a:gd name="adj2" fmla="val 80670"/>
            </a:avLst>
          </a:prstGeom>
          <a:solidFill>
            <a:srgbClr val="DDDDFF"/>
          </a:solidFill>
          <a:ln w="9525">
            <a:noFill/>
            <a:round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en-GB" sz="1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light travel through solids, liquids or gases?</a:t>
            </a:r>
          </a:p>
        </p:txBody>
      </p:sp>
    </p:spTree>
    <p:extLst>
      <p:ext uri="{BB962C8B-B14F-4D97-AF65-F5344CB8AC3E}">
        <p14:creationId xmlns:p14="http://schemas.microsoft.com/office/powerpoint/2010/main" val="38328109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FF2B5EF4-FFF2-40B4-BE49-F238E27FC236}">
                <a16:creationId xmlns:a16="http://schemas.microsoft.com/office/drawing/2014/main" id="{B52ADBFA-EF26-460A-A74A-994296C4B4ED}"/>
              </a:ext>
            </a:extLst>
          </p:cNvPr>
          <p:cNvSpPr>
            <a:spLocks noChangeArrowheads="1"/>
          </p:cNvSpPr>
          <p:nvPr/>
        </p:nvSpPr>
        <p:spPr bwMode="auto">
          <a:xfrm rot="-2679073">
            <a:off x="4134450" y="1218856"/>
            <a:ext cx="1970087" cy="431800"/>
          </a:xfrm>
          <a:prstGeom prst="rightArrow">
            <a:avLst>
              <a:gd name="adj1" fmla="val 50000"/>
              <a:gd name="adj2" fmla="val 114062"/>
            </a:avLst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88CE904-BC3C-4F5F-AF1B-A0F0C2E5C0A4}"/>
              </a:ext>
            </a:extLst>
          </p:cNvPr>
          <p:cNvSpPr>
            <a:spLocks noChangeArrowheads="1"/>
          </p:cNvSpPr>
          <p:nvPr/>
        </p:nvSpPr>
        <p:spPr bwMode="auto">
          <a:xfrm rot="2861979">
            <a:off x="2705802" y="1400083"/>
            <a:ext cx="2056094" cy="218059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0628B210-284A-4780-BC83-C4CA5490E7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47938" y="2197193"/>
            <a:ext cx="5184775" cy="1512887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50000">
                <a:srgbClr val="6699FF"/>
              </a:gs>
              <a:gs pos="100000">
                <a:srgbClr val="FFFFFF"/>
              </a:gs>
            </a:gsLst>
            <a:lin ang="270000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</a:endParaRPr>
          </a:p>
        </p:txBody>
      </p:sp>
      <p:sp>
        <p:nvSpPr>
          <p:cNvPr id="6" name="AutoShape 7">
            <a:extLst>
              <a:ext uri="{FF2B5EF4-FFF2-40B4-BE49-F238E27FC236}">
                <a16:creationId xmlns:a16="http://schemas.microsoft.com/office/drawing/2014/main" id="{4A34069A-674F-408D-883A-43E0C69078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13436" y="3827872"/>
            <a:ext cx="3107011" cy="511175"/>
          </a:xfrm>
          <a:prstGeom prst="roundRect">
            <a:avLst>
              <a:gd name="adj" fmla="val 6856"/>
            </a:avLst>
          </a:prstGeom>
          <a:noFill/>
          <a:ln w="25400">
            <a:noFill/>
            <a:round/>
            <a:headEnd/>
            <a:tailEnd/>
          </a:ln>
          <a:effectLst/>
          <a:extLst/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36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Transmitted</a:t>
            </a:r>
          </a:p>
        </p:txBody>
      </p:sp>
      <p:sp>
        <p:nvSpPr>
          <p:cNvPr id="7" name="AutoShape 8">
            <a:extLst>
              <a:ext uri="{FF2B5EF4-FFF2-40B4-BE49-F238E27FC236}">
                <a16:creationId xmlns:a16="http://schemas.microsoft.com/office/drawing/2014/main" id="{863B1626-A319-40A4-97FB-6C0738EBBF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01138" y="687463"/>
            <a:ext cx="2458616" cy="511175"/>
          </a:xfrm>
          <a:prstGeom prst="roundRect">
            <a:avLst>
              <a:gd name="adj" fmla="val 6856"/>
            </a:avLst>
          </a:prstGeom>
          <a:noFill/>
          <a:ln w="25400">
            <a:noFill/>
            <a:round/>
            <a:headEnd/>
            <a:tailEnd/>
          </a:ln>
          <a:effectLst/>
          <a:extLst/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36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Reflected</a:t>
            </a:r>
          </a:p>
        </p:txBody>
      </p:sp>
      <p:sp>
        <p:nvSpPr>
          <p:cNvPr id="8" name="AutoShape 9">
            <a:extLst>
              <a:ext uri="{FF2B5EF4-FFF2-40B4-BE49-F238E27FC236}">
                <a16:creationId xmlns:a16="http://schemas.microsoft.com/office/drawing/2014/main" id="{BB72EF31-6FD7-4D89-AA6F-CFC2D90A9B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6372" y="3056085"/>
            <a:ext cx="2808312" cy="511175"/>
          </a:xfrm>
          <a:prstGeom prst="roundRect">
            <a:avLst>
              <a:gd name="adj" fmla="val 6856"/>
            </a:avLst>
          </a:prstGeom>
          <a:noFill/>
          <a:ln w="25400">
            <a:noFill/>
            <a:round/>
            <a:headEnd/>
            <a:tailEnd/>
          </a:ln>
          <a:effectLst/>
          <a:extLst/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Absorbed</a:t>
            </a:r>
          </a:p>
        </p:txBody>
      </p:sp>
      <p:sp>
        <p:nvSpPr>
          <p:cNvPr id="9" name="AutoShape 6">
            <a:extLst>
              <a:ext uri="{FF2B5EF4-FFF2-40B4-BE49-F238E27FC236}">
                <a16:creationId xmlns:a16="http://schemas.microsoft.com/office/drawing/2014/main" id="{46110A7E-1686-4FF1-A1B4-8EEB6A45E8AB}"/>
              </a:ext>
            </a:extLst>
          </p:cNvPr>
          <p:cNvSpPr>
            <a:spLocks noChangeArrowheads="1"/>
          </p:cNvSpPr>
          <p:nvPr/>
        </p:nvSpPr>
        <p:spPr bwMode="auto">
          <a:xfrm rot="2909556">
            <a:off x="1008713" y="1943664"/>
            <a:ext cx="2759246" cy="479425"/>
          </a:xfrm>
          <a:prstGeom prst="rightArrow">
            <a:avLst>
              <a:gd name="adj1" fmla="val 43454"/>
              <a:gd name="adj2" fmla="val 151642"/>
            </a:avLst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id="{6B1DA669-ED88-4F1D-A9F4-88139E2DA60D}"/>
              </a:ext>
            </a:extLst>
          </p:cNvPr>
          <p:cNvSpPr>
            <a:spLocks noChangeArrowheads="1"/>
          </p:cNvSpPr>
          <p:nvPr/>
        </p:nvSpPr>
        <p:spPr bwMode="auto">
          <a:xfrm rot="2861979">
            <a:off x="2780180" y="1186226"/>
            <a:ext cx="1520853" cy="2159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id="{14A1FB40-A04A-47D5-8599-0AA69A794640}"/>
              </a:ext>
            </a:extLst>
          </p:cNvPr>
          <p:cNvSpPr>
            <a:spLocks noChangeArrowheads="1"/>
          </p:cNvSpPr>
          <p:nvPr/>
        </p:nvSpPr>
        <p:spPr bwMode="auto">
          <a:xfrm rot="2876685">
            <a:off x="1824287" y="1211689"/>
            <a:ext cx="1512864" cy="186009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5">
            <a:extLst>
              <a:ext uri="{FF2B5EF4-FFF2-40B4-BE49-F238E27FC236}">
                <a16:creationId xmlns:a16="http://schemas.microsoft.com/office/drawing/2014/main" id="{9792400B-B24C-4F6A-B4F8-F1B018809647}"/>
              </a:ext>
            </a:extLst>
          </p:cNvPr>
          <p:cNvSpPr>
            <a:spLocks noChangeArrowheads="1"/>
          </p:cNvSpPr>
          <p:nvPr/>
        </p:nvSpPr>
        <p:spPr bwMode="auto">
          <a:xfrm rot="2912265">
            <a:off x="832755" y="1180761"/>
            <a:ext cx="1520853" cy="202764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AutoShape 4">
            <a:extLst>
              <a:ext uri="{FF2B5EF4-FFF2-40B4-BE49-F238E27FC236}">
                <a16:creationId xmlns:a16="http://schemas.microsoft.com/office/drawing/2014/main" id="{3B2F542D-12A0-4980-AFAB-D7D06DA4F5B4}"/>
              </a:ext>
            </a:extLst>
          </p:cNvPr>
          <p:cNvSpPr>
            <a:spLocks noChangeArrowheads="1"/>
          </p:cNvSpPr>
          <p:nvPr/>
        </p:nvSpPr>
        <p:spPr bwMode="auto">
          <a:xfrm rot="2898657">
            <a:off x="2260531" y="3158482"/>
            <a:ext cx="4441869" cy="546100"/>
          </a:xfrm>
          <a:prstGeom prst="rightArrow">
            <a:avLst>
              <a:gd name="adj1" fmla="val 33722"/>
              <a:gd name="adj2" fmla="val 142177"/>
            </a:avLst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AutoShape 18">
            <a:extLst>
              <a:ext uri="{FF2B5EF4-FFF2-40B4-BE49-F238E27FC236}">
                <a16:creationId xmlns:a16="http://schemas.microsoft.com/office/drawing/2014/main" id="{042625C6-418A-426E-8EEB-9CAE95D59B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85313" y="1711354"/>
            <a:ext cx="2472392" cy="1534886"/>
          </a:xfrm>
          <a:prstGeom prst="cloudCallout">
            <a:avLst>
              <a:gd name="adj1" fmla="val -29333"/>
              <a:gd name="adj2" fmla="val 97613"/>
            </a:avLst>
          </a:prstGeom>
          <a:solidFill>
            <a:srgbClr val="DDDDFF"/>
          </a:solidFill>
          <a:ln w="9525">
            <a:noFill/>
            <a:round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en-GB" sz="1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could happen to the light?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0467383-3279-45DF-A752-AD3E3C1940E5}"/>
              </a:ext>
            </a:extLst>
          </p:cNvPr>
          <p:cNvSpPr txBox="1"/>
          <p:nvPr/>
        </p:nvSpPr>
        <p:spPr>
          <a:xfrm>
            <a:off x="83889" y="0"/>
            <a:ext cx="76088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 light hits an object it could be…</a:t>
            </a:r>
          </a:p>
        </p:txBody>
      </p:sp>
      <p:sp>
        <p:nvSpPr>
          <p:cNvPr id="15" name="AutoShape 2">
            <a:extLst>
              <a:ext uri="{FF2B5EF4-FFF2-40B4-BE49-F238E27FC236}">
                <a16:creationId xmlns:a16="http://schemas.microsoft.com/office/drawing/2014/main" id="{013340FD-4C74-4225-B89C-4D011E92DF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69916" y="1488904"/>
            <a:ext cx="2265027" cy="2026083"/>
          </a:xfrm>
          <a:prstGeom prst="roundRect">
            <a:avLst>
              <a:gd name="adj" fmla="val 6856"/>
            </a:avLst>
          </a:prstGeom>
          <a:solidFill>
            <a:srgbClr val="33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 marL="360363" indent="-360363">
              <a:spcBef>
                <a:spcPct val="20000"/>
              </a:spcBef>
            </a:pPr>
            <a:r>
              <a:rPr lang="en-GB" altLang="en-US" sz="2400" dirty="0">
                <a:solidFill>
                  <a:schemeClr val="bg1"/>
                </a:solidFill>
                <a:latin typeface="Arial" panose="020B0604020202020204" pitchFamily="34" charset="0"/>
                <a:sym typeface="Wingdings 2" panose="05020102010507070707" pitchFamily="18" charset="2"/>
              </a:rPr>
              <a:t>	Copy the diagram, adding labels to each arrow.</a:t>
            </a:r>
            <a:endParaRPr lang="en-GB" altLang="en-US" sz="28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6" name="AutoShape 18">
            <a:extLst>
              <a:ext uri="{FF2B5EF4-FFF2-40B4-BE49-F238E27FC236}">
                <a16:creationId xmlns:a16="http://schemas.microsoft.com/office/drawing/2014/main" id="{4C479F7B-BCAC-41B7-9848-6F71AD03F6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6988" y="3826778"/>
            <a:ext cx="2011379" cy="1248561"/>
          </a:xfrm>
          <a:prstGeom prst="cloudCallout">
            <a:avLst>
              <a:gd name="adj1" fmla="val -71041"/>
              <a:gd name="adj2" fmla="val 48565"/>
            </a:avLst>
          </a:prstGeom>
          <a:solidFill>
            <a:srgbClr val="DDDDFF"/>
          </a:solidFill>
          <a:ln w="9525">
            <a:noFill/>
            <a:round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en-GB" sz="1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this similar to?</a:t>
            </a:r>
          </a:p>
        </p:txBody>
      </p:sp>
      <p:sp>
        <p:nvSpPr>
          <p:cNvPr id="17" name="AutoShape 18">
            <a:extLst>
              <a:ext uri="{FF2B5EF4-FFF2-40B4-BE49-F238E27FC236}">
                <a16:creationId xmlns:a16="http://schemas.microsoft.com/office/drawing/2014/main" id="{79CDFDDA-A0C3-4FB0-BEFC-CB5EEA42FF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30055" y="1772874"/>
            <a:ext cx="2425817" cy="1792447"/>
          </a:xfrm>
          <a:prstGeom prst="cloudCallout">
            <a:avLst>
              <a:gd name="adj1" fmla="val 65213"/>
              <a:gd name="adj2" fmla="val 58393"/>
            </a:avLst>
          </a:prstGeom>
          <a:solidFill>
            <a:srgbClr val="DDDDFF"/>
          </a:solidFill>
          <a:ln w="9525">
            <a:noFill/>
            <a:round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en-GB" sz="1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do we call an object that transmits most light?</a:t>
            </a:r>
          </a:p>
        </p:txBody>
      </p:sp>
    </p:spTree>
    <p:extLst>
      <p:ext uri="{BB962C8B-B14F-4D97-AF65-F5344CB8AC3E}">
        <p14:creationId xmlns:p14="http://schemas.microsoft.com/office/powerpoint/2010/main" val="185228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/>
      <p:bldP spid="7" grpId="0"/>
      <p:bldP spid="8" grpId="0"/>
      <p:bldP spid="9" grpId="0" animBg="1"/>
      <p:bldP spid="4" grpId="0" animBg="1"/>
      <p:bldP spid="16" grpId="0" animBg="1"/>
      <p:bldP spid="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C319BCE5-7DDC-4290-9615-1CB59C078657}"/>
              </a:ext>
            </a:extLst>
          </p:cNvPr>
          <p:cNvSpPr/>
          <p:nvPr/>
        </p:nvSpPr>
        <p:spPr>
          <a:xfrm>
            <a:off x="2729219" y="1273444"/>
            <a:ext cx="6340678" cy="47817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2385464-1135-475E-80E0-0BF9957847BF}"/>
              </a:ext>
            </a:extLst>
          </p:cNvPr>
          <p:cNvSpPr/>
          <p:nvPr/>
        </p:nvSpPr>
        <p:spPr>
          <a:xfrm>
            <a:off x="2737608" y="1877451"/>
            <a:ext cx="6340678" cy="47817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F97E646-09B3-4AE0-A078-21921AC0C56F}"/>
              </a:ext>
            </a:extLst>
          </p:cNvPr>
          <p:cNvSpPr/>
          <p:nvPr/>
        </p:nvSpPr>
        <p:spPr>
          <a:xfrm>
            <a:off x="2736210" y="3075679"/>
            <a:ext cx="6340678" cy="47817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44D024B-B02F-4FBD-BF24-7473F5E48EEB}"/>
              </a:ext>
            </a:extLst>
          </p:cNvPr>
          <p:cNvSpPr/>
          <p:nvPr/>
        </p:nvSpPr>
        <p:spPr>
          <a:xfrm>
            <a:off x="93677" y="2480061"/>
            <a:ext cx="1635853" cy="47817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18282F2-DBB9-4C62-8451-DD678F003160}"/>
              </a:ext>
            </a:extLst>
          </p:cNvPr>
          <p:cNvSpPr/>
          <p:nvPr/>
        </p:nvSpPr>
        <p:spPr>
          <a:xfrm>
            <a:off x="93678" y="1280435"/>
            <a:ext cx="1635853" cy="47817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id="{752D0226-155A-45B3-AEE4-0EC14C9332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224" y="3653265"/>
            <a:ext cx="8841996" cy="935513"/>
          </a:xfrm>
          <a:prstGeom prst="roundRect">
            <a:avLst>
              <a:gd name="adj" fmla="val 6856"/>
            </a:avLst>
          </a:prstGeom>
          <a:solidFill>
            <a:srgbClr val="33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 marL="360363" indent="-360363">
              <a:spcBef>
                <a:spcPct val="20000"/>
              </a:spcBef>
            </a:pPr>
            <a:r>
              <a:rPr lang="en-GB" altLang="en-US" sz="2400" dirty="0">
                <a:solidFill>
                  <a:schemeClr val="bg1"/>
                </a:solidFill>
                <a:latin typeface="Arial" panose="020B0604020202020204" pitchFamily="34" charset="0"/>
                <a:sym typeface="Wingdings 2" panose="05020102010507070707" pitchFamily="18" charset="2"/>
              </a:rPr>
              <a:t>	Add definitions for the 3 labels on your diagram, then match up &amp; write out the remaining 3 keywords.</a:t>
            </a:r>
            <a:endParaRPr lang="en-GB" altLang="en-US" sz="28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79093A0-1343-4061-A0BC-CA6B073B1121}"/>
              </a:ext>
            </a:extLst>
          </p:cNvPr>
          <p:cNvSpPr/>
          <p:nvPr/>
        </p:nvSpPr>
        <p:spPr>
          <a:xfrm>
            <a:off x="92279" y="71022"/>
            <a:ext cx="1635853" cy="47817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6817BDE-823D-4886-8004-F53F53B541C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9144000" cy="3624524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01BA2DE-5ADD-4927-AA92-E102FBEFCAB4}"/>
              </a:ext>
            </a:extLst>
          </p:cNvPr>
          <p:cNvCxnSpPr>
            <a:cxnSpLocks/>
          </p:cNvCxnSpPr>
          <p:nvPr/>
        </p:nvCxnSpPr>
        <p:spPr>
          <a:xfrm>
            <a:off x="1744910" y="314302"/>
            <a:ext cx="981512" cy="301164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1C692F4-02D3-4A37-B4EB-3187704CAB7F}"/>
              </a:ext>
            </a:extLst>
          </p:cNvPr>
          <p:cNvCxnSpPr>
            <a:cxnSpLocks/>
          </p:cNvCxnSpPr>
          <p:nvPr/>
        </p:nvCxnSpPr>
        <p:spPr>
          <a:xfrm>
            <a:off x="1746309" y="1506937"/>
            <a:ext cx="988502" cy="60260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B2F671A-5ACB-429D-9C84-EBBE27D27E2B}"/>
              </a:ext>
            </a:extLst>
          </p:cNvPr>
          <p:cNvCxnSpPr>
            <a:cxnSpLocks/>
          </p:cNvCxnSpPr>
          <p:nvPr/>
        </p:nvCxnSpPr>
        <p:spPr>
          <a:xfrm flipV="1">
            <a:off x="1746308" y="1505539"/>
            <a:ext cx="971725" cy="121780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A562898-BE35-469A-B865-B535E0F46648}"/>
              </a:ext>
            </a:extLst>
          </p:cNvPr>
          <p:cNvCxnSpPr>
            <a:cxnSpLocks/>
          </p:cNvCxnSpPr>
          <p:nvPr/>
        </p:nvCxnSpPr>
        <p:spPr>
          <a:xfrm flipV="1">
            <a:off x="1744910" y="314303"/>
            <a:ext cx="981512" cy="62078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0CA341E-E8AF-43DD-9E30-B36B05139377}"/>
              </a:ext>
            </a:extLst>
          </p:cNvPr>
          <p:cNvCxnSpPr>
            <a:cxnSpLocks/>
          </p:cNvCxnSpPr>
          <p:nvPr/>
        </p:nvCxnSpPr>
        <p:spPr>
          <a:xfrm flipV="1">
            <a:off x="1730929" y="935088"/>
            <a:ext cx="995493" cy="118564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FA4E55F-3D33-4C7A-8D23-4999A6315C64}"/>
              </a:ext>
            </a:extLst>
          </p:cNvPr>
          <p:cNvCxnSpPr>
            <a:cxnSpLocks/>
          </p:cNvCxnSpPr>
          <p:nvPr/>
        </p:nvCxnSpPr>
        <p:spPr>
          <a:xfrm flipV="1">
            <a:off x="1723939" y="2721943"/>
            <a:ext cx="1010872" cy="61659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AutoShape 18">
            <a:extLst>
              <a:ext uri="{FF2B5EF4-FFF2-40B4-BE49-F238E27FC236}">
                <a16:creationId xmlns:a16="http://schemas.microsoft.com/office/drawing/2014/main" id="{E6A790EF-D566-4415-86C8-55C4D0D67B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60859" y="1452644"/>
            <a:ext cx="2100220" cy="1290557"/>
          </a:xfrm>
          <a:prstGeom prst="cloudCallout">
            <a:avLst>
              <a:gd name="adj1" fmla="val 66045"/>
              <a:gd name="adj2" fmla="val 71483"/>
            </a:avLst>
          </a:prstGeom>
          <a:solidFill>
            <a:srgbClr val="DDDDFF"/>
          </a:solidFill>
          <a:ln w="9525">
            <a:noFill/>
            <a:round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en-GB" sz="16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record cards totally opaque?</a:t>
            </a:r>
          </a:p>
        </p:txBody>
      </p:sp>
    </p:spTree>
    <p:extLst>
      <p:ext uri="{BB962C8B-B14F-4D97-AF65-F5344CB8AC3E}">
        <p14:creationId xmlns:p14="http://schemas.microsoft.com/office/powerpoint/2010/main" val="1509284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3" grpId="0" animBg="1"/>
      <p:bldP spid="7" grpId="0" animBg="1"/>
      <p:bldP spid="6" grpId="0" animBg="1"/>
      <p:bldP spid="5" grpId="0" animBg="1"/>
      <p:bldP spid="4" grpId="0" animBg="1"/>
      <p:bldP spid="2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8C7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A86361F-432B-4544-B1D6-4EB5753F1F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35839" cy="2323750"/>
          </a:xfrm>
          <a:prstGeom prst="rect">
            <a:avLst/>
          </a:prstGeom>
        </p:spPr>
      </p:pic>
      <p:sp>
        <p:nvSpPr>
          <p:cNvPr id="3" name="AutoShape 2">
            <a:extLst>
              <a:ext uri="{FF2B5EF4-FFF2-40B4-BE49-F238E27FC236}">
                <a16:creationId xmlns:a16="http://schemas.microsoft.com/office/drawing/2014/main" id="{D264B3C1-EDA2-4103-B18D-72049478E3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169" y="2420083"/>
            <a:ext cx="8271545" cy="1807968"/>
          </a:xfrm>
          <a:prstGeom prst="roundRect">
            <a:avLst>
              <a:gd name="adj" fmla="val 6856"/>
            </a:avLst>
          </a:prstGeom>
          <a:solidFill>
            <a:srgbClr val="33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 marL="360363" indent="-360363">
              <a:spcBef>
                <a:spcPct val="20000"/>
              </a:spcBef>
              <a:buFont typeface="Wingdings 2" panose="05020102010507070707" pitchFamily="18" charset="2"/>
              <a:buChar char="!"/>
            </a:pPr>
            <a:r>
              <a:rPr lang="en-GB" altLang="en-US" sz="2400" dirty="0">
                <a:solidFill>
                  <a:schemeClr val="bg1"/>
                </a:solidFill>
                <a:latin typeface="Arial" panose="020B0604020202020204" pitchFamily="34" charset="0"/>
                <a:sym typeface="Wingdings 2" panose="05020102010507070707" pitchFamily="18" charset="2"/>
              </a:rPr>
              <a:t>Stick in your pictures and under each one add:</a:t>
            </a:r>
          </a:p>
          <a:p>
            <a:pPr marL="628650" indent="-628650">
              <a:spcBef>
                <a:spcPct val="20000"/>
              </a:spcBef>
            </a:pPr>
            <a:r>
              <a:rPr lang="en-GB" altLang="en-US" sz="2400" dirty="0">
                <a:solidFill>
                  <a:schemeClr val="bg1"/>
                </a:solidFill>
                <a:latin typeface="Arial" panose="020B0604020202020204" pitchFamily="34" charset="0"/>
                <a:sym typeface="Wingdings 2" panose="05020102010507070707" pitchFamily="18" charset="2"/>
              </a:rPr>
              <a:t>	i) what has happened to the light</a:t>
            </a:r>
          </a:p>
          <a:p>
            <a:pPr marL="628650" indent="-628650" defTabSz="990600">
              <a:spcBef>
                <a:spcPct val="20000"/>
              </a:spcBef>
            </a:pPr>
            <a:r>
              <a:rPr lang="en-GB" altLang="en-US" sz="2400" dirty="0">
                <a:solidFill>
                  <a:schemeClr val="bg1"/>
                </a:solidFill>
                <a:latin typeface="Arial" panose="020B0604020202020204" pitchFamily="34" charset="0"/>
                <a:sym typeface="Wingdings 2" panose="05020102010507070707" pitchFamily="18" charset="2"/>
              </a:rPr>
              <a:t>	ii) whether the material is transparent, translucent or  		opaque.</a:t>
            </a:r>
            <a:endParaRPr lang="en-GB" altLang="en-US" sz="28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36412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8C7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A86361F-432B-4544-B1D6-4EB5753F1F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35839" cy="23237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EDB2958-6DB5-41EB-809E-2B79BE23C443}"/>
              </a:ext>
            </a:extLst>
          </p:cNvPr>
          <p:cNvSpPr txBox="1"/>
          <p:nvPr/>
        </p:nvSpPr>
        <p:spPr>
          <a:xfrm>
            <a:off x="268448" y="2400458"/>
            <a:ext cx="26593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0092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Transmitted, reflected.</a:t>
            </a:r>
          </a:p>
          <a:p>
            <a:pPr algn="ctr"/>
            <a:r>
              <a:rPr lang="en-GB" sz="3200" b="1" dirty="0">
                <a:solidFill>
                  <a:srgbClr val="0092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Transparent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F7ED539-6B72-4B18-BA94-4E5DA77A5934}"/>
              </a:ext>
            </a:extLst>
          </p:cNvPr>
          <p:cNvSpPr txBox="1"/>
          <p:nvPr/>
        </p:nvSpPr>
        <p:spPr>
          <a:xfrm>
            <a:off x="3331828" y="2385078"/>
            <a:ext cx="26593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0092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Reflected, absorbed.</a:t>
            </a:r>
          </a:p>
          <a:p>
            <a:pPr algn="ctr"/>
            <a:r>
              <a:rPr lang="en-GB" sz="3200" b="1" dirty="0">
                <a:solidFill>
                  <a:srgbClr val="0092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Opaque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381038B-71D2-4901-96ED-7E38C2C4337D}"/>
              </a:ext>
            </a:extLst>
          </p:cNvPr>
          <p:cNvSpPr txBox="1"/>
          <p:nvPr/>
        </p:nvSpPr>
        <p:spPr>
          <a:xfrm>
            <a:off x="5998129" y="2393467"/>
            <a:ext cx="314587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0092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Transmitted (but scattered), reflected.</a:t>
            </a:r>
          </a:p>
          <a:p>
            <a:pPr algn="ctr"/>
            <a:r>
              <a:rPr lang="en-GB" sz="3200" b="1" dirty="0">
                <a:solidFill>
                  <a:srgbClr val="0092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Translucent</a:t>
            </a:r>
          </a:p>
        </p:txBody>
      </p:sp>
    </p:spTree>
    <p:extLst>
      <p:ext uri="{BB962C8B-B14F-4D97-AF65-F5344CB8AC3E}">
        <p14:creationId xmlns:p14="http://schemas.microsoft.com/office/powerpoint/2010/main" val="3260912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8C7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5F0D8AE-9695-42F5-8282-94A063478C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782" y="1958179"/>
            <a:ext cx="5687736" cy="280880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249712A-429F-442C-AC33-B8FC07E87528}"/>
              </a:ext>
            </a:extLst>
          </p:cNvPr>
          <p:cNvSpPr txBox="1"/>
          <p:nvPr/>
        </p:nvSpPr>
        <p:spPr>
          <a:xfrm>
            <a:off x="78170" y="4346704"/>
            <a:ext cx="19950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0092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glass</a:t>
            </a:r>
            <a:endParaRPr lang="en-GB" sz="3200" b="1" dirty="0">
              <a:solidFill>
                <a:srgbClr val="00924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AutoShape 20">
            <a:extLst>
              <a:ext uri="{FF2B5EF4-FFF2-40B4-BE49-F238E27FC236}">
                <a16:creationId xmlns:a16="http://schemas.microsoft.com/office/drawing/2014/main" id="{B6167FB0-9C86-4E1D-9CDA-7B2E717D63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271" y="140273"/>
            <a:ext cx="8864559" cy="1671749"/>
          </a:xfrm>
          <a:prstGeom prst="roundRect">
            <a:avLst>
              <a:gd name="adj" fmla="val 13342"/>
            </a:avLst>
          </a:prstGeom>
          <a:solidFill>
            <a:srgbClr val="00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 marL="360363" indent="-360363">
              <a:buFont typeface="Wingdings" panose="05000000000000000000" pitchFamily="2" charset="2"/>
              <a:buChar char="I"/>
              <a:defRPr/>
            </a:pPr>
            <a:r>
              <a:rPr lang="en-GB" sz="2400" kern="0" dirty="0">
                <a:solidFill>
                  <a:srgbClr val="FFFFFF"/>
                </a:solidFill>
                <a:latin typeface="Calibri" pitchFamily="34" charset="0"/>
                <a:sym typeface="Wingdings"/>
              </a:rPr>
              <a:t>Shine light from a </a:t>
            </a:r>
            <a:r>
              <a:rPr lang="en-GB" sz="2400" kern="0" dirty="0" err="1">
                <a:solidFill>
                  <a:srgbClr val="FFFFFF"/>
                </a:solidFill>
                <a:latin typeface="Calibri" pitchFamily="34" charset="0"/>
                <a:sym typeface="Wingdings"/>
              </a:rPr>
              <a:t>raybox</a:t>
            </a:r>
            <a:r>
              <a:rPr lang="en-GB" sz="2400" kern="0" dirty="0">
                <a:solidFill>
                  <a:srgbClr val="FFFFFF"/>
                </a:solidFill>
                <a:latin typeface="Calibri" pitchFamily="34" charset="0"/>
                <a:sym typeface="Wingdings"/>
              </a:rPr>
              <a:t> at the materials you are given or from your pencil case etc…</a:t>
            </a:r>
          </a:p>
          <a:p>
            <a:pPr marL="360363" indent="-360363">
              <a:defRPr/>
            </a:pPr>
            <a:r>
              <a:rPr lang="en-GB" altLang="en-US" sz="2400" dirty="0">
                <a:solidFill>
                  <a:schemeClr val="bg1"/>
                </a:solidFill>
                <a:latin typeface="Arial" panose="020B0604020202020204" pitchFamily="34" charset="0"/>
                <a:sym typeface="Wingdings 2" panose="05020102010507070707" pitchFamily="18" charset="2"/>
              </a:rPr>
              <a:t>	</a:t>
            </a:r>
            <a:r>
              <a:rPr lang="en-GB" altLang="en-US" sz="2400" dirty="0">
                <a:solidFill>
                  <a:schemeClr val="bg1"/>
                </a:solidFill>
                <a:sym typeface="Wingdings 2" panose="05020102010507070707" pitchFamily="18" charset="2"/>
              </a:rPr>
              <a:t>Use what you see to list your materials as examples under the 3 pictures. 	Add others you can think of.</a:t>
            </a:r>
            <a:endParaRPr lang="en-GB" sz="2400" kern="0" dirty="0">
              <a:solidFill>
                <a:srgbClr val="FFFFFF"/>
              </a:solidFill>
              <a:sym typeface="Wingdings"/>
            </a:endParaRPr>
          </a:p>
          <a:p>
            <a:pPr>
              <a:defRPr/>
            </a:pPr>
            <a:endParaRPr lang="en-GB" sz="2400" kern="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5" name="5-Point Star 42">
            <a:extLst>
              <a:ext uri="{FF2B5EF4-FFF2-40B4-BE49-F238E27FC236}">
                <a16:creationId xmlns:a16="http://schemas.microsoft.com/office/drawing/2014/main" id="{96236311-441F-4BB0-9F64-F42421C8ECF3}"/>
              </a:ext>
            </a:extLst>
          </p:cNvPr>
          <p:cNvSpPr/>
          <p:nvPr/>
        </p:nvSpPr>
        <p:spPr>
          <a:xfrm>
            <a:off x="1971361" y="1378720"/>
            <a:ext cx="287214" cy="281070"/>
          </a:xfrm>
          <a:prstGeom prst="star5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6" name="AutoShape 18">
            <a:extLst>
              <a:ext uri="{FF2B5EF4-FFF2-40B4-BE49-F238E27FC236}">
                <a16:creationId xmlns:a16="http://schemas.microsoft.com/office/drawing/2014/main" id="{498FA58C-DD9A-42FC-90B2-9C57E74C6A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21960" y="1837189"/>
            <a:ext cx="3129093" cy="1979802"/>
          </a:xfrm>
          <a:prstGeom prst="cloudCallout">
            <a:avLst>
              <a:gd name="adj1" fmla="val 49219"/>
              <a:gd name="adj2" fmla="val 65410"/>
            </a:avLst>
          </a:prstGeom>
          <a:solidFill>
            <a:srgbClr val="DDDDFF"/>
          </a:solidFill>
          <a:ln w="9525">
            <a:noFill/>
            <a:round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en-GB" sz="1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could we measure how much is transmitted etc…?</a:t>
            </a:r>
          </a:p>
        </p:txBody>
      </p:sp>
    </p:spTree>
    <p:extLst>
      <p:ext uri="{BB962C8B-B14F-4D97-AF65-F5344CB8AC3E}">
        <p14:creationId xmlns:p14="http://schemas.microsoft.com/office/powerpoint/2010/main" val="2942418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>
            <a:extLst>
              <a:ext uri="{FF2B5EF4-FFF2-40B4-BE49-F238E27FC236}">
                <a16:creationId xmlns:a16="http://schemas.microsoft.com/office/drawing/2014/main" id="{DB5C1F0F-1EA7-457A-B3F9-29D62FF6BC1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Objectives</a:t>
            </a:r>
          </a:p>
        </p:txBody>
      </p:sp>
      <p:sp>
        <p:nvSpPr>
          <p:cNvPr id="56322" name="Rectangle 3">
            <a:extLst>
              <a:ext uri="{FF2B5EF4-FFF2-40B4-BE49-F238E27FC236}">
                <a16:creationId xmlns:a16="http://schemas.microsoft.com/office/drawing/2014/main" id="{595008E0-7669-4194-9376-D19604CA9B2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39437" y="1221581"/>
            <a:ext cx="8589818" cy="3509963"/>
          </a:xfrm>
        </p:spPr>
        <p:txBody>
          <a:bodyPr/>
          <a:lstStyle/>
          <a:p>
            <a:pPr marL="403622" lvl="1" indent="-269081" eaLnBrk="1" hangingPunct="1"/>
            <a:r>
              <a:rPr lang="en-GB" altLang="en-US" dirty="0"/>
              <a:t>Recall that light travels in </a:t>
            </a:r>
            <a:r>
              <a:rPr lang="en-GB" altLang="en-US" dirty="0">
                <a:highlight>
                  <a:srgbClr val="FFFF00"/>
                </a:highlight>
              </a:rPr>
              <a:t>straight lines</a:t>
            </a:r>
            <a:r>
              <a:rPr lang="en-GB" altLang="en-US" dirty="0"/>
              <a:t> and can pass through empty space. </a:t>
            </a:r>
          </a:p>
          <a:p>
            <a:pPr marL="403622" lvl="1" indent="-269081" eaLnBrk="1" hangingPunct="1"/>
            <a:r>
              <a:rPr lang="en-GB" altLang="en-US" dirty="0"/>
              <a:t>State the meaning of: </a:t>
            </a:r>
            <a:r>
              <a:rPr lang="en-GB" altLang="en-US" dirty="0">
                <a:solidFill>
                  <a:srgbClr val="934C74"/>
                </a:solidFill>
              </a:rPr>
              <a:t>opaque, translucent, transparent, reflect, scatter, transmit, absorb.</a:t>
            </a:r>
          </a:p>
          <a:p>
            <a:pPr marL="403622" lvl="1" indent="-269081" eaLnBrk="1" hangingPunct="1"/>
            <a:r>
              <a:rPr lang="en-GB" altLang="en-US" dirty="0"/>
              <a:t>Use the ray model of light to explain how we see things that are not sources of light and to explain how shadows are formed.</a:t>
            </a:r>
          </a:p>
          <a:p>
            <a:pPr marL="403622" lvl="1" indent="-269081" eaLnBrk="1" hangingPunct="1"/>
            <a:r>
              <a:rPr lang="en-GB" altLang="en-US" dirty="0"/>
              <a:t>Recall that sound does not travel as quickly as light, and needs a medium through which to travel but light does not. </a:t>
            </a:r>
          </a:p>
          <a:p>
            <a:pPr marL="403622" lvl="1" indent="-269081" eaLnBrk="1" hangingPunct="1"/>
            <a:r>
              <a:rPr lang="en-GB" altLang="en-US" dirty="0"/>
              <a:t>State the meaning of </a:t>
            </a:r>
            <a:r>
              <a:rPr lang="en-GB" altLang="en-US" dirty="0">
                <a:solidFill>
                  <a:srgbClr val="934C74"/>
                </a:solidFill>
              </a:rPr>
              <a:t>transverse wave</a:t>
            </a:r>
            <a:r>
              <a:rPr lang="en-GB" altLang="en-US" dirty="0"/>
              <a:t> and recall that light waves are transverse waves. </a:t>
            </a:r>
          </a:p>
        </p:txBody>
      </p:sp>
      <p:sp>
        <p:nvSpPr>
          <p:cNvPr id="56323" name="Rectangle 5">
            <a:extLst>
              <a:ext uri="{FF2B5EF4-FFF2-40B4-BE49-F238E27FC236}">
                <a16:creationId xmlns:a16="http://schemas.microsoft.com/office/drawing/2014/main" id="{E681090C-7A56-4C3B-9CB7-4D4EAD629D96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8859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2288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5717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9146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  <p:sp>
        <p:nvSpPr>
          <p:cNvPr id="5" name="AutoShape 18">
            <a:extLst>
              <a:ext uri="{FF2B5EF4-FFF2-40B4-BE49-F238E27FC236}">
                <a16:creationId xmlns:a16="http://schemas.microsoft.com/office/drawing/2014/main" id="{68797DD0-AC09-4492-8E57-E0B4A89B5A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8746" y="-207818"/>
            <a:ext cx="2299854" cy="1489363"/>
          </a:xfrm>
          <a:prstGeom prst="cloudCallout">
            <a:avLst>
              <a:gd name="adj1" fmla="val 76331"/>
              <a:gd name="adj2" fmla="val 46068"/>
            </a:avLst>
          </a:prstGeom>
          <a:solidFill>
            <a:srgbClr val="DDDDFF"/>
          </a:solidFill>
          <a:ln w="9525">
            <a:noFill/>
            <a:round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en-GB" sz="1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Did you draw straight lines?</a:t>
            </a:r>
          </a:p>
        </p:txBody>
      </p:sp>
    </p:spTree>
    <p:extLst>
      <p:ext uri="{BB962C8B-B14F-4D97-AF65-F5344CB8AC3E}">
        <p14:creationId xmlns:p14="http://schemas.microsoft.com/office/powerpoint/2010/main" val="603293172"/>
      </p:ext>
    </p:extLst>
  </p:cSld>
  <p:clrMapOvr>
    <a:masterClrMapping/>
  </p:clrMapOvr>
  <p:transition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3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63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63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63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0">
            <a:extLst>
              <a:ext uri="{FF2B5EF4-FFF2-40B4-BE49-F238E27FC236}">
                <a16:creationId xmlns:a16="http://schemas.microsoft.com/office/drawing/2014/main" id="{B3A9642D-4852-4D5E-AC5A-D9732AD46E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142" y="111321"/>
            <a:ext cx="8056345" cy="1247695"/>
          </a:xfrm>
          <a:prstGeom prst="roundRect">
            <a:avLst>
              <a:gd name="adj" fmla="val 13342"/>
            </a:avLst>
          </a:prstGeom>
          <a:solidFill>
            <a:srgbClr val="33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 marL="398860" indent="-398860" fontAlgn="base">
              <a:spcBef>
                <a:spcPct val="20000"/>
              </a:spcBef>
              <a:spcAft>
                <a:spcPct val="0"/>
              </a:spcAft>
              <a:buFont typeface="Webdings" panose="05030102010509060703" pitchFamily="18" charset="2"/>
              <a:buChar char="N"/>
            </a:pPr>
            <a:r>
              <a:rPr lang="en-GB" sz="21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Watch as the amount of light reflected or transmitted by some materials are tested with a light sensor.</a:t>
            </a:r>
          </a:p>
          <a:p>
            <a:pPr marL="360363" indent="-360363" fontAlgn="base">
              <a:spcBef>
                <a:spcPct val="20000"/>
              </a:spcBef>
              <a:spcAft>
                <a:spcPct val="0"/>
              </a:spcAft>
            </a:pPr>
            <a:r>
              <a:rPr lang="en-GB" sz="21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	Add to or correct your lists of examples as needed.</a:t>
            </a:r>
            <a:endParaRPr lang="en-GB" sz="21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5431BE3-D47C-435B-B525-3A8D0FD1D8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0400" y="1592510"/>
            <a:ext cx="3176763" cy="2498876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DAA3E984-374A-4FCB-BCB2-95AB5D45E444}"/>
              </a:ext>
            </a:extLst>
          </p:cNvPr>
          <p:cNvSpPr/>
          <p:nvPr/>
        </p:nvSpPr>
        <p:spPr>
          <a:xfrm>
            <a:off x="7701095" y="1904301"/>
            <a:ext cx="973122" cy="83051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755B399-7E7D-489F-BF38-D34A8D4753E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91" b="19756"/>
          <a:stretch/>
        </p:blipFill>
        <p:spPr>
          <a:xfrm>
            <a:off x="129505" y="1367405"/>
            <a:ext cx="2999588" cy="175633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905FD75-E66F-4742-88CA-D5031F726A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547" y="3657601"/>
            <a:ext cx="2181768" cy="131658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65AF014-2A9F-42BE-9BB4-6882266C6253}"/>
              </a:ext>
            </a:extLst>
          </p:cNvPr>
          <p:cNvSpPr txBox="1"/>
          <p:nvPr/>
        </p:nvSpPr>
        <p:spPr>
          <a:xfrm>
            <a:off x="1216404" y="2961314"/>
            <a:ext cx="9060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solidFill>
                  <a:srgbClr val="0070C0"/>
                </a:solidFill>
              </a:rPr>
              <a:t>or</a:t>
            </a:r>
          </a:p>
        </p:txBody>
      </p:sp>
      <p:sp>
        <p:nvSpPr>
          <p:cNvPr id="10" name="AutoShape 18">
            <a:extLst>
              <a:ext uri="{FF2B5EF4-FFF2-40B4-BE49-F238E27FC236}">
                <a16:creationId xmlns:a16="http://schemas.microsoft.com/office/drawing/2014/main" id="{83778581-BCF3-44CA-8E83-461269541A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60646" y="2575420"/>
            <a:ext cx="2734811" cy="1979802"/>
          </a:xfrm>
          <a:prstGeom prst="cloudCallout">
            <a:avLst>
              <a:gd name="adj1" fmla="val 55967"/>
              <a:gd name="adj2" fmla="val 66681"/>
            </a:avLst>
          </a:prstGeom>
          <a:solidFill>
            <a:srgbClr val="DDDDFF"/>
          </a:solidFill>
          <a:ln w="9525">
            <a:noFill/>
            <a:round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en-GB" sz="20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could we calculate how much light is absorbed?</a:t>
            </a:r>
          </a:p>
        </p:txBody>
      </p:sp>
    </p:spTree>
    <p:extLst>
      <p:ext uri="{BB962C8B-B14F-4D97-AF65-F5344CB8AC3E}">
        <p14:creationId xmlns:p14="http://schemas.microsoft.com/office/powerpoint/2010/main" val="13029278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0BC9083-BAD7-4608-BCA1-90628B2A1336}"/>
              </a:ext>
            </a:extLst>
          </p:cNvPr>
          <p:cNvSpPr txBox="1"/>
          <p:nvPr/>
        </p:nvSpPr>
        <p:spPr>
          <a:xfrm>
            <a:off x="125835" y="109057"/>
            <a:ext cx="67615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u="sng" dirty="0">
                <a:latin typeface="Arial" panose="020B0604020202020204" pitchFamily="34" charset="0"/>
                <a:cs typeface="Arial" panose="020B0604020202020204" pitchFamily="34" charset="0"/>
              </a:rPr>
              <a:t>Shadows and pin hole cameras</a:t>
            </a:r>
          </a:p>
        </p:txBody>
      </p:sp>
      <p:sp>
        <p:nvSpPr>
          <p:cNvPr id="3" name="AutoShape 20">
            <a:extLst>
              <a:ext uri="{FF2B5EF4-FFF2-40B4-BE49-F238E27FC236}">
                <a16:creationId xmlns:a16="http://schemas.microsoft.com/office/drawing/2014/main" id="{824A8D19-D967-49FA-A9B6-57260849E2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049" y="928838"/>
            <a:ext cx="8864559" cy="1671749"/>
          </a:xfrm>
          <a:prstGeom prst="roundRect">
            <a:avLst>
              <a:gd name="adj" fmla="val 9829"/>
            </a:avLst>
          </a:prstGeom>
          <a:solidFill>
            <a:srgbClr val="00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r>
              <a:rPr lang="en-GB" sz="2400" kern="0" dirty="0">
                <a:solidFill>
                  <a:srgbClr val="FFFFFF"/>
                </a:solidFill>
                <a:latin typeface="Calibri" pitchFamily="34" charset="0"/>
                <a:sym typeface="Wingdings"/>
              </a:rPr>
              <a:t>A: Use a ray box to cast a shadow of a toy soldier on a screen.</a:t>
            </a:r>
          </a:p>
          <a:p>
            <a:pPr marL="360363" indent="-360363">
              <a:defRPr/>
            </a:pPr>
            <a:r>
              <a:rPr lang="en-GB" sz="2400" kern="0" dirty="0">
                <a:solidFill>
                  <a:srgbClr val="FFFFFF"/>
                </a:solidFill>
                <a:latin typeface="Calibri" pitchFamily="34" charset="0"/>
                <a:sym typeface="Wingdings" panose="05000000000000000000" pitchFamily="2" charset="2"/>
              </a:rPr>
              <a:t>	</a:t>
            </a:r>
            <a:r>
              <a:rPr lang="en-GB" sz="2400" kern="0" dirty="0">
                <a:solidFill>
                  <a:srgbClr val="FFFFFF"/>
                </a:solidFill>
                <a:latin typeface="Calibri" pitchFamily="34" charset="0"/>
                <a:sym typeface="Wingdings"/>
              </a:rPr>
              <a:t>Draw a ray diagram to show how the shadow is formed.</a:t>
            </a:r>
          </a:p>
          <a:p>
            <a:pPr marL="360363" indent="-360363">
              <a:defRPr/>
            </a:pPr>
            <a:r>
              <a:rPr lang="en-GB" sz="2400" kern="0" dirty="0">
                <a:solidFill>
                  <a:srgbClr val="FFFFFF"/>
                </a:solidFill>
                <a:latin typeface="Calibri" pitchFamily="34" charset="0"/>
                <a:sym typeface="Wingdings"/>
              </a:rPr>
              <a:t>	Draw another ray diagram to explain what happens if you move the soldier towards / away from the screen.</a:t>
            </a:r>
            <a:endParaRPr lang="en-GB" sz="2400" kern="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" name="5-Point Star 42">
            <a:extLst>
              <a:ext uri="{FF2B5EF4-FFF2-40B4-BE49-F238E27FC236}">
                <a16:creationId xmlns:a16="http://schemas.microsoft.com/office/drawing/2014/main" id="{2A6A474A-1A30-402F-81C4-F50950D59639}"/>
              </a:ext>
            </a:extLst>
          </p:cNvPr>
          <p:cNvSpPr/>
          <p:nvPr/>
        </p:nvSpPr>
        <p:spPr>
          <a:xfrm>
            <a:off x="276785" y="1789780"/>
            <a:ext cx="287214" cy="281070"/>
          </a:xfrm>
          <a:prstGeom prst="star5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5" name="AutoShape 20">
            <a:extLst>
              <a:ext uri="{FF2B5EF4-FFF2-40B4-BE49-F238E27FC236}">
                <a16:creationId xmlns:a16="http://schemas.microsoft.com/office/drawing/2014/main" id="{A4E6268A-088B-4511-BCE1-5BDC243E01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669" y="2759036"/>
            <a:ext cx="8864559" cy="2031077"/>
          </a:xfrm>
          <a:prstGeom prst="roundRect">
            <a:avLst>
              <a:gd name="adj" fmla="val 8799"/>
            </a:avLst>
          </a:prstGeom>
          <a:solidFill>
            <a:srgbClr val="00B050"/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r>
              <a:rPr lang="en-GB" sz="2400" kern="0" dirty="0">
                <a:solidFill>
                  <a:srgbClr val="FFFFFF"/>
                </a:solidFill>
                <a:latin typeface="Calibri" pitchFamily="34" charset="0"/>
                <a:sym typeface="Wingdings"/>
              </a:rPr>
              <a:t>B: Look through a pin hole camera at the filament of a bulb. Warning – very bright – only look at through pinhole camera.</a:t>
            </a:r>
          </a:p>
          <a:p>
            <a:pPr marL="360363" indent="-360363">
              <a:defRPr/>
            </a:pPr>
            <a:r>
              <a:rPr lang="en-GB" sz="2400" kern="0" dirty="0">
                <a:solidFill>
                  <a:srgbClr val="FFFFFF"/>
                </a:solidFill>
                <a:latin typeface="Calibri" pitchFamily="34" charset="0"/>
                <a:sym typeface="Wingdings" panose="05000000000000000000" pitchFamily="2" charset="2"/>
              </a:rPr>
              <a:t>	</a:t>
            </a:r>
            <a:r>
              <a:rPr lang="en-GB" sz="2400" kern="0" dirty="0">
                <a:solidFill>
                  <a:srgbClr val="FFFFFF"/>
                </a:solidFill>
                <a:latin typeface="Calibri" pitchFamily="34" charset="0"/>
                <a:sym typeface="Wingdings"/>
              </a:rPr>
              <a:t>Draw a ray diagram to show how the image is formed.</a:t>
            </a:r>
          </a:p>
          <a:p>
            <a:pPr marL="360363" indent="-360363">
              <a:defRPr/>
            </a:pPr>
            <a:r>
              <a:rPr lang="en-GB" sz="2400" kern="0" dirty="0">
                <a:solidFill>
                  <a:srgbClr val="FFFFFF"/>
                </a:solidFill>
                <a:latin typeface="Calibri" pitchFamily="34" charset="0"/>
                <a:sym typeface="Wingdings"/>
              </a:rPr>
              <a:t>	Draw another ray diagram to explain what effect having a larger hole will have on the image.</a:t>
            </a:r>
            <a:endParaRPr lang="en-GB" sz="2400" kern="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6" name="5-Point Star 42">
            <a:extLst>
              <a:ext uri="{FF2B5EF4-FFF2-40B4-BE49-F238E27FC236}">
                <a16:creationId xmlns:a16="http://schemas.microsoft.com/office/drawing/2014/main" id="{07D8E902-D34A-4399-97B5-5B2EA3FB6C52}"/>
              </a:ext>
            </a:extLst>
          </p:cNvPr>
          <p:cNvSpPr/>
          <p:nvPr/>
        </p:nvSpPr>
        <p:spPr>
          <a:xfrm>
            <a:off x="261406" y="4005872"/>
            <a:ext cx="287214" cy="281070"/>
          </a:xfrm>
          <a:prstGeom prst="star5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</p:spTree>
    <p:extLst>
      <p:ext uri="{BB962C8B-B14F-4D97-AF65-F5344CB8AC3E}">
        <p14:creationId xmlns:p14="http://schemas.microsoft.com/office/powerpoint/2010/main" val="23319970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86FDDC2-75BE-404F-A100-555E53138F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604" y="834660"/>
            <a:ext cx="5827054" cy="355278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F1F5963-CD6A-4CB0-8D23-AF6330A9642B}"/>
              </a:ext>
            </a:extLst>
          </p:cNvPr>
          <p:cNvSpPr txBox="1"/>
          <p:nvPr/>
        </p:nvSpPr>
        <p:spPr>
          <a:xfrm>
            <a:off x="125835" y="109057"/>
            <a:ext cx="67615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u="sng" dirty="0">
                <a:latin typeface="Arial" panose="020B0604020202020204" pitchFamily="34" charset="0"/>
                <a:cs typeface="Arial" panose="020B0604020202020204" pitchFamily="34" charset="0"/>
              </a:rPr>
              <a:t>Shadows and pin hole cameras</a:t>
            </a:r>
          </a:p>
        </p:txBody>
      </p:sp>
      <p:sp>
        <p:nvSpPr>
          <p:cNvPr id="5" name="AutoShape 18">
            <a:extLst>
              <a:ext uri="{FF2B5EF4-FFF2-40B4-BE49-F238E27FC236}">
                <a16:creationId xmlns:a16="http://schemas.microsoft.com/office/drawing/2014/main" id="{07080F8C-D456-4168-A739-0D58467458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81350" y="260058"/>
            <a:ext cx="3011649" cy="2399251"/>
          </a:xfrm>
          <a:prstGeom prst="cloudCallout">
            <a:avLst>
              <a:gd name="adj1" fmla="val 48912"/>
              <a:gd name="adj2" fmla="val 74308"/>
            </a:avLst>
          </a:prstGeom>
          <a:solidFill>
            <a:srgbClr val="DDDDFF"/>
          </a:solidFill>
          <a:ln w="9525">
            <a:noFill/>
            <a:round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en-GB" sz="20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happens to the shadow if the puppet is moved towards the light?</a:t>
            </a:r>
          </a:p>
        </p:txBody>
      </p:sp>
    </p:spTree>
    <p:extLst>
      <p:ext uri="{BB962C8B-B14F-4D97-AF65-F5344CB8AC3E}">
        <p14:creationId xmlns:p14="http://schemas.microsoft.com/office/powerpoint/2010/main" val="13432906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DDBF04E-B347-4D07-B234-30FC1818602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37"/>
          <a:stretch/>
        </p:blipFill>
        <p:spPr>
          <a:xfrm>
            <a:off x="580993" y="0"/>
            <a:ext cx="793173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0569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0195E83-0A13-40A6-8EE3-01E181331F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6048462" cy="306618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230CCC7-9408-4BE5-8AFE-2A18A76AD9D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38"/>
          <a:stretch/>
        </p:blipFill>
        <p:spPr>
          <a:xfrm>
            <a:off x="5449412" y="0"/>
            <a:ext cx="3694587" cy="418610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086822F-45CF-4BBF-9CD9-EC1D7F6647B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7" t="1820" r="54262"/>
          <a:stretch/>
        </p:blipFill>
        <p:spPr>
          <a:xfrm>
            <a:off x="2397721" y="0"/>
            <a:ext cx="353329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36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D97946E-25C8-406A-A89E-5A6633CFDBF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25" t="1141" r="583"/>
          <a:stretch/>
        </p:blipFill>
        <p:spPr>
          <a:xfrm>
            <a:off x="0" y="0"/>
            <a:ext cx="5880710" cy="5143499"/>
          </a:xfrm>
          <a:prstGeom prst="rect">
            <a:avLst/>
          </a:prstGeom>
        </p:spPr>
      </p:pic>
      <p:sp>
        <p:nvSpPr>
          <p:cNvPr id="3" name="AutoShape 18">
            <a:extLst>
              <a:ext uri="{FF2B5EF4-FFF2-40B4-BE49-F238E27FC236}">
                <a16:creationId xmlns:a16="http://schemas.microsoft.com/office/drawing/2014/main" id="{CDFD925B-2825-47F8-8A9A-3B8EC5B1BA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81350" y="260058"/>
            <a:ext cx="3011649" cy="1929469"/>
          </a:xfrm>
          <a:prstGeom prst="cloudCallout">
            <a:avLst>
              <a:gd name="adj1" fmla="val 48912"/>
              <a:gd name="adj2" fmla="val 74308"/>
            </a:avLst>
          </a:prstGeom>
          <a:solidFill>
            <a:srgbClr val="DDDDFF"/>
          </a:solidFill>
          <a:ln w="9525">
            <a:noFill/>
            <a:round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en-GB" sz="20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Where can you see one of these in London?</a:t>
            </a:r>
          </a:p>
        </p:txBody>
      </p:sp>
      <p:pic>
        <p:nvPicPr>
          <p:cNvPr id="5" name="Picture 4">
            <a:hlinkClick r:id="rId3"/>
            <a:extLst>
              <a:ext uri="{FF2B5EF4-FFF2-40B4-BE49-F238E27FC236}">
                <a16:creationId xmlns:a16="http://schemas.microsoft.com/office/drawing/2014/main" id="{997A06CB-7137-41DA-8482-684B08A38B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7674" y="0"/>
            <a:ext cx="3907082" cy="5143500"/>
          </a:xfrm>
          <a:prstGeom prst="rect">
            <a:avLst/>
          </a:prstGeom>
        </p:spPr>
      </p:pic>
      <p:sp>
        <p:nvSpPr>
          <p:cNvPr id="6" name="AutoShape 26">
            <a:extLst>
              <a:ext uri="{FF2B5EF4-FFF2-40B4-BE49-F238E27FC236}">
                <a16:creationId xmlns:a16="http://schemas.microsoft.com/office/drawing/2014/main" id="{904724A5-3EA2-4D2D-86D0-16AC81D2A0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65240" y="2847997"/>
            <a:ext cx="2891342" cy="2009229"/>
          </a:xfrm>
          <a:prstGeom prst="roundRect">
            <a:avLst>
              <a:gd name="adj" fmla="val 6856"/>
            </a:avLst>
          </a:prstGeom>
          <a:solidFill>
            <a:srgbClr val="3366FF"/>
          </a:solidFill>
          <a:ln w="25400">
            <a:noFill/>
            <a:round/>
            <a:headEnd/>
            <a:tailEnd/>
          </a:ln>
          <a:effectLst/>
          <a:extLst/>
        </p:spPr>
        <p:txBody>
          <a:bodyPr/>
          <a:lstStyle>
            <a:lvl1pPr marL="450850" indent="-45085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407194" indent="-407194">
              <a:tabLst>
                <a:tab pos="407194" algn="l"/>
              </a:tabLst>
              <a:defRPr/>
            </a:pPr>
            <a:r>
              <a:rPr lang="en-GB" altLang="en-US" sz="2400" b="1" kern="0" dirty="0">
                <a:solidFill>
                  <a:schemeClr val="bg1"/>
                </a:solidFill>
                <a:latin typeface="+mn-lt"/>
                <a:sym typeface="Wingdings"/>
              </a:rPr>
              <a:t></a:t>
            </a:r>
            <a:r>
              <a:rPr lang="en-GB" altLang="en-US" sz="2400" kern="0" dirty="0">
                <a:solidFill>
                  <a:schemeClr val="bg1"/>
                </a:solidFill>
                <a:latin typeface="+mn-lt"/>
                <a:sym typeface="Wingdings 2" pitchFamily="18" charset="2"/>
              </a:rPr>
              <a:t> </a:t>
            </a:r>
            <a:r>
              <a:rPr lang="en-GB" altLang="en-US" sz="2400" kern="0" dirty="0">
                <a:solidFill>
                  <a:schemeClr val="bg1"/>
                </a:solidFill>
                <a:latin typeface="+mn-lt"/>
              </a:rPr>
              <a:t>Click image for more info on Greenwich Observatory Camera Obscura.</a:t>
            </a:r>
            <a:endParaRPr lang="en-US" altLang="en-US" sz="2400" kern="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44167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Footer Placeholder 3">
            <a:extLst>
              <a:ext uri="{FF2B5EF4-FFF2-40B4-BE49-F238E27FC236}">
                <a16:creationId xmlns:a16="http://schemas.microsoft.com/office/drawing/2014/main" id="{D0D14952-1CD3-46E4-9547-0491DAB1F3F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8859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2288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5717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9146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8293AFF-BBB7-4E40-BFE2-20BF2D8C9208}"/>
              </a:ext>
            </a:extLst>
          </p:cNvPr>
          <p:cNvCxnSpPr/>
          <p:nvPr/>
        </p:nvCxnSpPr>
        <p:spPr>
          <a:xfrm>
            <a:off x="3977879" y="2680098"/>
            <a:ext cx="0" cy="107156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B39F1D57-0884-439C-9727-0E2153BD91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5888" y="3864769"/>
            <a:ext cx="642699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800">
                <a:solidFill>
                  <a:srgbClr val="000000"/>
                </a:solidFill>
              </a:rPr>
              <a:t>The image of the flame appears upside down in the camera.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800">
                <a:solidFill>
                  <a:srgbClr val="000000"/>
                </a:solidFill>
              </a:rPr>
              <a:t>The smaller the pinhole the sharper the image.</a:t>
            </a:r>
          </a:p>
        </p:txBody>
      </p:sp>
      <p:sp>
        <p:nvSpPr>
          <p:cNvPr id="57361" name="Title 9">
            <a:extLst>
              <a:ext uri="{FF2B5EF4-FFF2-40B4-BE49-F238E27FC236}">
                <a16:creationId xmlns:a16="http://schemas.microsoft.com/office/drawing/2014/main" id="{8A8CB8B4-9234-4054-BEBE-91A221404EB4}"/>
              </a:ext>
            </a:extLst>
          </p:cNvPr>
          <p:cNvSpPr>
            <a:spLocks/>
          </p:cNvSpPr>
          <p:nvPr/>
        </p:nvSpPr>
        <p:spPr bwMode="auto">
          <a:xfrm>
            <a:off x="1657350" y="571500"/>
            <a:ext cx="5829300" cy="539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eaLnBrk="0" hangingPunct="0">
              <a:defRPr sz="4400">
                <a:solidFill>
                  <a:srgbClr val="934C74"/>
                </a:solidFill>
                <a:latin typeface="Arial" panose="020B0604020202020204" pitchFamily="34" charset="0"/>
              </a:defRPr>
            </a:lvl1pPr>
            <a:lvl2pPr algn="ctr" eaLnBrk="0" hangingPunct="0">
              <a:defRPr sz="4400">
                <a:solidFill>
                  <a:srgbClr val="934C74"/>
                </a:solidFill>
                <a:latin typeface="Arial" panose="020B0604020202020204" pitchFamily="34" charset="0"/>
              </a:defRPr>
            </a:lvl2pPr>
            <a:lvl3pPr algn="ctr" eaLnBrk="0" hangingPunct="0">
              <a:defRPr sz="4400">
                <a:solidFill>
                  <a:srgbClr val="934C74"/>
                </a:solidFill>
                <a:latin typeface="Arial" panose="020B0604020202020204" pitchFamily="34" charset="0"/>
              </a:defRPr>
            </a:lvl3pPr>
            <a:lvl4pPr algn="ctr" eaLnBrk="0" hangingPunct="0">
              <a:defRPr sz="4400">
                <a:solidFill>
                  <a:srgbClr val="934C74"/>
                </a:solidFill>
                <a:latin typeface="Arial" panose="020B0604020202020204" pitchFamily="34" charset="0"/>
              </a:defRPr>
            </a:lvl4pPr>
            <a:lvl5pPr algn="ctr" eaLnBrk="0" hangingPunct="0">
              <a:defRPr sz="4400">
                <a:solidFill>
                  <a:srgbClr val="934C74"/>
                </a:solidFill>
                <a:latin typeface="Arial" panose="020B0604020202020204" pitchFamily="34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934C74"/>
                </a:solidFill>
                <a:latin typeface="Arial" panose="020B0604020202020204" pitchFamily="34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934C74"/>
                </a:solidFill>
                <a:latin typeface="Arial" panose="020B0604020202020204" pitchFamily="34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934C74"/>
                </a:solidFill>
                <a:latin typeface="Arial" panose="020B0604020202020204" pitchFamily="34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934C74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2700">
                <a:cs typeface="Arial" panose="020B0604020202020204" pitchFamily="34" charset="0"/>
              </a:rPr>
              <a:t>Pinhole cameras</a:t>
            </a:r>
          </a:p>
        </p:txBody>
      </p:sp>
      <p:sp>
        <p:nvSpPr>
          <p:cNvPr id="57363" name="Text Box 19">
            <a:extLst>
              <a:ext uri="{FF2B5EF4-FFF2-40B4-BE49-F238E27FC236}">
                <a16:creationId xmlns:a16="http://schemas.microsoft.com/office/drawing/2014/main" id="{86E545B7-E191-416C-9A8F-9C1194F64C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5887" y="1221581"/>
            <a:ext cx="657109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pinhole camera is a simple box with a small hole in one side.</a:t>
            </a:r>
          </a:p>
        </p:txBody>
      </p:sp>
      <p:pic>
        <p:nvPicPr>
          <p:cNvPr id="57364" name="Picture 20" descr="esws_at_8Ja_act_aw_001">
            <a:extLst>
              <a:ext uri="{FF2B5EF4-FFF2-40B4-BE49-F238E27FC236}">
                <a16:creationId xmlns:a16="http://schemas.microsoft.com/office/drawing/2014/main" id="{83176AF2-94D2-42C4-A1FE-BFD120C2EC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0485" y="1726406"/>
            <a:ext cx="5203031" cy="1691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7365" name="Group 21">
            <a:extLst>
              <a:ext uri="{FF2B5EF4-FFF2-40B4-BE49-F238E27FC236}">
                <a16:creationId xmlns:a16="http://schemas.microsoft.com/office/drawing/2014/main" id="{E4EA269A-6C5B-479F-8565-FC8FCBB5A927}"/>
              </a:ext>
            </a:extLst>
          </p:cNvPr>
          <p:cNvGrpSpPr>
            <a:grpSpLocks/>
          </p:cNvGrpSpPr>
          <p:nvPr/>
        </p:nvGrpSpPr>
        <p:grpSpPr bwMode="auto">
          <a:xfrm>
            <a:off x="2195513" y="2356247"/>
            <a:ext cx="4895850" cy="476250"/>
            <a:chOff x="884" y="1963"/>
            <a:chExt cx="4128" cy="680"/>
          </a:xfrm>
        </p:grpSpPr>
        <p:sp>
          <p:nvSpPr>
            <p:cNvPr id="57366" name="Line 22">
              <a:extLst>
                <a:ext uri="{FF2B5EF4-FFF2-40B4-BE49-F238E27FC236}">
                  <a16:creationId xmlns:a16="http://schemas.microsoft.com/office/drawing/2014/main" id="{08D363C5-ACD0-4B7B-BF34-DACBBE0758A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84" y="1963"/>
              <a:ext cx="4128" cy="680"/>
            </a:xfrm>
            <a:prstGeom prst="line">
              <a:avLst/>
            </a:prstGeom>
            <a:noFill/>
            <a:ln w="2540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7367" name="Line 23">
              <a:extLst>
                <a:ext uri="{FF2B5EF4-FFF2-40B4-BE49-F238E27FC236}">
                  <a16:creationId xmlns:a16="http://schemas.microsoft.com/office/drawing/2014/main" id="{FDFCD225-2443-4F44-8B0C-982A9C5D0A7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45" y="2189"/>
              <a:ext cx="91" cy="15"/>
            </a:xfrm>
            <a:prstGeom prst="line">
              <a:avLst/>
            </a:prstGeom>
            <a:noFill/>
            <a:ln w="50800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7368" name="Line 24">
              <a:extLst>
                <a:ext uri="{FF2B5EF4-FFF2-40B4-BE49-F238E27FC236}">
                  <a16:creationId xmlns:a16="http://schemas.microsoft.com/office/drawing/2014/main" id="{1CA3525A-A560-4307-AA48-C929D2BFE99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2" y="2432"/>
              <a:ext cx="91" cy="15"/>
            </a:xfrm>
            <a:prstGeom prst="line">
              <a:avLst/>
            </a:prstGeom>
            <a:noFill/>
            <a:ln w="50800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7369" name="Group 25">
            <a:extLst>
              <a:ext uri="{FF2B5EF4-FFF2-40B4-BE49-F238E27FC236}">
                <a16:creationId xmlns:a16="http://schemas.microsoft.com/office/drawing/2014/main" id="{EF1A501D-17EB-4186-AC0E-AF37AB500479}"/>
              </a:ext>
            </a:extLst>
          </p:cNvPr>
          <p:cNvGrpSpPr>
            <a:grpSpLocks/>
          </p:cNvGrpSpPr>
          <p:nvPr/>
        </p:nvGrpSpPr>
        <p:grpSpPr bwMode="auto">
          <a:xfrm>
            <a:off x="2238375" y="2328863"/>
            <a:ext cx="4867275" cy="435769"/>
            <a:chOff x="839" y="128"/>
            <a:chExt cx="4070" cy="653"/>
          </a:xfrm>
        </p:grpSpPr>
        <p:sp>
          <p:nvSpPr>
            <p:cNvPr id="57370" name="Line 26">
              <a:extLst>
                <a:ext uri="{FF2B5EF4-FFF2-40B4-BE49-F238E27FC236}">
                  <a16:creationId xmlns:a16="http://schemas.microsoft.com/office/drawing/2014/main" id="{CC03BC94-B1F0-4A91-BB98-CB40202F2FF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897" y="594"/>
              <a:ext cx="94" cy="18"/>
            </a:xfrm>
            <a:prstGeom prst="line">
              <a:avLst/>
            </a:prstGeom>
            <a:noFill/>
            <a:ln w="50800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7371" name="Line 27">
              <a:extLst>
                <a:ext uri="{FF2B5EF4-FFF2-40B4-BE49-F238E27FC236}">
                  <a16:creationId xmlns:a16="http://schemas.microsoft.com/office/drawing/2014/main" id="{2A2C7725-07D8-442D-82DD-71531B6B98E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742" y="300"/>
              <a:ext cx="85" cy="24"/>
            </a:xfrm>
            <a:prstGeom prst="line">
              <a:avLst/>
            </a:prstGeom>
            <a:noFill/>
            <a:ln w="50800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7372" name="Line 28">
              <a:extLst>
                <a:ext uri="{FF2B5EF4-FFF2-40B4-BE49-F238E27FC236}">
                  <a16:creationId xmlns:a16="http://schemas.microsoft.com/office/drawing/2014/main" id="{7977E723-F0CB-46CC-87AB-7336E5D08A8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39" y="128"/>
              <a:ext cx="4070" cy="653"/>
            </a:xfrm>
            <a:prstGeom prst="line">
              <a:avLst/>
            </a:prstGeom>
            <a:noFill/>
            <a:ln w="2540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96083310"/>
      </p:ext>
    </p:extLst>
  </p:cSld>
  <p:clrMapOvr>
    <a:masterClrMapping/>
  </p:clrMapOvr>
  <p:transition>
    <p:sndAc>
      <p:stSnd>
        <p:snd r:embed="rId3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2" name="Picture 12" descr="esws_at_8Ja_act_aw_002">
            <a:extLst>
              <a:ext uri="{FF2B5EF4-FFF2-40B4-BE49-F238E27FC236}">
                <a16:creationId xmlns:a16="http://schemas.microsoft.com/office/drawing/2014/main" id="{13FD5F9A-718C-40E0-97FB-E2AF5537A1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0485" y="1726406"/>
            <a:ext cx="5203031" cy="1691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42" name="Footer Placeholder 3">
            <a:extLst>
              <a:ext uri="{FF2B5EF4-FFF2-40B4-BE49-F238E27FC236}">
                <a16:creationId xmlns:a16="http://schemas.microsoft.com/office/drawing/2014/main" id="{C3AC07A9-3248-43E3-B0D8-E8150A87F4D7}"/>
              </a:ext>
            </a:extLst>
          </p:cNvPr>
          <p:cNvSpPr txBox="1">
            <a:spLocks noGrp="1"/>
          </p:cNvSpPr>
          <p:nvPr/>
        </p:nvSpPr>
        <p:spPr bwMode="white">
          <a:xfrm>
            <a:off x="1494235" y="4893469"/>
            <a:ext cx="6155531" cy="216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75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D0FADDC-F50D-4C00-987B-739A6B022949}"/>
              </a:ext>
            </a:extLst>
          </p:cNvPr>
          <p:cNvCxnSpPr/>
          <p:nvPr/>
        </p:nvCxnSpPr>
        <p:spPr>
          <a:xfrm>
            <a:off x="3977879" y="2680098"/>
            <a:ext cx="0" cy="107156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76F43018-5015-4A3C-B5F2-7174D05BFB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5888" y="3868342"/>
            <a:ext cx="6426994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800">
                <a:solidFill>
                  <a:srgbClr val="000000"/>
                </a:solidFill>
              </a:rPr>
              <a:t>The larger the pinhole the more blurred and unclear the image.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800">
                <a:solidFill>
                  <a:srgbClr val="000000"/>
                </a:solidFill>
              </a:rPr>
              <a:t>It will also be brighter.</a:t>
            </a:r>
          </a:p>
        </p:txBody>
      </p:sp>
      <p:sp>
        <p:nvSpPr>
          <p:cNvPr id="112645" name="Title 9">
            <a:extLst>
              <a:ext uri="{FF2B5EF4-FFF2-40B4-BE49-F238E27FC236}">
                <a16:creationId xmlns:a16="http://schemas.microsoft.com/office/drawing/2014/main" id="{03C173C6-CB41-43F1-9645-E97F96DFF977}"/>
              </a:ext>
            </a:extLst>
          </p:cNvPr>
          <p:cNvSpPr>
            <a:spLocks/>
          </p:cNvSpPr>
          <p:nvPr/>
        </p:nvSpPr>
        <p:spPr bwMode="auto">
          <a:xfrm>
            <a:off x="1657350" y="571500"/>
            <a:ext cx="5829300" cy="539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eaLnBrk="0" hangingPunct="0">
              <a:defRPr sz="4400">
                <a:solidFill>
                  <a:srgbClr val="934C74"/>
                </a:solidFill>
                <a:latin typeface="Arial" panose="020B0604020202020204" pitchFamily="34" charset="0"/>
              </a:defRPr>
            </a:lvl1pPr>
            <a:lvl2pPr algn="ctr" eaLnBrk="0" hangingPunct="0">
              <a:defRPr sz="4400">
                <a:solidFill>
                  <a:srgbClr val="934C74"/>
                </a:solidFill>
                <a:latin typeface="Arial" panose="020B0604020202020204" pitchFamily="34" charset="0"/>
              </a:defRPr>
            </a:lvl2pPr>
            <a:lvl3pPr algn="ctr" eaLnBrk="0" hangingPunct="0">
              <a:defRPr sz="4400">
                <a:solidFill>
                  <a:srgbClr val="934C74"/>
                </a:solidFill>
                <a:latin typeface="Arial" panose="020B0604020202020204" pitchFamily="34" charset="0"/>
              </a:defRPr>
            </a:lvl3pPr>
            <a:lvl4pPr algn="ctr" eaLnBrk="0" hangingPunct="0">
              <a:defRPr sz="4400">
                <a:solidFill>
                  <a:srgbClr val="934C74"/>
                </a:solidFill>
                <a:latin typeface="Arial" panose="020B0604020202020204" pitchFamily="34" charset="0"/>
              </a:defRPr>
            </a:lvl4pPr>
            <a:lvl5pPr algn="ctr" eaLnBrk="0" hangingPunct="0">
              <a:defRPr sz="4400">
                <a:solidFill>
                  <a:srgbClr val="934C74"/>
                </a:solidFill>
                <a:latin typeface="Arial" panose="020B0604020202020204" pitchFamily="34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934C74"/>
                </a:solidFill>
                <a:latin typeface="Arial" panose="020B0604020202020204" pitchFamily="34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934C74"/>
                </a:solidFill>
                <a:latin typeface="Arial" panose="020B0604020202020204" pitchFamily="34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934C74"/>
                </a:solidFill>
                <a:latin typeface="Arial" panose="020B0604020202020204" pitchFamily="34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934C74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2700">
                <a:cs typeface="Arial" panose="020B0604020202020204" pitchFamily="34" charset="0"/>
              </a:rPr>
              <a:t>Pinhole cameras</a:t>
            </a:r>
          </a:p>
        </p:txBody>
      </p:sp>
      <p:sp>
        <p:nvSpPr>
          <p:cNvPr id="112648" name="Text Box 8">
            <a:extLst>
              <a:ext uri="{FF2B5EF4-FFF2-40B4-BE49-F238E27FC236}">
                <a16:creationId xmlns:a16="http://schemas.microsoft.com/office/drawing/2014/main" id="{90AC1F13-383B-4A73-9F35-AEE3F9FFC0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5887" y="1221581"/>
            <a:ext cx="439094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happens if the hole is made larger?</a:t>
            </a:r>
          </a:p>
        </p:txBody>
      </p:sp>
      <p:grpSp>
        <p:nvGrpSpPr>
          <p:cNvPr id="112653" name="Group 13">
            <a:extLst>
              <a:ext uri="{FF2B5EF4-FFF2-40B4-BE49-F238E27FC236}">
                <a16:creationId xmlns:a16="http://schemas.microsoft.com/office/drawing/2014/main" id="{EA757223-40F4-4C1F-A2F3-A130080ED6F5}"/>
              </a:ext>
            </a:extLst>
          </p:cNvPr>
          <p:cNvGrpSpPr>
            <a:grpSpLocks/>
          </p:cNvGrpSpPr>
          <p:nvPr/>
        </p:nvGrpSpPr>
        <p:grpSpPr bwMode="auto">
          <a:xfrm>
            <a:off x="2177654" y="2330054"/>
            <a:ext cx="4955381" cy="748903"/>
            <a:chOff x="884" y="1963"/>
            <a:chExt cx="4128" cy="680"/>
          </a:xfrm>
        </p:grpSpPr>
        <p:sp>
          <p:nvSpPr>
            <p:cNvPr id="112654" name="Line 14">
              <a:extLst>
                <a:ext uri="{FF2B5EF4-FFF2-40B4-BE49-F238E27FC236}">
                  <a16:creationId xmlns:a16="http://schemas.microsoft.com/office/drawing/2014/main" id="{AFB4B61C-0C58-47CA-B2AC-C14036A8A65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84" y="1963"/>
              <a:ext cx="4128" cy="680"/>
            </a:xfrm>
            <a:prstGeom prst="line">
              <a:avLst/>
            </a:prstGeom>
            <a:noFill/>
            <a:ln w="2540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2655" name="Line 15">
              <a:extLst>
                <a:ext uri="{FF2B5EF4-FFF2-40B4-BE49-F238E27FC236}">
                  <a16:creationId xmlns:a16="http://schemas.microsoft.com/office/drawing/2014/main" id="{BC97D215-DA23-4B8D-B59C-178BFF71148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45" y="2189"/>
              <a:ext cx="91" cy="15"/>
            </a:xfrm>
            <a:prstGeom prst="line">
              <a:avLst/>
            </a:prstGeom>
            <a:noFill/>
            <a:ln w="50800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2656" name="Line 16">
              <a:extLst>
                <a:ext uri="{FF2B5EF4-FFF2-40B4-BE49-F238E27FC236}">
                  <a16:creationId xmlns:a16="http://schemas.microsoft.com/office/drawing/2014/main" id="{2748344E-DEE0-4903-B385-BEB7A356ABC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2" y="2432"/>
              <a:ext cx="91" cy="15"/>
            </a:xfrm>
            <a:prstGeom prst="line">
              <a:avLst/>
            </a:prstGeom>
            <a:noFill/>
            <a:ln w="50800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12657" name="Group 17">
            <a:extLst>
              <a:ext uri="{FF2B5EF4-FFF2-40B4-BE49-F238E27FC236}">
                <a16:creationId xmlns:a16="http://schemas.microsoft.com/office/drawing/2014/main" id="{E06B2F09-28DC-402E-BAA8-7C3351279C56}"/>
              </a:ext>
            </a:extLst>
          </p:cNvPr>
          <p:cNvGrpSpPr>
            <a:grpSpLocks/>
          </p:cNvGrpSpPr>
          <p:nvPr/>
        </p:nvGrpSpPr>
        <p:grpSpPr bwMode="auto">
          <a:xfrm>
            <a:off x="2195513" y="2085975"/>
            <a:ext cx="4856560" cy="723900"/>
            <a:chOff x="839" y="128"/>
            <a:chExt cx="4070" cy="653"/>
          </a:xfrm>
        </p:grpSpPr>
        <p:sp>
          <p:nvSpPr>
            <p:cNvPr id="112658" name="Line 18">
              <a:extLst>
                <a:ext uri="{FF2B5EF4-FFF2-40B4-BE49-F238E27FC236}">
                  <a16:creationId xmlns:a16="http://schemas.microsoft.com/office/drawing/2014/main" id="{94567BB5-21CF-4348-AC81-CB88498F3EF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897" y="594"/>
              <a:ext cx="94" cy="18"/>
            </a:xfrm>
            <a:prstGeom prst="line">
              <a:avLst/>
            </a:prstGeom>
            <a:noFill/>
            <a:ln w="50800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2659" name="Line 19">
              <a:extLst>
                <a:ext uri="{FF2B5EF4-FFF2-40B4-BE49-F238E27FC236}">
                  <a16:creationId xmlns:a16="http://schemas.microsoft.com/office/drawing/2014/main" id="{C9003AC1-E680-444F-B211-80A778190F4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742" y="300"/>
              <a:ext cx="85" cy="24"/>
            </a:xfrm>
            <a:prstGeom prst="line">
              <a:avLst/>
            </a:prstGeom>
            <a:noFill/>
            <a:ln w="50800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2660" name="Line 20">
              <a:extLst>
                <a:ext uri="{FF2B5EF4-FFF2-40B4-BE49-F238E27FC236}">
                  <a16:creationId xmlns:a16="http://schemas.microsoft.com/office/drawing/2014/main" id="{6F9BBF37-DE68-4C2A-B58C-FCEA3BCE6B3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39" y="128"/>
              <a:ext cx="4070" cy="653"/>
            </a:xfrm>
            <a:prstGeom prst="line">
              <a:avLst/>
            </a:prstGeom>
            <a:noFill/>
            <a:ln w="2540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4113868"/>
      </p:ext>
    </p:extLst>
  </p:cSld>
  <p:clrMapOvr>
    <a:masterClrMapping/>
  </p:clrMapOvr>
  <p:transition>
    <p:sndAc>
      <p:stSnd>
        <p:snd r:embed="rId3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Footer Placeholder 3">
            <a:extLst>
              <a:ext uri="{FF2B5EF4-FFF2-40B4-BE49-F238E27FC236}">
                <a16:creationId xmlns:a16="http://schemas.microsoft.com/office/drawing/2014/main" id="{CBDF7870-62F5-47E9-A451-4CDB5C396CBA}"/>
              </a:ext>
            </a:extLst>
          </p:cNvPr>
          <p:cNvSpPr txBox="1">
            <a:spLocks noGrp="1"/>
          </p:cNvSpPr>
          <p:nvPr/>
        </p:nvSpPr>
        <p:spPr bwMode="white">
          <a:xfrm>
            <a:off x="1494235" y="4893469"/>
            <a:ext cx="6155531" cy="216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75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9C284E6-49CD-4F84-A399-65484FACF779}"/>
              </a:ext>
            </a:extLst>
          </p:cNvPr>
          <p:cNvCxnSpPr/>
          <p:nvPr/>
        </p:nvCxnSpPr>
        <p:spPr>
          <a:xfrm>
            <a:off x="3977879" y="2680098"/>
            <a:ext cx="0" cy="107156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7A0F07E3-C76D-4B78-9900-B22B5EFAA9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5888" y="3868342"/>
            <a:ext cx="6426994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800">
                <a:solidFill>
                  <a:srgbClr val="000000"/>
                </a:solidFill>
              </a:rPr>
              <a:t>If the camera has three smaller pinholes in a row, an image will be produced that has three parts which are merging together.</a:t>
            </a:r>
          </a:p>
        </p:txBody>
      </p:sp>
      <p:sp>
        <p:nvSpPr>
          <p:cNvPr id="114693" name="Title 9">
            <a:extLst>
              <a:ext uri="{FF2B5EF4-FFF2-40B4-BE49-F238E27FC236}">
                <a16:creationId xmlns:a16="http://schemas.microsoft.com/office/drawing/2014/main" id="{D2C006F7-72AE-4B32-B489-819B3617C0B7}"/>
              </a:ext>
            </a:extLst>
          </p:cNvPr>
          <p:cNvSpPr>
            <a:spLocks/>
          </p:cNvSpPr>
          <p:nvPr/>
        </p:nvSpPr>
        <p:spPr bwMode="auto">
          <a:xfrm>
            <a:off x="1709738" y="571500"/>
            <a:ext cx="5829300" cy="539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eaLnBrk="0" hangingPunct="0">
              <a:defRPr sz="4400">
                <a:solidFill>
                  <a:srgbClr val="934C74"/>
                </a:solidFill>
                <a:latin typeface="Arial" panose="020B0604020202020204" pitchFamily="34" charset="0"/>
              </a:defRPr>
            </a:lvl1pPr>
            <a:lvl2pPr algn="ctr" eaLnBrk="0" hangingPunct="0">
              <a:defRPr sz="4400">
                <a:solidFill>
                  <a:srgbClr val="934C74"/>
                </a:solidFill>
                <a:latin typeface="Arial" panose="020B0604020202020204" pitchFamily="34" charset="0"/>
              </a:defRPr>
            </a:lvl2pPr>
            <a:lvl3pPr algn="ctr" eaLnBrk="0" hangingPunct="0">
              <a:defRPr sz="4400">
                <a:solidFill>
                  <a:srgbClr val="934C74"/>
                </a:solidFill>
                <a:latin typeface="Arial" panose="020B0604020202020204" pitchFamily="34" charset="0"/>
              </a:defRPr>
            </a:lvl3pPr>
            <a:lvl4pPr algn="ctr" eaLnBrk="0" hangingPunct="0">
              <a:defRPr sz="4400">
                <a:solidFill>
                  <a:srgbClr val="934C74"/>
                </a:solidFill>
                <a:latin typeface="Arial" panose="020B0604020202020204" pitchFamily="34" charset="0"/>
              </a:defRPr>
            </a:lvl4pPr>
            <a:lvl5pPr algn="ctr" eaLnBrk="0" hangingPunct="0">
              <a:defRPr sz="4400">
                <a:solidFill>
                  <a:srgbClr val="934C74"/>
                </a:solidFill>
                <a:latin typeface="Arial" panose="020B0604020202020204" pitchFamily="34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934C74"/>
                </a:solidFill>
                <a:latin typeface="Arial" panose="020B0604020202020204" pitchFamily="34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934C74"/>
                </a:solidFill>
                <a:latin typeface="Arial" panose="020B0604020202020204" pitchFamily="34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934C74"/>
                </a:solidFill>
                <a:latin typeface="Arial" panose="020B0604020202020204" pitchFamily="34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934C74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2700">
                <a:cs typeface="Arial" panose="020B0604020202020204" pitchFamily="34" charset="0"/>
              </a:rPr>
              <a:t>Pinhole cameras</a:t>
            </a:r>
          </a:p>
        </p:txBody>
      </p:sp>
      <p:pic>
        <p:nvPicPr>
          <p:cNvPr id="114695" name="Picture 7" descr="esws_at_8Ja_act_aw_003">
            <a:extLst>
              <a:ext uri="{FF2B5EF4-FFF2-40B4-BE49-F238E27FC236}">
                <a16:creationId xmlns:a16="http://schemas.microsoft.com/office/drawing/2014/main" id="{65DDBCB8-9D14-40A1-8C53-AB39CF83FA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0010" y="1707356"/>
            <a:ext cx="5203031" cy="1691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4704" name="Picture 16" descr="Flame1">
            <a:extLst>
              <a:ext uri="{FF2B5EF4-FFF2-40B4-BE49-F238E27FC236}">
                <a16:creationId xmlns:a16="http://schemas.microsoft.com/office/drawing/2014/main" id="{489B8F7D-8813-4839-9B7D-BC2C8843EE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2066" y="1924050"/>
            <a:ext cx="169069" cy="502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4705" name="Picture 17" descr="Flame1">
            <a:extLst>
              <a:ext uri="{FF2B5EF4-FFF2-40B4-BE49-F238E27FC236}">
                <a16:creationId xmlns:a16="http://schemas.microsoft.com/office/drawing/2014/main" id="{DC1EF693-7299-4A89-B2C5-5B11FB68FF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2066" y="2301479"/>
            <a:ext cx="169069" cy="502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4706" name="Picture 18" descr="Flame1">
            <a:extLst>
              <a:ext uri="{FF2B5EF4-FFF2-40B4-BE49-F238E27FC236}">
                <a16:creationId xmlns:a16="http://schemas.microsoft.com/office/drawing/2014/main" id="{66293BE7-5B28-413B-8D8A-89140478CB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2066" y="2680098"/>
            <a:ext cx="169069" cy="502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4707" name="Text Box 19">
            <a:extLst>
              <a:ext uri="{FF2B5EF4-FFF2-40B4-BE49-F238E27FC236}">
                <a16:creationId xmlns:a16="http://schemas.microsoft.com/office/drawing/2014/main" id="{3998D649-711D-4D2C-8E3F-027AEF76C8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5888" y="1221581"/>
            <a:ext cx="56477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happens if there are three small holes in a row?</a:t>
            </a:r>
          </a:p>
        </p:txBody>
      </p:sp>
      <p:grpSp>
        <p:nvGrpSpPr>
          <p:cNvPr id="114712" name="Group 24">
            <a:extLst>
              <a:ext uri="{FF2B5EF4-FFF2-40B4-BE49-F238E27FC236}">
                <a16:creationId xmlns:a16="http://schemas.microsoft.com/office/drawing/2014/main" id="{CC2D22AF-B6CE-4176-BB51-EDDE44FAD5A4}"/>
              </a:ext>
            </a:extLst>
          </p:cNvPr>
          <p:cNvGrpSpPr>
            <a:grpSpLocks/>
          </p:cNvGrpSpPr>
          <p:nvPr/>
        </p:nvGrpSpPr>
        <p:grpSpPr bwMode="auto">
          <a:xfrm>
            <a:off x="2195513" y="2345531"/>
            <a:ext cx="4942285" cy="52388"/>
            <a:chOff x="884" y="1842"/>
            <a:chExt cx="4037" cy="0"/>
          </a:xfrm>
        </p:grpSpPr>
        <p:sp>
          <p:nvSpPr>
            <p:cNvPr id="114709" name="Line 21">
              <a:extLst>
                <a:ext uri="{FF2B5EF4-FFF2-40B4-BE49-F238E27FC236}">
                  <a16:creationId xmlns:a16="http://schemas.microsoft.com/office/drawing/2014/main" id="{36C77DDE-EBE0-428D-8EC3-FC202FAA0F6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84" y="1842"/>
              <a:ext cx="4037" cy="0"/>
            </a:xfrm>
            <a:prstGeom prst="line">
              <a:avLst/>
            </a:prstGeom>
            <a:noFill/>
            <a:ln w="25400">
              <a:solidFill>
                <a:srgbClr val="00CC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4710" name="Line 22">
              <a:extLst>
                <a:ext uri="{FF2B5EF4-FFF2-40B4-BE49-F238E27FC236}">
                  <a16:creationId xmlns:a16="http://schemas.microsoft.com/office/drawing/2014/main" id="{946DD12D-3150-41D4-87BD-A7983787A18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37" y="1842"/>
              <a:ext cx="90" cy="0"/>
            </a:xfrm>
            <a:prstGeom prst="line">
              <a:avLst/>
            </a:prstGeom>
            <a:noFill/>
            <a:ln w="50800">
              <a:solidFill>
                <a:srgbClr val="00CC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4711" name="Line 23">
              <a:extLst>
                <a:ext uri="{FF2B5EF4-FFF2-40B4-BE49-F238E27FC236}">
                  <a16:creationId xmlns:a16="http://schemas.microsoft.com/office/drawing/2014/main" id="{C4349668-8CC5-4E91-9AAE-E7AFF945802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51" y="1842"/>
              <a:ext cx="90" cy="0"/>
            </a:xfrm>
            <a:prstGeom prst="line">
              <a:avLst/>
            </a:prstGeom>
            <a:noFill/>
            <a:ln w="50800">
              <a:solidFill>
                <a:srgbClr val="00CC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14721" name="Group 33">
            <a:extLst>
              <a:ext uri="{FF2B5EF4-FFF2-40B4-BE49-F238E27FC236}">
                <a16:creationId xmlns:a16="http://schemas.microsoft.com/office/drawing/2014/main" id="{B48BE2FE-F877-4911-B089-7BF84447A97A}"/>
              </a:ext>
            </a:extLst>
          </p:cNvPr>
          <p:cNvGrpSpPr>
            <a:grpSpLocks/>
          </p:cNvGrpSpPr>
          <p:nvPr/>
        </p:nvGrpSpPr>
        <p:grpSpPr bwMode="auto">
          <a:xfrm>
            <a:off x="2195513" y="2712244"/>
            <a:ext cx="4942285" cy="52388"/>
            <a:chOff x="884" y="1842"/>
            <a:chExt cx="4037" cy="0"/>
          </a:xfrm>
        </p:grpSpPr>
        <p:sp>
          <p:nvSpPr>
            <p:cNvPr id="114722" name="Line 34">
              <a:extLst>
                <a:ext uri="{FF2B5EF4-FFF2-40B4-BE49-F238E27FC236}">
                  <a16:creationId xmlns:a16="http://schemas.microsoft.com/office/drawing/2014/main" id="{6D065F70-47F1-4D29-95EE-CFB97B2AF00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84" y="1842"/>
              <a:ext cx="4037" cy="0"/>
            </a:xfrm>
            <a:prstGeom prst="line">
              <a:avLst/>
            </a:prstGeom>
            <a:noFill/>
            <a:ln w="2540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4723" name="Line 35">
              <a:extLst>
                <a:ext uri="{FF2B5EF4-FFF2-40B4-BE49-F238E27FC236}">
                  <a16:creationId xmlns:a16="http://schemas.microsoft.com/office/drawing/2014/main" id="{949BF2E6-9C7B-4EF8-B13F-0ACADD3F06D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37" y="1842"/>
              <a:ext cx="90" cy="0"/>
            </a:xfrm>
            <a:prstGeom prst="line">
              <a:avLst/>
            </a:prstGeom>
            <a:noFill/>
            <a:ln w="50800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4724" name="Line 36">
              <a:extLst>
                <a:ext uri="{FF2B5EF4-FFF2-40B4-BE49-F238E27FC236}">
                  <a16:creationId xmlns:a16="http://schemas.microsoft.com/office/drawing/2014/main" id="{B1B6D70D-BF65-4B4C-83BB-9E47D14B522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51" y="1842"/>
              <a:ext cx="90" cy="0"/>
            </a:xfrm>
            <a:prstGeom prst="line">
              <a:avLst/>
            </a:prstGeom>
            <a:noFill/>
            <a:ln w="50800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14739" name="Group 51">
            <a:extLst>
              <a:ext uri="{FF2B5EF4-FFF2-40B4-BE49-F238E27FC236}">
                <a16:creationId xmlns:a16="http://schemas.microsoft.com/office/drawing/2014/main" id="{31B4C2CA-3FA6-401C-8910-D9AA7683DF57}"/>
              </a:ext>
            </a:extLst>
          </p:cNvPr>
          <p:cNvGrpSpPr>
            <a:grpSpLocks/>
          </p:cNvGrpSpPr>
          <p:nvPr/>
        </p:nvGrpSpPr>
        <p:grpSpPr bwMode="auto">
          <a:xfrm>
            <a:off x="2195513" y="2356247"/>
            <a:ext cx="4914900" cy="809625"/>
            <a:chOff x="884" y="1963"/>
            <a:chExt cx="4128" cy="680"/>
          </a:xfrm>
        </p:grpSpPr>
        <p:sp>
          <p:nvSpPr>
            <p:cNvPr id="114733" name="Line 45">
              <a:extLst>
                <a:ext uri="{FF2B5EF4-FFF2-40B4-BE49-F238E27FC236}">
                  <a16:creationId xmlns:a16="http://schemas.microsoft.com/office/drawing/2014/main" id="{B2059F22-E805-42B9-9FB8-7A2A8F9F1AC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84" y="1963"/>
              <a:ext cx="4128" cy="680"/>
            </a:xfrm>
            <a:prstGeom prst="line">
              <a:avLst/>
            </a:prstGeom>
            <a:noFill/>
            <a:ln w="2540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4734" name="Line 46">
              <a:extLst>
                <a:ext uri="{FF2B5EF4-FFF2-40B4-BE49-F238E27FC236}">
                  <a16:creationId xmlns:a16="http://schemas.microsoft.com/office/drawing/2014/main" id="{D9FC5FE2-C803-49FF-A7B2-7C0A134E34B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45" y="2189"/>
              <a:ext cx="91" cy="15"/>
            </a:xfrm>
            <a:prstGeom prst="line">
              <a:avLst/>
            </a:prstGeom>
            <a:noFill/>
            <a:ln w="50800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4738" name="Line 50">
              <a:extLst>
                <a:ext uri="{FF2B5EF4-FFF2-40B4-BE49-F238E27FC236}">
                  <a16:creationId xmlns:a16="http://schemas.microsoft.com/office/drawing/2014/main" id="{CFF16EC8-B721-489D-9CF9-E77D73E0797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2" y="2432"/>
              <a:ext cx="91" cy="15"/>
            </a:xfrm>
            <a:prstGeom prst="line">
              <a:avLst/>
            </a:prstGeom>
            <a:noFill/>
            <a:ln w="50800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14756" name="Group 68">
            <a:extLst>
              <a:ext uri="{FF2B5EF4-FFF2-40B4-BE49-F238E27FC236}">
                <a16:creationId xmlns:a16="http://schemas.microsoft.com/office/drawing/2014/main" id="{D3DB68AF-19BA-4474-A918-0AF62503D0CA}"/>
              </a:ext>
            </a:extLst>
          </p:cNvPr>
          <p:cNvGrpSpPr>
            <a:grpSpLocks/>
          </p:cNvGrpSpPr>
          <p:nvPr/>
        </p:nvGrpSpPr>
        <p:grpSpPr bwMode="auto">
          <a:xfrm>
            <a:off x="2195513" y="2006204"/>
            <a:ext cx="4845844" cy="777478"/>
            <a:chOff x="839" y="128"/>
            <a:chExt cx="4070" cy="653"/>
          </a:xfrm>
        </p:grpSpPr>
        <p:sp>
          <p:nvSpPr>
            <p:cNvPr id="114736" name="Line 48">
              <a:extLst>
                <a:ext uri="{FF2B5EF4-FFF2-40B4-BE49-F238E27FC236}">
                  <a16:creationId xmlns:a16="http://schemas.microsoft.com/office/drawing/2014/main" id="{B3FE8B9F-DEF9-4E35-AF19-FF3622BE269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897" y="594"/>
              <a:ext cx="94" cy="18"/>
            </a:xfrm>
            <a:prstGeom prst="line">
              <a:avLst/>
            </a:prstGeom>
            <a:noFill/>
            <a:ln w="50800">
              <a:solidFill>
                <a:srgbClr val="00CC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4737" name="Line 49">
              <a:extLst>
                <a:ext uri="{FF2B5EF4-FFF2-40B4-BE49-F238E27FC236}">
                  <a16:creationId xmlns:a16="http://schemas.microsoft.com/office/drawing/2014/main" id="{E13B660D-94FC-4294-A7DB-2646B448A73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742" y="300"/>
              <a:ext cx="85" cy="24"/>
            </a:xfrm>
            <a:prstGeom prst="line">
              <a:avLst/>
            </a:prstGeom>
            <a:noFill/>
            <a:ln w="50800">
              <a:solidFill>
                <a:srgbClr val="00CC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4750" name="Line 62">
              <a:extLst>
                <a:ext uri="{FF2B5EF4-FFF2-40B4-BE49-F238E27FC236}">
                  <a16:creationId xmlns:a16="http://schemas.microsoft.com/office/drawing/2014/main" id="{A3E093BB-3F2D-451D-8C59-FE35BC402A8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39" y="128"/>
              <a:ext cx="4070" cy="653"/>
            </a:xfrm>
            <a:prstGeom prst="line">
              <a:avLst/>
            </a:prstGeom>
            <a:noFill/>
            <a:ln w="25400">
              <a:solidFill>
                <a:srgbClr val="00CC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14760" name="Group 72">
            <a:extLst>
              <a:ext uri="{FF2B5EF4-FFF2-40B4-BE49-F238E27FC236}">
                <a16:creationId xmlns:a16="http://schemas.microsoft.com/office/drawing/2014/main" id="{99FD0E9E-8E17-433D-8F0A-2CF4C08F42B3}"/>
              </a:ext>
            </a:extLst>
          </p:cNvPr>
          <p:cNvGrpSpPr>
            <a:grpSpLocks/>
          </p:cNvGrpSpPr>
          <p:nvPr/>
        </p:nvGrpSpPr>
        <p:grpSpPr bwMode="auto">
          <a:xfrm>
            <a:off x="2250281" y="2377679"/>
            <a:ext cx="4857750" cy="382190"/>
            <a:chOff x="933" y="2886"/>
            <a:chExt cx="4080" cy="321"/>
          </a:xfrm>
        </p:grpSpPr>
        <p:sp>
          <p:nvSpPr>
            <p:cNvPr id="114749" name="Line 61">
              <a:extLst>
                <a:ext uri="{FF2B5EF4-FFF2-40B4-BE49-F238E27FC236}">
                  <a16:creationId xmlns:a16="http://schemas.microsoft.com/office/drawing/2014/main" id="{D6FC2706-87D5-47C7-AE7A-DC98AA9B575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018" y="3113"/>
              <a:ext cx="94" cy="9"/>
            </a:xfrm>
            <a:prstGeom prst="line">
              <a:avLst/>
            </a:prstGeom>
            <a:noFill/>
            <a:ln w="50800">
              <a:solidFill>
                <a:srgbClr val="FF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4752" name="Line 64">
              <a:extLst>
                <a:ext uri="{FF2B5EF4-FFF2-40B4-BE49-F238E27FC236}">
                  <a16:creationId xmlns:a16="http://schemas.microsoft.com/office/drawing/2014/main" id="{BC22C229-C17B-47B5-A746-B5E3C870A24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33" y="2886"/>
              <a:ext cx="4080" cy="321"/>
            </a:xfrm>
            <a:prstGeom prst="line">
              <a:avLst/>
            </a:prstGeom>
            <a:noFill/>
            <a:ln w="25400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4757" name="Line 69">
              <a:extLst>
                <a:ext uri="{FF2B5EF4-FFF2-40B4-BE49-F238E27FC236}">
                  <a16:creationId xmlns:a16="http://schemas.microsoft.com/office/drawing/2014/main" id="{73B8C3C2-41EF-41ED-8020-AC1111C691E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867" y="2964"/>
              <a:ext cx="91" cy="9"/>
            </a:xfrm>
            <a:prstGeom prst="line">
              <a:avLst/>
            </a:prstGeom>
            <a:noFill/>
            <a:ln w="50800">
              <a:solidFill>
                <a:srgbClr val="FF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14759" name="Group 71">
            <a:extLst>
              <a:ext uri="{FF2B5EF4-FFF2-40B4-BE49-F238E27FC236}">
                <a16:creationId xmlns:a16="http://schemas.microsoft.com/office/drawing/2014/main" id="{B0CB569D-A3C1-4218-A473-E1AB0739CD37}"/>
              </a:ext>
            </a:extLst>
          </p:cNvPr>
          <p:cNvGrpSpPr>
            <a:grpSpLocks/>
          </p:cNvGrpSpPr>
          <p:nvPr/>
        </p:nvGrpSpPr>
        <p:grpSpPr bwMode="auto">
          <a:xfrm>
            <a:off x="2195513" y="2338387"/>
            <a:ext cx="4945856" cy="376238"/>
            <a:chOff x="884" y="2931"/>
            <a:chExt cx="4154" cy="316"/>
          </a:xfrm>
        </p:grpSpPr>
        <p:sp>
          <p:nvSpPr>
            <p:cNvPr id="114748" name="Line 60">
              <a:extLst>
                <a:ext uri="{FF2B5EF4-FFF2-40B4-BE49-F238E27FC236}">
                  <a16:creationId xmlns:a16="http://schemas.microsoft.com/office/drawing/2014/main" id="{093E55D3-FA95-4B96-9988-7F954BC4FBE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84" y="3037"/>
              <a:ext cx="97" cy="6"/>
            </a:xfrm>
            <a:prstGeom prst="line">
              <a:avLst/>
            </a:prstGeom>
            <a:noFill/>
            <a:ln w="50800">
              <a:solidFill>
                <a:srgbClr val="FF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4751" name="Line 63">
              <a:extLst>
                <a:ext uri="{FF2B5EF4-FFF2-40B4-BE49-F238E27FC236}">
                  <a16:creationId xmlns:a16="http://schemas.microsoft.com/office/drawing/2014/main" id="{4186C9F4-7739-4006-BCD8-3A6D0457DE4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84" y="2931"/>
              <a:ext cx="4154" cy="316"/>
            </a:xfrm>
            <a:prstGeom prst="line">
              <a:avLst/>
            </a:prstGeom>
            <a:noFill/>
            <a:ln w="25400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4758" name="Line 70">
              <a:extLst>
                <a:ext uri="{FF2B5EF4-FFF2-40B4-BE49-F238E27FC236}">
                  <a16:creationId xmlns:a16="http://schemas.microsoft.com/office/drawing/2014/main" id="{25180987-44FA-40A2-8B08-BED2EF73E9E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39" y="3146"/>
              <a:ext cx="94" cy="9"/>
            </a:xfrm>
            <a:prstGeom prst="line">
              <a:avLst/>
            </a:prstGeom>
            <a:noFill/>
            <a:ln w="50800">
              <a:solidFill>
                <a:srgbClr val="FF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27464121"/>
      </p:ext>
    </p:extLst>
  </p:cSld>
  <p:clrMapOvr>
    <a:masterClrMapping/>
  </p:clrMapOvr>
  <p:transition>
    <p:sndAc>
      <p:stSnd>
        <p:snd r:embed="rId3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Footer Placeholder 3">
            <a:extLst>
              <a:ext uri="{FF2B5EF4-FFF2-40B4-BE49-F238E27FC236}">
                <a16:creationId xmlns:a16="http://schemas.microsoft.com/office/drawing/2014/main" id="{F2E66A04-0A10-49AD-AD71-22C7C43C747A}"/>
              </a:ext>
            </a:extLst>
          </p:cNvPr>
          <p:cNvSpPr txBox="1">
            <a:spLocks noGrp="1"/>
          </p:cNvSpPr>
          <p:nvPr/>
        </p:nvSpPr>
        <p:spPr bwMode="white">
          <a:xfrm>
            <a:off x="1494235" y="4893469"/>
            <a:ext cx="6155531" cy="216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75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E9A2858-9D16-4586-A8F1-FB29B7F5D63B}"/>
              </a:ext>
            </a:extLst>
          </p:cNvPr>
          <p:cNvCxnSpPr/>
          <p:nvPr/>
        </p:nvCxnSpPr>
        <p:spPr>
          <a:xfrm>
            <a:off x="3977879" y="2680098"/>
            <a:ext cx="0" cy="107156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5C072250-29D9-43D9-8CBB-5778C9D246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5888" y="3868342"/>
            <a:ext cx="642699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800">
                <a:solidFill>
                  <a:srgbClr val="000000"/>
                </a:solidFill>
              </a:rPr>
              <a:t>A converging lens placed in front of the pinhole produces a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800">
                <a:solidFill>
                  <a:srgbClr val="000000"/>
                </a:solidFill>
              </a:rPr>
              <a:t>brighter and more sharply focused image.</a:t>
            </a:r>
          </a:p>
        </p:txBody>
      </p:sp>
      <p:sp>
        <p:nvSpPr>
          <p:cNvPr id="118789" name="Title 9">
            <a:extLst>
              <a:ext uri="{FF2B5EF4-FFF2-40B4-BE49-F238E27FC236}">
                <a16:creationId xmlns:a16="http://schemas.microsoft.com/office/drawing/2014/main" id="{058742FB-F12A-4207-A4AD-FF372E91177E}"/>
              </a:ext>
            </a:extLst>
          </p:cNvPr>
          <p:cNvSpPr>
            <a:spLocks/>
          </p:cNvSpPr>
          <p:nvPr/>
        </p:nvSpPr>
        <p:spPr bwMode="auto">
          <a:xfrm>
            <a:off x="1657350" y="571500"/>
            <a:ext cx="5829300" cy="539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eaLnBrk="0" hangingPunct="0">
              <a:defRPr sz="4400">
                <a:solidFill>
                  <a:srgbClr val="934C74"/>
                </a:solidFill>
                <a:latin typeface="Arial" panose="020B0604020202020204" pitchFamily="34" charset="0"/>
              </a:defRPr>
            </a:lvl1pPr>
            <a:lvl2pPr algn="ctr" eaLnBrk="0" hangingPunct="0">
              <a:defRPr sz="4400">
                <a:solidFill>
                  <a:srgbClr val="934C74"/>
                </a:solidFill>
                <a:latin typeface="Arial" panose="020B0604020202020204" pitchFamily="34" charset="0"/>
              </a:defRPr>
            </a:lvl2pPr>
            <a:lvl3pPr algn="ctr" eaLnBrk="0" hangingPunct="0">
              <a:defRPr sz="4400">
                <a:solidFill>
                  <a:srgbClr val="934C74"/>
                </a:solidFill>
                <a:latin typeface="Arial" panose="020B0604020202020204" pitchFamily="34" charset="0"/>
              </a:defRPr>
            </a:lvl3pPr>
            <a:lvl4pPr algn="ctr" eaLnBrk="0" hangingPunct="0">
              <a:defRPr sz="4400">
                <a:solidFill>
                  <a:srgbClr val="934C74"/>
                </a:solidFill>
                <a:latin typeface="Arial" panose="020B0604020202020204" pitchFamily="34" charset="0"/>
              </a:defRPr>
            </a:lvl4pPr>
            <a:lvl5pPr algn="ctr" eaLnBrk="0" hangingPunct="0">
              <a:defRPr sz="4400">
                <a:solidFill>
                  <a:srgbClr val="934C74"/>
                </a:solidFill>
                <a:latin typeface="Arial" panose="020B0604020202020204" pitchFamily="34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934C74"/>
                </a:solidFill>
                <a:latin typeface="Arial" panose="020B0604020202020204" pitchFamily="34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934C74"/>
                </a:solidFill>
                <a:latin typeface="Arial" panose="020B0604020202020204" pitchFamily="34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934C74"/>
                </a:solidFill>
                <a:latin typeface="Arial" panose="020B0604020202020204" pitchFamily="34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934C74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2700">
                <a:cs typeface="Arial" panose="020B0604020202020204" pitchFamily="34" charset="0"/>
              </a:rPr>
              <a:t>Pinhole cameras</a:t>
            </a:r>
          </a:p>
        </p:txBody>
      </p:sp>
      <p:pic>
        <p:nvPicPr>
          <p:cNvPr id="118791" name="Picture 7" descr="esws_at_8Ja_act_aw_004">
            <a:extLst>
              <a:ext uri="{FF2B5EF4-FFF2-40B4-BE49-F238E27FC236}">
                <a16:creationId xmlns:a16="http://schemas.microsoft.com/office/drawing/2014/main" id="{54697E9D-E572-4EC2-8735-0499B9FD57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0010" y="1707356"/>
            <a:ext cx="5203031" cy="1691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8792" name="Picture 8" descr="Flame1">
            <a:extLst>
              <a:ext uri="{FF2B5EF4-FFF2-40B4-BE49-F238E27FC236}">
                <a16:creationId xmlns:a16="http://schemas.microsoft.com/office/drawing/2014/main" id="{EE0DC84F-4DC1-4689-9617-69A3D393C1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3719" y="2193131"/>
            <a:ext cx="259556" cy="772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8804" name="Text Box 20">
            <a:extLst>
              <a:ext uri="{FF2B5EF4-FFF2-40B4-BE49-F238E27FC236}">
                <a16:creationId xmlns:a16="http://schemas.microsoft.com/office/drawing/2014/main" id="{1A0AE01F-FD6F-44E1-A0E9-203DCF3FEC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5887" y="1221581"/>
            <a:ext cx="673774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happens if a converging lens is placed in front of the hole?</a:t>
            </a:r>
          </a:p>
        </p:txBody>
      </p:sp>
      <p:grpSp>
        <p:nvGrpSpPr>
          <p:cNvPr id="118835" name="Group 51">
            <a:extLst>
              <a:ext uri="{FF2B5EF4-FFF2-40B4-BE49-F238E27FC236}">
                <a16:creationId xmlns:a16="http://schemas.microsoft.com/office/drawing/2014/main" id="{D4493206-630E-41E4-8EBD-812C1D2450AF}"/>
              </a:ext>
            </a:extLst>
          </p:cNvPr>
          <p:cNvGrpSpPr>
            <a:grpSpLocks/>
          </p:cNvGrpSpPr>
          <p:nvPr/>
        </p:nvGrpSpPr>
        <p:grpSpPr bwMode="auto">
          <a:xfrm>
            <a:off x="2188369" y="2381250"/>
            <a:ext cx="2280047" cy="352425"/>
            <a:chOff x="890" y="1994"/>
            <a:chExt cx="1915" cy="296"/>
          </a:xfrm>
        </p:grpSpPr>
        <p:sp>
          <p:nvSpPr>
            <p:cNvPr id="118797" name="Line 13">
              <a:extLst>
                <a:ext uri="{FF2B5EF4-FFF2-40B4-BE49-F238E27FC236}">
                  <a16:creationId xmlns:a16="http://schemas.microsoft.com/office/drawing/2014/main" id="{3042E71C-2ABB-46F2-BAFD-D72E29B88C6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90" y="1994"/>
              <a:ext cx="1915" cy="296"/>
            </a:xfrm>
            <a:prstGeom prst="line">
              <a:avLst/>
            </a:prstGeom>
            <a:noFill/>
            <a:ln w="2540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8806" name="Line 22">
              <a:extLst>
                <a:ext uri="{FF2B5EF4-FFF2-40B4-BE49-F238E27FC236}">
                  <a16:creationId xmlns:a16="http://schemas.microsoft.com/office/drawing/2014/main" id="{83EDCE98-83E5-46E6-81BA-FCCA5B88DBC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157" y="2075"/>
              <a:ext cx="102" cy="18"/>
            </a:xfrm>
            <a:prstGeom prst="line">
              <a:avLst/>
            </a:prstGeom>
            <a:noFill/>
            <a:ln w="50800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18839" name="Group 55">
            <a:extLst>
              <a:ext uri="{FF2B5EF4-FFF2-40B4-BE49-F238E27FC236}">
                <a16:creationId xmlns:a16="http://schemas.microsoft.com/office/drawing/2014/main" id="{E095C6C7-F3B9-4A10-A070-D024AEFCA3AD}"/>
              </a:ext>
            </a:extLst>
          </p:cNvPr>
          <p:cNvGrpSpPr>
            <a:grpSpLocks/>
          </p:cNvGrpSpPr>
          <p:nvPr/>
        </p:nvGrpSpPr>
        <p:grpSpPr bwMode="auto">
          <a:xfrm>
            <a:off x="4463654" y="2247900"/>
            <a:ext cx="2588419" cy="129779"/>
            <a:chOff x="2789" y="1888"/>
            <a:chExt cx="2174" cy="109"/>
          </a:xfrm>
        </p:grpSpPr>
        <p:sp>
          <p:nvSpPr>
            <p:cNvPr id="118800" name="Line 16">
              <a:extLst>
                <a:ext uri="{FF2B5EF4-FFF2-40B4-BE49-F238E27FC236}">
                  <a16:creationId xmlns:a16="http://schemas.microsoft.com/office/drawing/2014/main" id="{E1D11850-4972-4680-A122-84259A71671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89" y="1888"/>
              <a:ext cx="2174" cy="109"/>
            </a:xfrm>
            <a:prstGeom prst="line">
              <a:avLst/>
            </a:prstGeom>
            <a:noFill/>
            <a:ln w="25400">
              <a:solidFill>
                <a:srgbClr val="FF6600"/>
              </a:solidFill>
              <a:round/>
              <a:headEnd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8807" name="Line 23">
              <a:extLst>
                <a:ext uri="{FF2B5EF4-FFF2-40B4-BE49-F238E27FC236}">
                  <a16:creationId xmlns:a16="http://schemas.microsoft.com/office/drawing/2014/main" id="{D1E54458-CA3D-4724-9ABD-619AE477F92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699" y="1948"/>
              <a:ext cx="96" cy="6"/>
            </a:xfrm>
            <a:prstGeom prst="line">
              <a:avLst/>
            </a:prstGeom>
            <a:noFill/>
            <a:ln w="50800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18842" name="Group 58">
            <a:extLst>
              <a:ext uri="{FF2B5EF4-FFF2-40B4-BE49-F238E27FC236}">
                <a16:creationId xmlns:a16="http://schemas.microsoft.com/office/drawing/2014/main" id="{A113F43E-B624-4757-8DB0-A918C5670FAB}"/>
              </a:ext>
            </a:extLst>
          </p:cNvPr>
          <p:cNvGrpSpPr>
            <a:grpSpLocks/>
          </p:cNvGrpSpPr>
          <p:nvPr/>
        </p:nvGrpSpPr>
        <p:grpSpPr bwMode="auto">
          <a:xfrm>
            <a:off x="4463654" y="2247900"/>
            <a:ext cx="2593181" cy="485775"/>
            <a:chOff x="2789" y="1888"/>
            <a:chExt cx="2178" cy="408"/>
          </a:xfrm>
        </p:grpSpPr>
        <p:sp>
          <p:nvSpPr>
            <p:cNvPr id="118801" name="Line 17">
              <a:extLst>
                <a:ext uri="{FF2B5EF4-FFF2-40B4-BE49-F238E27FC236}">
                  <a16:creationId xmlns:a16="http://schemas.microsoft.com/office/drawing/2014/main" id="{1B5F237A-CF4A-4450-AA0E-723DE239EE9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89" y="1888"/>
              <a:ext cx="2178" cy="408"/>
            </a:xfrm>
            <a:prstGeom prst="line">
              <a:avLst/>
            </a:prstGeom>
            <a:noFill/>
            <a:ln w="25400">
              <a:solidFill>
                <a:srgbClr val="FF6600"/>
              </a:solidFill>
              <a:round/>
              <a:headEnd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8808" name="Line 24">
              <a:extLst>
                <a:ext uri="{FF2B5EF4-FFF2-40B4-BE49-F238E27FC236}">
                  <a16:creationId xmlns:a16="http://schemas.microsoft.com/office/drawing/2014/main" id="{DE859E2A-2341-4776-BFEC-918ED75979E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742" y="2100"/>
              <a:ext cx="87" cy="15"/>
            </a:xfrm>
            <a:prstGeom prst="line">
              <a:avLst/>
            </a:prstGeom>
            <a:noFill/>
            <a:ln w="50800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18831" name="Group 47">
            <a:extLst>
              <a:ext uri="{FF2B5EF4-FFF2-40B4-BE49-F238E27FC236}">
                <a16:creationId xmlns:a16="http://schemas.microsoft.com/office/drawing/2014/main" id="{2728AA6C-E656-4A42-820C-0F294E7125D3}"/>
              </a:ext>
            </a:extLst>
          </p:cNvPr>
          <p:cNvGrpSpPr>
            <a:grpSpLocks/>
          </p:cNvGrpSpPr>
          <p:nvPr/>
        </p:nvGrpSpPr>
        <p:grpSpPr bwMode="auto">
          <a:xfrm>
            <a:off x="2195513" y="2356247"/>
            <a:ext cx="2268141" cy="0"/>
            <a:chOff x="884" y="1979"/>
            <a:chExt cx="1905" cy="0"/>
          </a:xfrm>
        </p:grpSpPr>
        <p:sp>
          <p:nvSpPr>
            <p:cNvPr id="118794" name="Line 10">
              <a:extLst>
                <a:ext uri="{FF2B5EF4-FFF2-40B4-BE49-F238E27FC236}">
                  <a16:creationId xmlns:a16="http://schemas.microsoft.com/office/drawing/2014/main" id="{0519DA6E-FB00-4B1B-A809-1BDDE6B603D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84" y="1979"/>
              <a:ext cx="1905" cy="0"/>
            </a:xfrm>
            <a:prstGeom prst="line">
              <a:avLst/>
            </a:prstGeom>
            <a:noFill/>
            <a:ln w="25400">
              <a:solidFill>
                <a:srgbClr val="00CC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8809" name="Line 25">
              <a:extLst>
                <a:ext uri="{FF2B5EF4-FFF2-40B4-BE49-F238E27FC236}">
                  <a16:creationId xmlns:a16="http://schemas.microsoft.com/office/drawing/2014/main" id="{A2FC3AE7-EC9D-44D7-86CA-9A0F7D09D2C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37" y="1979"/>
              <a:ext cx="90" cy="0"/>
            </a:xfrm>
            <a:prstGeom prst="line">
              <a:avLst/>
            </a:prstGeom>
            <a:noFill/>
            <a:ln w="50800">
              <a:solidFill>
                <a:srgbClr val="00CC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18830" name="Group 46">
            <a:extLst>
              <a:ext uri="{FF2B5EF4-FFF2-40B4-BE49-F238E27FC236}">
                <a16:creationId xmlns:a16="http://schemas.microsoft.com/office/drawing/2014/main" id="{D235D1B0-2E84-4589-82F1-75456BE12315}"/>
              </a:ext>
            </a:extLst>
          </p:cNvPr>
          <p:cNvGrpSpPr>
            <a:grpSpLocks/>
          </p:cNvGrpSpPr>
          <p:nvPr/>
        </p:nvGrpSpPr>
        <p:grpSpPr bwMode="auto">
          <a:xfrm>
            <a:off x="2195513" y="2356247"/>
            <a:ext cx="2275285" cy="341709"/>
            <a:chOff x="884" y="1979"/>
            <a:chExt cx="1911" cy="287"/>
          </a:xfrm>
        </p:grpSpPr>
        <p:sp>
          <p:nvSpPr>
            <p:cNvPr id="118796" name="Line 12">
              <a:extLst>
                <a:ext uri="{FF2B5EF4-FFF2-40B4-BE49-F238E27FC236}">
                  <a16:creationId xmlns:a16="http://schemas.microsoft.com/office/drawing/2014/main" id="{425B4257-84E4-4CF0-9CB3-BD4620889BB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84" y="1979"/>
              <a:ext cx="1911" cy="287"/>
            </a:xfrm>
            <a:prstGeom prst="line">
              <a:avLst/>
            </a:prstGeom>
            <a:noFill/>
            <a:ln w="25400">
              <a:solidFill>
                <a:srgbClr val="00CC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8810" name="Line 26">
              <a:extLst>
                <a:ext uri="{FF2B5EF4-FFF2-40B4-BE49-F238E27FC236}">
                  <a16:creationId xmlns:a16="http://schemas.microsoft.com/office/drawing/2014/main" id="{B843DF0A-33F6-4503-956C-9EAABB056E3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49" y="2093"/>
              <a:ext cx="96" cy="12"/>
            </a:xfrm>
            <a:prstGeom prst="line">
              <a:avLst/>
            </a:prstGeom>
            <a:noFill/>
            <a:ln w="50800">
              <a:solidFill>
                <a:srgbClr val="00CC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18844" name="Group 60">
            <a:extLst>
              <a:ext uri="{FF2B5EF4-FFF2-40B4-BE49-F238E27FC236}">
                <a16:creationId xmlns:a16="http://schemas.microsoft.com/office/drawing/2014/main" id="{343A67C2-C013-49D0-8ED8-FC4BF7F7C3B1}"/>
              </a:ext>
            </a:extLst>
          </p:cNvPr>
          <p:cNvGrpSpPr>
            <a:grpSpLocks/>
          </p:cNvGrpSpPr>
          <p:nvPr/>
        </p:nvGrpSpPr>
        <p:grpSpPr bwMode="auto">
          <a:xfrm>
            <a:off x="4454128" y="2697956"/>
            <a:ext cx="2614613" cy="223838"/>
            <a:chOff x="2781" y="2266"/>
            <a:chExt cx="2196" cy="188"/>
          </a:xfrm>
        </p:grpSpPr>
        <p:sp>
          <p:nvSpPr>
            <p:cNvPr id="118799" name="Line 15">
              <a:extLst>
                <a:ext uri="{FF2B5EF4-FFF2-40B4-BE49-F238E27FC236}">
                  <a16:creationId xmlns:a16="http://schemas.microsoft.com/office/drawing/2014/main" id="{F3A893FD-5BE3-4A5E-A3C0-14E9192319B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81" y="2266"/>
              <a:ext cx="2196" cy="188"/>
            </a:xfrm>
            <a:prstGeom prst="line">
              <a:avLst/>
            </a:prstGeom>
            <a:noFill/>
            <a:ln w="25400">
              <a:solidFill>
                <a:srgbClr val="00CCFF"/>
              </a:solidFill>
              <a:round/>
              <a:headEnd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8811" name="Line 27">
              <a:extLst>
                <a:ext uri="{FF2B5EF4-FFF2-40B4-BE49-F238E27FC236}">
                  <a16:creationId xmlns:a16="http://schemas.microsoft.com/office/drawing/2014/main" id="{0689B841-DDA4-4D99-A6E9-809450630E4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5" y="2350"/>
              <a:ext cx="87" cy="3"/>
            </a:xfrm>
            <a:prstGeom prst="line">
              <a:avLst/>
            </a:prstGeom>
            <a:noFill/>
            <a:ln w="50800">
              <a:solidFill>
                <a:srgbClr val="00CC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18843" name="Group 59">
            <a:extLst>
              <a:ext uri="{FF2B5EF4-FFF2-40B4-BE49-F238E27FC236}">
                <a16:creationId xmlns:a16="http://schemas.microsoft.com/office/drawing/2014/main" id="{A47200C3-EBD9-409F-815B-9558E9282083}"/>
              </a:ext>
            </a:extLst>
          </p:cNvPr>
          <p:cNvGrpSpPr>
            <a:grpSpLocks/>
          </p:cNvGrpSpPr>
          <p:nvPr/>
        </p:nvGrpSpPr>
        <p:grpSpPr bwMode="auto">
          <a:xfrm>
            <a:off x="4463654" y="2356247"/>
            <a:ext cx="2612231" cy="565547"/>
            <a:chOff x="2789" y="1979"/>
            <a:chExt cx="2194" cy="475"/>
          </a:xfrm>
        </p:grpSpPr>
        <p:sp>
          <p:nvSpPr>
            <p:cNvPr id="118798" name="Line 14">
              <a:extLst>
                <a:ext uri="{FF2B5EF4-FFF2-40B4-BE49-F238E27FC236}">
                  <a16:creationId xmlns:a16="http://schemas.microsoft.com/office/drawing/2014/main" id="{975C64ED-9AA7-4D07-B136-AFEA347C00A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89" y="1979"/>
              <a:ext cx="2194" cy="475"/>
            </a:xfrm>
            <a:prstGeom prst="line">
              <a:avLst/>
            </a:prstGeom>
            <a:noFill/>
            <a:ln w="25400">
              <a:solidFill>
                <a:srgbClr val="00CCFF"/>
              </a:solidFill>
              <a:round/>
              <a:headEnd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8812" name="Line 28">
              <a:extLst>
                <a:ext uri="{FF2B5EF4-FFF2-40B4-BE49-F238E27FC236}">
                  <a16:creationId xmlns:a16="http://schemas.microsoft.com/office/drawing/2014/main" id="{5A5A38D8-AF63-4E41-A8D9-82CEAB4C529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93" y="2196"/>
              <a:ext cx="96" cy="18"/>
            </a:xfrm>
            <a:prstGeom prst="line">
              <a:avLst/>
            </a:prstGeom>
            <a:noFill/>
            <a:ln w="50800">
              <a:solidFill>
                <a:srgbClr val="00CC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18836" name="Group 52">
            <a:extLst>
              <a:ext uri="{FF2B5EF4-FFF2-40B4-BE49-F238E27FC236}">
                <a16:creationId xmlns:a16="http://schemas.microsoft.com/office/drawing/2014/main" id="{A2A9CD61-91F0-45A8-B67A-7933D517A188}"/>
              </a:ext>
            </a:extLst>
          </p:cNvPr>
          <p:cNvGrpSpPr>
            <a:grpSpLocks/>
          </p:cNvGrpSpPr>
          <p:nvPr/>
        </p:nvGrpSpPr>
        <p:grpSpPr bwMode="auto">
          <a:xfrm>
            <a:off x="2195513" y="2733675"/>
            <a:ext cx="2268141" cy="0"/>
            <a:chOff x="884" y="2296"/>
            <a:chExt cx="1905" cy="0"/>
          </a:xfrm>
        </p:grpSpPr>
        <p:sp>
          <p:nvSpPr>
            <p:cNvPr id="118795" name="Line 11">
              <a:extLst>
                <a:ext uri="{FF2B5EF4-FFF2-40B4-BE49-F238E27FC236}">
                  <a16:creationId xmlns:a16="http://schemas.microsoft.com/office/drawing/2014/main" id="{E035A7E6-674C-4303-BEAC-5B7B595AC6D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84" y="2296"/>
              <a:ext cx="1905" cy="0"/>
            </a:xfrm>
            <a:prstGeom prst="line">
              <a:avLst/>
            </a:prstGeom>
            <a:noFill/>
            <a:ln w="2540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8823" name="Line 39">
              <a:extLst>
                <a:ext uri="{FF2B5EF4-FFF2-40B4-BE49-F238E27FC236}">
                  <a16:creationId xmlns:a16="http://schemas.microsoft.com/office/drawing/2014/main" id="{C1C1A84F-9FBB-4F48-A4DC-4F81949C211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37" y="2296"/>
              <a:ext cx="90" cy="0"/>
            </a:xfrm>
            <a:prstGeom prst="line">
              <a:avLst/>
            </a:prstGeom>
            <a:noFill/>
            <a:ln w="50800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85658187"/>
      </p:ext>
    </p:extLst>
  </p:cSld>
  <p:clrMapOvr>
    <a:masterClrMapping/>
  </p:clrMapOvr>
  <p:transition>
    <p:sndAc>
      <p:stSnd>
        <p:snd r:embed="rId3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>
            <a:extLst>
              <a:ext uri="{FF2B5EF4-FFF2-40B4-BE49-F238E27FC236}">
                <a16:creationId xmlns:a16="http://schemas.microsoft.com/office/drawing/2014/main" id="{800FA239-7773-40BC-82A0-814411776CFC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Objectives</a:t>
            </a:r>
          </a:p>
        </p:txBody>
      </p:sp>
      <p:sp>
        <p:nvSpPr>
          <p:cNvPr id="98307" name="Rectangle 3">
            <a:extLst>
              <a:ext uri="{FF2B5EF4-FFF2-40B4-BE49-F238E27FC236}">
                <a16:creationId xmlns:a16="http://schemas.microsoft.com/office/drawing/2014/main" id="{751B248C-53A8-4121-A55E-A1C3BA49BB10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256309" y="1383507"/>
            <a:ext cx="8652163" cy="3178969"/>
          </a:xfrm>
        </p:spPr>
        <p:txBody>
          <a:bodyPr/>
          <a:lstStyle/>
          <a:p>
            <a:pPr marL="403622" lvl="1" indent="-269081">
              <a:spcBef>
                <a:spcPct val="40000"/>
              </a:spcBef>
            </a:pPr>
            <a:r>
              <a:rPr lang="en-GB" altLang="en-US" sz="2100" dirty="0"/>
              <a:t>Compare longitudinal and transverse waves.</a:t>
            </a:r>
          </a:p>
          <a:p>
            <a:pPr marL="403622" lvl="1" indent="-269081">
              <a:spcBef>
                <a:spcPct val="40000"/>
              </a:spcBef>
            </a:pPr>
            <a:r>
              <a:rPr lang="en-GB" altLang="en-US" sz="2100" dirty="0"/>
              <a:t>Represent the path of light as straight lines with arrows, on diagrams and describe how you can demonstrate that light travels in straight lines.</a:t>
            </a:r>
          </a:p>
          <a:p>
            <a:pPr marL="403622" lvl="1" indent="-269081">
              <a:spcBef>
                <a:spcPct val="40000"/>
              </a:spcBef>
            </a:pPr>
            <a:r>
              <a:rPr lang="en-GB" altLang="en-US" sz="2100" dirty="0"/>
              <a:t>Use a ray diagram to explain how shadows are formed and to explain image formation in pinhole cameras.</a:t>
            </a:r>
          </a:p>
        </p:txBody>
      </p:sp>
      <p:sp>
        <p:nvSpPr>
          <p:cNvPr id="98308" name="Rectangle 5">
            <a:extLst>
              <a:ext uri="{FF2B5EF4-FFF2-40B4-BE49-F238E27FC236}">
                <a16:creationId xmlns:a16="http://schemas.microsoft.com/office/drawing/2014/main" id="{DD865D21-0AEB-4C98-A2AB-14F0094AEDEC}"/>
              </a:ext>
            </a:extLst>
          </p:cNvPr>
          <p:cNvSpPr txBox="1">
            <a:spLocks noGrp="1" noChangeArrowheads="1"/>
          </p:cNvSpPr>
          <p:nvPr/>
        </p:nvSpPr>
        <p:spPr bwMode="white">
          <a:xfrm>
            <a:off x="1494235" y="4893469"/>
            <a:ext cx="6155531" cy="216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75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891776087"/>
      </p:ext>
    </p:extLst>
  </p:cSld>
  <p:clrMapOvr>
    <a:masterClrMapping/>
  </p:clrMapOvr>
  <p:transition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8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8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Footer Placeholder 3">
            <a:extLst>
              <a:ext uri="{FF2B5EF4-FFF2-40B4-BE49-F238E27FC236}">
                <a16:creationId xmlns:a16="http://schemas.microsoft.com/office/drawing/2014/main" id="{F165F032-5C88-4633-A844-46586DD3294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8859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2288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5717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9146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A1A1EC8-03A9-47E5-8C5B-3F1FA98FF0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6369" y="3868341"/>
            <a:ext cx="6493669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800">
                <a:solidFill>
                  <a:srgbClr val="000000"/>
                </a:solidFill>
              </a:rPr>
              <a:t>This light bulb has been photographed using pinhole cameras.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800">
                <a:solidFill>
                  <a:srgbClr val="000000"/>
                </a:solidFill>
              </a:rPr>
              <a:t>Look at the images on the following slides and decide which type of pinhole camera has been used in each case.</a:t>
            </a:r>
          </a:p>
        </p:txBody>
      </p:sp>
      <p:pic>
        <p:nvPicPr>
          <p:cNvPr id="65542" name="Picture 6" descr="8J_p_001">
            <a:extLst>
              <a:ext uri="{FF2B5EF4-FFF2-40B4-BE49-F238E27FC236}">
                <a16:creationId xmlns:a16="http://schemas.microsoft.com/office/drawing/2014/main" id="{5978FBC9-70F4-4E19-8C97-683282BCC7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1935" y="681038"/>
            <a:ext cx="4698206" cy="3134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6313935"/>
      </p:ext>
    </p:extLst>
  </p:cSld>
  <p:clrMapOvr>
    <a:masterClrMapping/>
  </p:clrMapOvr>
  <p:transition>
    <p:sndAc>
      <p:stSnd>
        <p:snd r:embed="rId3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Footer Placeholder 3">
            <a:extLst>
              <a:ext uri="{FF2B5EF4-FFF2-40B4-BE49-F238E27FC236}">
                <a16:creationId xmlns:a16="http://schemas.microsoft.com/office/drawing/2014/main" id="{C8962809-594B-484C-9E88-B025F7387AC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8859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2288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5717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9146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F2D7BA9-CFB9-45B8-B879-D78EBD151C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8022" y="3967163"/>
            <a:ext cx="622458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800">
                <a:solidFill>
                  <a:srgbClr val="000000"/>
                </a:solidFill>
              </a:rPr>
              <a:t>This image of the filament light bulb has been taken using a pinhole camera with one small hole.</a:t>
            </a:r>
          </a:p>
        </p:txBody>
      </p:sp>
      <p:pic>
        <p:nvPicPr>
          <p:cNvPr id="67591" name="Picture 7" descr="8J_p_002">
            <a:extLst>
              <a:ext uri="{FF2B5EF4-FFF2-40B4-BE49-F238E27FC236}">
                <a16:creationId xmlns:a16="http://schemas.microsoft.com/office/drawing/2014/main" id="{19F1DB05-4B8B-48A4-8AFF-F0418BDD21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0744" y="679847"/>
            <a:ext cx="4697016" cy="3133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8589480"/>
      </p:ext>
    </p:extLst>
  </p:cSld>
  <p:clrMapOvr>
    <a:masterClrMapping/>
  </p:clrMapOvr>
  <p:transition>
    <p:sndAc>
      <p:stSnd>
        <p:snd r:embed="rId3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Footer Placeholder 3">
            <a:extLst>
              <a:ext uri="{FF2B5EF4-FFF2-40B4-BE49-F238E27FC236}">
                <a16:creationId xmlns:a16="http://schemas.microsoft.com/office/drawing/2014/main" id="{D5EDC972-16A7-4939-BB3F-94C63C76674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8859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2288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5717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9146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2A8873B-DCE4-4195-80F3-3A24AE4066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2310" y="3967163"/>
            <a:ext cx="626387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800">
                <a:solidFill>
                  <a:srgbClr val="000000"/>
                </a:solidFill>
              </a:rPr>
              <a:t>This image of the light bulb has been taken using a pinhole camera with two small holes.</a:t>
            </a:r>
          </a:p>
        </p:txBody>
      </p:sp>
      <p:pic>
        <p:nvPicPr>
          <p:cNvPr id="69639" name="Picture 7" descr="8J_p_003">
            <a:extLst>
              <a:ext uri="{FF2B5EF4-FFF2-40B4-BE49-F238E27FC236}">
                <a16:creationId xmlns:a16="http://schemas.microsoft.com/office/drawing/2014/main" id="{299C3DD3-E7C2-49A5-BB9C-7DC4F08A56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0744" y="679847"/>
            <a:ext cx="4697016" cy="3133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3258434"/>
      </p:ext>
    </p:extLst>
  </p:cSld>
  <p:clrMapOvr>
    <a:masterClrMapping/>
  </p:clrMapOvr>
  <p:transition>
    <p:sndAc>
      <p:stSnd>
        <p:snd r:embed="rId3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Footer Placeholder 3">
            <a:extLst>
              <a:ext uri="{FF2B5EF4-FFF2-40B4-BE49-F238E27FC236}">
                <a16:creationId xmlns:a16="http://schemas.microsoft.com/office/drawing/2014/main" id="{474340B4-2F4E-4C1F-B587-713B6F7F409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8859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2288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5717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9146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55ECFBB-B788-4193-AF4A-A07ADD2003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7313" y="3981451"/>
            <a:ext cx="60769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800">
                <a:solidFill>
                  <a:srgbClr val="000000"/>
                </a:solidFill>
              </a:rPr>
              <a:t>This image has been taken using a pinhole camera with one large hole and one small hole.</a:t>
            </a:r>
          </a:p>
        </p:txBody>
      </p:sp>
      <p:pic>
        <p:nvPicPr>
          <p:cNvPr id="71687" name="Picture 7" descr="8J_p_004">
            <a:extLst>
              <a:ext uri="{FF2B5EF4-FFF2-40B4-BE49-F238E27FC236}">
                <a16:creationId xmlns:a16="http://schemas.microsoft.com/office/drawing/2014/main" id="{2267ED43-4266-4C3B-81CD-20D017122E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0744" y="679847"/>
            <a:ext cx="4697016" cy="3133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234423"/>
      </p:ext>
    </p:extLst>
  </p:cSld>
  <p:clrMapOvr>
    <a:masterClrMapping/>
  </p:clrMapOvr>
  <p:transition>
    <p:sndAc>
      <p:stSnd>
        <p:snd r:embed="rId3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Footer Placeholder 3">
            <a:extLst>
              <a:ext uri="{FF2B5EF4-FFF2-40B4-BE49-F238E27FC236}">
                <a16:creationId xmlns:a16="http://schemas.microsoft.com/office/drawing/2014/main" id="{60D76001-001E-4EA2-9161-E922B45D024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8859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2288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5717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9146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A56A15F-8C7A-4C44-929F-BDCF2F803D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7312" y="4000501"/>
            <a:ext cx="613052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800">
                <a:solidFill>
                  <a:srgbClr val="000000"/>
                </a:solidFill>
              </a:rPr>
              <a:t>This image has been taken using a pinhole camera with three holes of differing sizes.</a:t>
            </a:r>
          </a:p>
        </p:txBody>
      </p:sp>
      <p:pic>
        <p:nvPicPr>
          <p:cNvPr id="73735" name="Picture 7" descr="8J_p_005">
            <a:extLst>
              <a:ext uri="{FF2B5EF4-FFF2-40B4-BE49-F238E27FC236}">
                <a16:creationId xmlns:a16="http://schemas.microsoft.com/office/drawing/2014/main" id="{17442D34-ACF5-457C-9D20-354565E5BA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0744" y="679847"/>
            <a:ext cx="4697016" cy="3133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6286142"/>
      </p:ext>
    </p:extLst>
  </p:cSld>
  <p:clrMapOvr>
    <a:masterClrMapping/>
  </p:clrMapOvr>
  <p:transition>
    <p:sndAc>
      <p:stSnd>
        <p:snd r:embed="rId3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27351" r="71823"/>
          <a:stretch/>
        </p:blipFill>
        <p:spPr>
          <a:xfrm>
            <a:off x="0" y="2505787"/>
            <a:ext cx="3039926" cy="263771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242541" y="-1"/>
            <a:ext cx="19014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800">
                <a:solidFill>
                  <a:schemeClr val="bg1"/>
                </a:solidFill>
                <a:latin typeface="Calibri" panose="020F0502020204030204" pitchFamily="34" charset="0"/>
              </a:rPr>
              <a:t>Hot seat</a:t>
            </a:r>
          </a:p>
        </p:txBody>
      </p:sp>
      <p:sp>
        <p:nvSpPr>
          <p:cNvPr id="5" name="AutoShape 20"/>
          <p:cNvSpPr>
            <a:spLocks noChangeArrowheads="1"/>
          </p:cNvSpPr>
          <p:nvPr/>
        </p:nvSpPr>
        <p:spPr bwMode="auto">
          <a:xfrm>
            <a:off x="78724" y="84777"/>
            <a:ext cx="6073796" cy="484457"/>
          </a:xfrm>
          <a:prstGeom prst="roundRect">
            <a:avLst>
              <a:gd name="adj" fmla="val 13342"/>
            </a:avLst>
          </a:prstGeom>
          <a:solidFill>
            <a:srgbClr val="00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 marL="269081" indent="-269081">
              <a:defRPr/>
            </a:pPr>
            <a:r>
              <a:rPr lang="en-GB" sz="2400" kern="0">
                <a:solidFill>
                  <a:srgbClr val="FFFFFF"/>
                </a:solidFill>
                <a:latin typeface="Calibri" pitchFamily="34" charset="0"/>
                <a:sym typeface="Webdings"/>
              </a:rPr>
              <a:t> Give a clue or definition for these keywords.</a:t>
            </a:r>
            <a:r>
              <a:rPr lang="en-GB" sz="2400" kern="0">
                <a:solidFill>
                  <a:srgbClr val="FFFFFF"/>
                </a:solidFill>
                <a:latin typeface="Calibri" pitchFamily="34" charset="0"/>
                <a:sym typeface="Wingdings"/>
              </a:rPr>
              <a:t>	</a:t>
            </a:r>
            <a:endParaRPr lang="en-GB" sz="2400" ker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6FE382C-532B-4B15-8C88-F23A302E1574}"/>
              </a:ext>
            </a:extLst>
          </p:cNvPr>
          <p:cNvSpPr txBox="1"/>
          <p:nvPr/>
        </p:nvSpPr>
        <p:spPr>
          <a:xfrm>
            <a:off x="0" y="847288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altLang="en-US" sz="9600" dirty="0">
                <a:solidFill>
                  <a:schemeClr val="bg1"/>
                </a:solidFill>
              </a:rPr>
              <a:t>opaque</a:t>
            </a:r>
            <a:endParaRPr lang="en-GB" sz="9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230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27351" r="71823"/>
          <a:stretch/>
        </p:blipFill>
        <p:spPr>
          <a:xfrm>
            <a:off x="0" y="2505787"/>
            <a:ext cx="3039926" cy="263771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242541" y="-1"/>
            <a:ext cx="19014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800">
                <a:solidFill>
                  <a:schemeClr val="bg1"/>
                </a:solidFill>
                <a:latin typeface="Calibri" panose="020F0502020204030204" pitchFamily="34" charset="0"/>
              </a:rPr>
              <a:t>Hot seat</a:t>
            </a:r>
          </a:p>
        </p:txBody>
      </p:sp>
      <p:sp>
        <p:nvSpPr>
          <p:cNvPr id="5" name="AutoShape 20"/>
          <p:cNvSpPr>
            <a:spLocks noChangeArrowheads="1"/>
          </p:cNvSpPr>
          <p:nvPr/>
        </p:nvSpPr>
        <p:spPr bwMode="auto">
          <a:xfrm>
            <a:off x="78724" y="84777"/>
            <a:ext cx="6073796" cy="484457"/>
          </a:xfrm>
          <a:prstGeom prst="roundRect">
            <a:avLst>
              <a:gd name="adj" fmla="val 13342"/>
            </a:avLst>
          </a:prstGeom>
          <a:solidFill>
            <a:srgbClr val="00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 marL="269081" indent="-269081">
              <a:defRPr/>
            </a:pPr>
            <a:r>
              <a:rPr lang="en-GB" sz="2400" kern="0">
                <a:solidFill>
                  <a:srgbClr val="FFFFFF"/>
                </a:solidFill>
                <a:latin typeface="Calibri" pitchFamily="34" charset="0"/>
                <a:sym typeface="Webdings"/>
              </a:rPr>
              <a:t> Give a clue or definition for these keywords.</a:t>
            </a:r>
            <a:r>
              <a:rPr lang="en-GB" sz="2400" kern="0">
                <a:solidFill>
                  <a:srgbClr val="FFFFFF"/>
                </a:solidFill>
                <a:latin typeface="Calibri" pitchFamily="34" charset="0"/>
                <a:sym typeface="Wingdings"/>
              </a:rPr>
              <a:t>	</a:t>
            </a:r>
            <a:endParaRPr lang="en-GB" sz="2400" ker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6FE382C-532B-4B15-8C88-F23A302E1574}"/>
              </a:ext>
            </a:extLst>
          </p:cNvPr>
          <p:cNvSpPr txBox="1"/>
          <p:nvPr/>
        </p:nvSpPr>
        <p:spPr>
          <a:xfrm>
            <a:off x="0" y="847288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altLang="en-US" sz="9600" dirty="0">
                <a:solidFill>
                  <a:schemeClr val="bg1"/>
                </a:solidFill>
              </a:rPr>
              <a:t>translucent</a:t>
            </a:r>
            <a:endParaRPr lang="en-GB" sz="9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7128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27351" r="71823"/>
          <a:stretch/>
        </p:blipFill>
        <p:spPr>
          <a:xfrm>
            <a:off x="0" y="2505787"/>
            <a:ext cx="3039926" cy="263771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242541" y="-1"/>
            <a:ext cx="19014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800">
                <a:solidFill>
                  <a:schemeClr val="bg1"/>
                </a:solidFill>
                <a:latin typeface="Calibri" panose="020F0502020204030204" pitchFamily="34" charset="0"/>
              </a:rPr>
              <a:t>Hot seat</a:t>
            </a:r>
          </a:p>
        </p:txBody>
      </p:sp>
      <p:sp>
        <p:nvSpPr>
          <p:cNvPr id="5" name="AutoShape 20"/>
          <p:cNvSpPr>
            <a:spLocks noChangeArrowheads="1"/>
          </p:cNvSpPr>
          <p:nvPr/>
        </p:nvSpPr>
        <p:spPr bwMode="auto">
          <a:xfrm>
            <a:off x="78724" y="84777"/>
            <a:ext cx="6073796" cy="484457"/>
          </a:xfrm>
          <a:prstGeom prst="roundRect">
            <a:avLst>
              <a:gd name="adj" fmla="val 13342"/>
            </a:avLst>
          </a:prstGeom>
          <a:solidFill>
            <a:srgbClr val="00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 marL="269081" indent="-269081">
              <a:defRPr/>
            </a:pPr>
            <a:r>
              <a:rPr lang="en-GB" sz="2400" kern="0">
                <a:solidFill>
                  <a:srgbClr val="FFFFFF"/>
                </a:solidFill>
                <a:latin typeface="Calibri" pitchFamily="34" charset="0"/>
                <a:sym typeface="Webdings"/>
              </a:rPr>
              <a:t> Give a clue or definition for these keywords.</a:t>
            </a:r>
            <a:r>
              <a:rPr lang="en-GB" sz="2400" kern="0">
                <a:solidFill>
                  <a:srgbClr val="FFFFFF"/>
                </a:solidFill>
                <a:latin typeface="Calibri" pitchFamily="34" charset="0"/>
                <a:sym typeface="Wingdings"/>
              </a:rPr>
              <a:t>	</a:t>
            </a:r>
            <a:endParaRPr lang="en-GB" sz="2400" ker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6FE382C-532B-4B15-8C88-F23A302E1574}"/>
              </a:ext>
            </a:extLst>
          </p:cNvPr>
          <p:cNvSpPr txBox="1"/>
          <p:nvPr/>
        </p:nvSpPr>
        <p:spPr>
          <a:xfrm>
            <a:off x="0" y="847288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altLang="en-US" sz="9600" dirty="0">
                <a:solidFill>
                  <a:schemeClr val="bg1"/>
                </a:solidFill>
              </a:rPr>
              <a:t>transparent</a:t>
            </a:r>
            <a:endParaRPr lang="en-GB" sz="9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5870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27351" r="71823"/>
          <a:stretch/>
        </p:blipFill>
        <p:spPr>
          <a:xfrm>
            <a:off x="0" y="2505787"/>
            <a:ext cx="3039926" cy="263771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242541" y="-1"/>
            <a:ext cx="19014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800">
                <a:solidFill>
                  <a:schemeClr val="bg1"/>
                </a:solidFill>
                <a:latin typeface="Calibri" panose="020F0502020204030204" pitchFamily="34" charset="0"/>
              </a:rPr>
              <a:t>Hot seat</a:t>
            </a:r>
          </a:p>
        </p:txBody>
      </p:sp>
      <p:sp>
        <p:nvSpPr>
          <p:cNvPr id="5" name="AutoShape 20"/>
          <p:cNvSpPr>
            <a:spLocks noChangeArrowheads="1"/>
          </p:cNvSpPr>
          <p:nvPr/>
        </p:nvSpPr>
        <p:spPr bwMode="auto">
          <a:xfrm>
            <a:off x="78724" y="84777"/>
            <a:ext cx="6073796" cy="484457"/>
          </a:xfrm>
          <a:prstGeom prst="roundRect">
            <a:avLst>
              <a:gd name="adj" fmla="val 13342"/>
            </a:avLst>
          </a:prstGeom>
          <a:solidFill>
            <a:srgbClr val="00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 marL="269081" indent="-269081">
              <a:defRPr/>
            </a:pPr>
            <a:r>
              <a:rPr lang="en-GB" sz="2400" kern="0">
                <a:solidFill>
                  <a:srgbClr val="FFFFFF"/>
                </a:solidFill>
                <a:latin typeface="Calibri" pitchFamily="34" charset="0"/>
                <a:sym typeface="Webdings"/>
              </a:rPr>
              <a:t> Give a clue or definition for these keywords.</a:t>
            </a:r>
            <a:r>
              <a:rPr lang="en-GB" sz="2400" kern="0">
                <a:solidFill>
                  <a:srgbClr val="FFFFFF"/>
                </a:solidFill>
                <a:latin typeface="Calibri" pitchFamily="34" charset="0"/>
                <a:sym typeface="Wingdings"/>
              </a:rPr>
              <a:t>	</a:t>
            </a:r>
            <a:endParaRPr lang="en-GB" sz="2400" ker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6FE382C-532B-4B15-8C88-F23A302E1574}"/>
              </a:ext>
            </a:extLst>
          </p:cNvPr>
          <p:cNvSpPr txBox="1"/>
          <p:nvPr/>
        </p:nvSpPr>
        <p:spPr>
          <a:xfrm>
            <a:off x="0" y="847288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altLang="en-US" sz="9600" dirty="0">
                <a:solidFill>
                  <a:schemeClr val="bg1"/>
                </a:solidFill>
              </a:rPr>
              <a:t>reflect</a:t>
            </a:r>
            <a:endParaRPr lang="en-GB" sz="9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2801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27351" r="71823"/>
          <a:stretch/>
        </p:blipFill>
        <p:spPr>
          <a:xfrm>
            <a:off x="0" y="2505787"/>
            <a:ext cx="3039926" cy="263771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242541" y="-1"/>
            <a:ext cx="19014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800">
                <a:solidFill>
                  <a:schemeClr val="bg1"/>
                </a:solidFill>
                <a:latin typeface="Calibri" panose="020F0502020204030204" pitchFamily="34" charset="0"/>
              </a:rPr>
              <a:t>Hot seat</a:t>
            </a:r>
          </a:p>
        </p:txBody>
      </p:sp>
      <p:sp>
        <p:nvSpPr>
          <p:cNvPr id="5" name="AutoShape 20"/>
          <p:cNvSpPr>
            <a:spLocks noChangeArrowheads="1"/>
          </p:cNvSpPr>
          <p:nvPr/>
        </p:nvSpPr>
        <p:spPr bwMode="auto">
          <a:xfrm>
            <a:off x="78724" y="84777"/>
            <a:ext cx="6073796" cy="484457"/>
          </a:xfrm>
          <a:prstGeom prst="roundRect">
            <a:avLst>
              <a:gd name="adj" fmla="val 13342"/>
            </a:avLst>
          </a:prstGeom>
          <a:solidFill>
            <a:srgbClr val="00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 marL="269081" indent="-269081">
              <a:defRPr/>
            </a:pPr>
            <a:r>
              <a:rPr lang="en-GB" sz="2400" kern="0">
                <a:solidFill>
                  <a:srgbClr val="FFFFFF"/>
                </a:solidFill>
                <a:latin typeface="Calibri" pitchFamily="34" charset="0"/>
                <a:sym typeface="Webdings"/>
              </a:rPr>
              <a:t> Give a clue or definition for these keywords.</a:t>
            </a:r>
            <a:r>
              <a:rPr lang="en-GB" sz="2400" kern="0">
                <a:solidFill>
                  <a:srgbClr val="FFFFFF"/>
                </a:solidFill>
                <a:latin typeface="Calibri" pitchFamily="34" charset="0"/>
                <a:sym typeface="Wingdings"/>
              </a:rPr>
              <a:t>	</a:t>
            </a:r>
            <a:endParaRPr lang="en-GB" sz="2400" ker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6FE382C-532B-4B15-8C88-F23A302E1574}"/>
              </a:ext>
            </a:extLst>
          </p:cNvPr>
          <p:cNvSpPr txBox="1"/>
          <p:nvPr/>
        </p:nvSpPr>
        <p:spPr>
          <a:xfrm>
            <a:off x="0" y="847288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altLang="en-US" sz="9600" dirty="0">
                <a:solidFill>
                  <a:schemeClr val="bg1"/>
                </a:solidFill>
              </a:rPr>
              <a:t>scatter</a:t>
            </a:r>
            <a:endParaRPr lang="en-GB" sz="9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0650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>
            <a:extLst>
              <a:ext uri="{FF2B5EF4-FFF2-40B4-BE49-F238E27FC236}">
                <a16:creationId xmlns:a16="http://schemas.microsoft.com/office/drawing/2014/main" id="{B1B4D4C1-512A-4A27-B115-40171672F7E9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Objectives</a:t>
            </a:r>
          </a:p>
        </p:txBody>
      </p:sp>
      <p:sp>
        <p:nvSpPr>
          <p:cNvPr id="99331" name="Rectangle 3">
            <a:extLst>
              <a:ext uri="{FF2B5EF4-FFF2-40B4-BE49-F238E27FC236}">
                <a16:creationId xmlns:a16="http://schemas.microsoft.com/office/drawing/2014/main" id="{B4BFE431-B0E3-4A4F-8948-B463D46F9BCA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304801" y="1383506"/>
            <a:ext cx="8506690" cy="2268141"/>
          </a:xfrm>
        </p:spPr>
        <p:txBody>
          <a:bodyPr/>
          <a:lstStyle/>
          <a:p>
            <a:pPr marL="403622" lvl="1" indent="-269081">
              <a:spcBef>
                <a:spcPct val="40000"/>
              </a:spcBef>
            </a:pPr>
            <a:r>
              <a:rPr lang="en-GB" altLang="en-US" sz="2100" dirty="0"/>
              <a:t>Use ray diagrams to model and explain the effect of hole size on the image formed by a pinhole camera. </a:t>
            </a:r>
          </a:p>
          <a:p>
            <a:pPr marL="403622" lvl="1" indent="-269081">
              <a:spcBef>
                <a:spcPct val="40000"/>
              </a:spcBef>
            </a:pPr>
            <a:r>
              <a:rPr lang="en-GB" altLang="en-US" sz="2100" dirty="0"/>
              <a:t>Use a model to explain the effect of various factors on shadow size. </a:t>
            </a:r>
          </a:p>
        </p:txBody>
      </p:sp>
      <p:sp>
        <p:nvSpPr>
          <p:cNvPr id="99332" name="Rectangle 5">
            <a:extLst>
              <a:ext uri="{FF2B5EF4-FFF2-40B4-BE49-F238E27FC236}">
                <a16:creationId xmlns:a16="http://schemas.microsoft.com/office/drawing/2014/main" id="{6024D97B-A6DA-40A6-9593-3EDB16619CB4}"/>
              </a:ext>
            </a:extLst>
          </p:cNvPr>
          <p:cNvSpPr txBox="1">
            <a:spLocks noGrp="1" noChangeArrowheads="1"/>
          </p:cNvSpPr>
          <p:nvPr/>
        </p:nvSpPr>
        <p:spPr bwMode="white">
          <a:xfrm>
            <a:off x="1494235" y="4893469"/>
            <a:ext cx="6155531" cy="216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75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854499590"/>
      </p:ext>
    </p:extLst>
  </p:cSld>
  <p:clrMapOvr>
    <a:masterClrMapping/>
  </p:clrMapOvr>
  <p:transition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9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27351" r="71823"/>
          <a:stretch/>
        </p:blipFill>
        <p:spPr>
          <a:xfrm>
            <a:off x="0" y="2505787"/>
            <a:ext cx="3039926" cy="263771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242541" y="-1"/>
            <a:ext cx="19014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800">
                <a:solidFill>
                  <a:schemeClr val="bg1"/>
                </a:solidFill>
                <a:latin typeface="Calibri" panose="020F0502020204030204" pitchFamily="34" charset="0"/>
              </a:rPr>
              <a:t>Hot seat</a:t>
            </a:r>
          </a:p>
        </p:txBody>
      </p:sp>
      <p:sp>
        <p:nvSpPr>
          <p:cNvPr id="5" name="AutoShape 20"/>
          <p:cNvSpPr>
            <a:spLocks noChangeArrowheads="1"/>
          </p:cNvSpPr>
          <p:nvPr/>
        </p:nvSpPr>
        <p:spPr bwMode="auto">
          <a:xfrm>
            <a:off x="78724" y="84777"/>
            <a:ext cx="6073796" cy="484457"/>
          </a:xfrm>
          <a:prstGeom prst="roundRect">
            <a:avLst>
              <a:gd name="adj" fmla="val 13342"/>
            </a:avLst>
          </a:prstGeom>
          <a:solidFill>
            <a:srgbClr val="00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 marL="269081" indent="-269081">
              <a:defRPr/>
            </a:pPr>
            <a:r>
              <a:rPr lang="en-GB" sz="2400" kern="0">
                <a:solidFill>
                  <a:srgbClr val="FFFFFF"/>
                </a:solidFill>
                <a:latin typeface="Calibri" pitchFamily="34" charset="0"/>
                <a:sym typeface="Webdings"/>
              </a:rPr>
              <a:t> Give a clue or definition for these keywords.</a:t>
            </a:r>
            <a:r>
              <a:rPr lang="en-GB" sz="2400" kern="0">
                <a:solidFill>
                  <a:srgbClr val="FFFFFF"/>
                </a:solidFill>
                <a:latin typeface="Calibri" pitchFamily="34" charset="0"/>
                <a:sym typeface="Wingdings"/>
              </a:rPr>
              <a:t>	</a:t>
            </a:r>
            <a:endParaRPr lang="en-GB" sz="2400" ker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6FE382C-532B-4B15-8C88-F23A302E1574}"/>
              </a:ext>
            </a:extLst>
          </p:cNvPr>
          <p:cNvSpPr txBox="1"/>
          <p:nvPr/>
        </p:nvSpPr>
        <p:spPr>
          <a:xfrm>
            <a:off x="0" y="847288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altLang="en-US" sz="9600" dirty="0">
                <a:solidFill>
                  <a:schemeClr val="bg1"/>
                </a:solidFill>
              </a:rPr>
              <a:t>transmit</a:t>
            </a:r>
            <a:endParaRPr lang="en-GB" sz="9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369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27351" r="71823"/>
          <a:stretch/>
        </p:blipFill>
        <p:spPr>
          <a:xfrm>
            <a:off x="0" y="2505787"/>
            <a:ext cx="3039926" cy="263771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242541" y="-1"/>
            <a:ext cx="19014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800">
                <a:solidFill>
                  <a:schemeClr val="bg1"/>
                </a:solidFill>
                <a:latin typeface="Calibri" panose="020F0502020204030204" pitchFamily="34" charset="0"/>
              </a:rPr>
              <a:t>Hot seat</a:t>
            </a:r>
          </a:p>
        </p:txBody>
      </p:sp>
      <p:sp>
        <p:nvSpPr>
          <p:cNvPr id="5" name="AutoShape 20"/>
          <p:cNvSpPr>
            <a:spLocks noChangeArrowheads="1"/>
          </p:cNvSpPr>
          <p:nvPr/>
        </p:nvSpPr>
        <p:spPr bwMode="auto">
          <a:xfrm>
            <a:off x="78724" y="84777"/>
            <a:ext cx="6073796" cy="484457"/>
          </a:xfrm>
          <a:prstGeom prst="roundRect">
            <a:avLst>
              <a:gd name="adj" fmla="val 13342"/>
            </a:avLst>
          </a:prstGeom>
          <a:solidFill>
            <a:srgbClr val="00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 marL="269081" indent="-269081">
              <a:defRPr/>
            </a:pPr>
            <a:r>
              <a:rPr lang="en-GB" sz="2400" kern="0">
                <a:solidFill>
                  <a:srgbClr val="FFFFFF"/>
                </a:solidFill>
                <a:latin typeface="Calibri" pitchFamily="34" charset="0"/>
                <a:sym typeface="Webdings"/>
              </a:rPr>
              <a:t> Give a clue or definition for these keywords.</a:t>
            </a:r>
            <a:r>
              <a:rPr lang="en-GB" sz="2400" kern="0">
                <a:solidFill>
                  <a:srgbClr val="FFFFFF"/>
                </a:solidFill>
                <a:latin typeface="Calibri" pitchFamily="34" charset="0"/>
                <a:sym typeface="Wingdings"/>
              </a:rPr>
              <a:t>	</a:t>
            </a:r>
            <a:endParaRPr lang="en-GB" sz="2400" ker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6FE382C-532B-4B15-8C88-F23A302E1574}"/>
              </a:ext>
            </a:extLst>
          </p:cNvPr>
          <p:cNvSpPr txBox="1"/>
          <p:nvPr/>
        </p:nvSpPr>
        <p:spPr>
          <a:xfrm>
            <a:off x="0" y="847288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altLang="en-US" sz="9600" dirty="0">
                <a:solidFill>
                  <a:schemeClr val="bg1"/>
                </a:solidFill>
              </a:rPr>
              <a:t>absorb</a:t>
            </a:r>
            <a:endParaRPr lang="en-GB" sz="9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4526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27351" r="71823"/>
          <a:stretch/>
        </p:blipFill>
        <p:spPr>
          <a:xfrm>
            <a:off x="0" y="2505787"/>
            <a:ext cx="3039926" cy="263771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242541" y="-1"/>
            <a:ext cx="19014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800">
                <a:solidFill>
                  <a:schemeClr val="bg1"/>
                </a:solidFill>
                <a:latin typeface="Calibri" panose="020F0502020204030204" pitchFamily="34" charset="0"/>
              </a:rPr>
              <a:t>Hot seat</a:t>
            </a:r>
          </a:p>
        </p:txBody>
      </p:sp>
      <p:sp>
        <p:nvSpPr>
          <p:cNvPr id="5" name="AutoShape 20"/>
          <p:cNvSpPr>
            <a:spLocks noChangeArrowheads="1"/>
          </p:cNvSpPr>
          <p:nvPr/>
        </p:nvSpPr>
        <p:spPr bwMode="auto">
          <a:xfrm>
            <a:off x="78724" y="84777"/>
            <a:ext cx="6073796" cy="484457"/>
          </a:xfrm>
          <a:prstGeom prst="roundRect">
            <a:avLst>
              <a:gd name="adj" fmla="val 13342"/>
            </a:avLst>
          </a:prstGeom>
          <a:solidFill>
            <a:srgbClr val="00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 marL="269081" indent="-269081">
              <a:defRPr/>
            </a:pPr>
            <a:r>
              <a:rPr lang="en-GB" sz="2400" kern="0">
                <a:solidFill>
                  <a:srgbClr val="FFFFFF"/>
                </a:solidFill>
                <a:latin typeface="Calibri" pitchFamily="34" charset="0"/>
                <a:sym typeface="Webdings"/>
              </a:rPr>
              <a:t> Give a clue or definition for these keywords.</a:t>
            </a:r>
            <a:r>
              <a:rPr lang="en-GB" sz="2400" kern="0">
                <a:solidFill>
                  <a:srgbClr val="FFFFFF"/>
                </a:solidFill>
                <a:latin typeface="Calibri" pitchFamily="34" charset="0"/>
                <a:sym typeface="Wingdings"/>
              </a:rPr>
              <a:t>	</a:t>
            </a:r>
            <a:endParaRPr lang="en-GB" sz="2400" ker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6FE382C-532B-4B15-8C88-F23A302E1574}"/>
              </a:ext>
            </a:extLst>
          </p:cNvPr>
          <p:cNvSpPr txBox="1"/>
          <p:nvPr/>
        </p:nvSpPr>
        <p:spPr>
          <a:xfrm>
            <a:off x="0" y="847288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altLang="en-US" sz="9600" dirty="0">
                <a:solidFill>
                  <a:schemeClr val="bg1"/>
                </a:solidFill>
              </a:rPr>
              <a:t>ray</a:t>
            </a:r>
            <a:endParaRPr lang="en-GB" sz="9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5705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27351" r="71823"/>
          <a:stretch/>
        </p:blipFill>
        <p:spPr>
          <a:xfrm>
            <a:off x="0" y="2505787"/>
            <a:ext cx="3039926" cy="263771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242541" y="-1"/>
            <a:ext cx="19014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800">
                <a:solidFill>
                  <a:schemeClr val="bg1"/>
                </a:solidFill>
                <a:latin typeface="Calibri" panose="020F0502020204030204" pitchFamily="34" charset="0"/>
              </a:rPr>
              <a:t>Hot seat</a:t>
            </a:r>
          </a:p>
        </p:txBody>
      </p:sp>
      <p:sp>
        <p:nvSpPr>
          <p:cNvPr id="5" name="AutoShape 20"/>
          <p:cNvSpPr>
            <a:spLocks noChangeArrowheads="1"/>
          </p:cNvSpPr>
          <p:nvPr/>
        </p:nvSpPr>
        <p:spPr bwMode="auto">
          <a:xfrm>
            <a:off x="78724" y="84777"/>
            <a:ext cx="6073796" cy="484457"/>
          </a:xfrm>
          <a:prstGeom prst="roundRect">
            <a:avLst>
              <a:gd name="adj" fmla="val 13342"/>
            </a:avLst>
          </a:prstGeom>
          <a:solidFill>
            <a:srgbClr val="00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 marL="269081" indent="-269081">
              <a:defRPr/>
            </a:pPr>
            <a:r>
              <a:rPr lang="en-GB" sz="2400" kern="0">
                <a:solidFill>
                  <a:srgbClr val="FFFFFF"/>
                </a:solidFill>
                <a:latin typeface="Calibri" pitchFamily="34" charset="0"/>
                <a:sym typeface="Webdings"/>
              </a:rPr>
              <a:t> Give a clue or definition for these keywords.</a:t>
            </a:r>
            <a:r>
              <a:rPr lang="en-GB" sz="2400" kern="0">
                <a:solidFill>
                  <a:srgbClr val="FFFFFF"/>
                </a:solidFill>
                <a:latin typeface="Calibri" pitchFamily="34" charset="0"/>
                <a:sym typeface="Wingdings"/>
              </a:rPr>
              <a:t>	</a:t>
            </a:r>
            <a:endParaRPr lang="en-GB" sz="2400" ker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6FE382C-532B-4B15-8C88-F23A302E1574}"/>
              </a:ext>
            </a:extLst>
          </p:cNvPr>
          <p:cNvSpPr txBox="1"/>
          <p:nvPr/>
        </p:nvSpPr>
        <p:spPr>
          <a:xfrm>
            <a:off x="0" y="847288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altLang="en-US" sz="9600" dirty="0">
                <a:solidFill>
                  <a:schemeClr val="bg1"/>
                </a:solidFill>
              </a:rPr>
              <a:t>pinhole camera</a:t>
            </a:r>
            <a:endParaRPr lang="en-GB" sz="9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7410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>
            <a:extLst>
              <a:ext uri="{FF2B5EF4-FFF2-40B4-BE49-F238E27FC236}">
                <a16:creationId xmlns:a16="http://schemas.microsoft.com/office/drawing/2014/main" id="{DB5C1F0F-1EA7-457A-B3F9-29D62FF6BC1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Objectives</a:t>
            </a:r>
          </a:p>
        </p:txBody>
      </p:sp>
      <p:sp>
        <p:nvSpPr>
          <p:cNvPr id="56322" name="Rectangle 3">
            <a:extLst>
              <a:ext uri="{FF2B5EF4-FFF2-40B4-BE49-F238E27FC236}">
                <a16:creationId xmlns:a16="http://schemas.microsoft.com/office/drawing/2014/main" id="{595008E0-7669-4194-9376-D19604CA9B2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39437" y="1221581"/>
            <a:ext cx="8589818" cy="3509963"/>
          </a:xfrm>
        </p:spPr>
        <p:txBody>
          <a:bodyPr/>
          <a:lstStyle/>
          <a:p>
            <a:pPr marL="403622" lvl="1" indent="-269081" eaLnBrk="1" hangingPunct="1"/>
            <a:r>
              <a:rPr lang="en-GB" altLang="en-US" dirty="0"/>
              <a:t>Recall that light travels in straight lines and can pass through empty space. </a:t>
            </a:r>
          </a:p>
          <a:p>
            <a:pPr marL="403622" lvl="1" indent="-269081" eaLnBrk="1" hangingPunct="1"/>
            <a:r>
              <a:rPr lang="en-GB" altLang="en-US" dirty="0"/>
              <a:t>State the meaning of: </a:t>
            </a:r>
            <a:r>
              <a:rPr lang="en-GB" altLang="en-US" dirty="0">
                <a:solidFill>
                  <a:srgbClr val="934C74"/>
                </a:solidFill>
              </a:rPr>
              <a:t>opaque, translucent, transparent, reflect, scatter, transmit, absorb.</a:t>
            </a:r>
          </a:p>
          <a:p>
            <a:pPr marL="403622" lvl="1" indent="-269081" eaLnBrk="1" hangingPunct="1"/>
            <a:r>
              <a:rPr lang="en-GB" altLang="en-US" dirty="0"/>
              <a:t>Use the ray model of light to explain how we see things that are not sources of light and to explain how shadows are formed.</a:t>
            </a:r>
          </a:p>
          <a:p>
            <a:pPr marL="403622" lvl="1" indent="-269081" eaLnBrk="1" hangingPunct="1"/>
            <a:r>
              <a:rPr lang="en-GB" altLang="en-US" dirty="0"/>
              <a:t>Recall that sound does not travel as quickly as light, and needs a medium through which to travel but light does not. </a:t>
            </a:r>
          </a:p>
          <a:p>
            <a:pPr marL="403622" lvl="1" indent="-269081" eaLnBrk="1" hangingPunct="1"/>
            <a:r>
              <a:rPr lang="en-GB" altLang="en-US" dirty="0"/>
              <a:t>State the meaning of </a:t>
            </a:r>
            <a:r>
              <a:rPr lang="en-GB" altLang="en-US" dirty="0">
                <a:solidFill>
                  <a:srgbClr val="934C74"/>
                </a:solidFill>
              </a:rPr>
              <a:t>transverse wave</a:t>
            </a:r>
            <a:r>
              <a:rPr lang="en-GB" altLang="en-US" dirty="0"/>
              <a:t> and recall that light waves are transverse waves. </a:t>
            </a:r>
          </a:p>
        </p:txBody>
      </p:sp>
      <p:sp>
        <p:nvSpPr>
          <p:cNvPr id="56323" name="Rectangle 5">
            <a:extLst>
              <a:ext uri="{FF2B5EF4-FFF2-40B4-BE49-F238E27FC236}">
                <a16:creationId xmlns:a16="http://schemas.microsoft.com/office/drawing/2014/main" id="{E681090C-7A56-4C3B-9CB7-4D4EAD629D96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8859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2288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5717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9146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7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784422659"/>
      </p:ext>
    </p:extLst>
  </p:cSld>
  <p:clrMapOvr>
    <a:masterClrMapping/>
  </p:clrMapOvr>
  <p:transition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3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63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63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63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>
            <a:extLst>
              <a:ext uri="{FF2B5EF4-FFF2-40B4-BE49-F238E27FC236}">
                <a16:creationId xmlns:a16="http://schemas.microsoft.com/office/drawing/2014/main" id="{800FA239-7773-40BC-82A0-814411776CFC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Objectives</a:t>
            </a:r>
          </a:p>
        </p:txBody>
      </p:sp>
      <p:sp>
        <p:nvSpPr>
          <p:cNvPr id="98307" name="Rectangle 3">
            <a:extLst>
              <a:ext uri="{FF2B5EF4-FFF2-40B4-BE49-F238E27FC236}">
                <a16:creationId xmlns:a16="http://schemas.microsoft.com/office/drawing/2014/main" id="{751B248C-53A8-4121-A55E-A1C3BA49BB10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256309" y="1383507"/>
            <a:ext cx="8652163" cy="3178969"/>
          </a:xfrm>
        </p:spPr>
        <p:txBody>
          <a:bodyPr/>
          <a:lstStyle/>
          <a:p>
            <a:pPr marL="403622" lvl="1" indent="-269081">
              <a:spcBef>
                <a:spcPct val="40000"/>
              </a:spcBef>
            </a:pPr>
            <a:r>
              <a:rPr lang="en-GB" altLang="en-US" sz="2100" dirty="0"/>
              <a:t>Compare longitudinal and transverse waves.</a:t>
            </a:r>
          </a:p>
          <a:p>
            <a:pPr marL="403622" lvl="1" indent="-269081">
              <a:spcBef>
                <a:spcPct val="40000"/>
              </a:spcBef>
            </a:pPr>
            <a:r>
              <a:rPr lang="en-GB" altLang="en-US" sz="2100" dirty="0"/>
              <a:t>Represent the path of light as straight lines with arrows, on diagrams and describe how you can demonstrate that light travels in straight lines.</a:t>
            </a:r>
          </a:p>
          <a:p>
            <a:pPr marL="403622" lvl="1" indent="-269081">
              <a:spcBef>
                <a:spcPct val="40000"/>
              </a:spcBef>
            </a:pPr>
            <a:r>
              <a:rPr lang="en-GB" altLang="en-US" sz="2100" dirty="0"/>
              <a:t>Use a ray diagram to explain how shadows are formed and to explain image formation in pinhole cameras.</a:t>
            </a:r>
          </a:p>
        </p:txBody>
      </p:sp>
      <p:sp>
        <p:nvSpPr>
          <p:cNvPr id="98308" name="Rectangle 5">
            <a:extLst>
              <a:ext uri="{FF2B5EF4-FFF2-40B4-BE49-F238E27FC236}">
                <a16:creationId xmlns:a16="http://schemas.microsoft.com/office/drawing/2014/main" id="{DD865D21-0AEB-4C98-A2AB-14F0094AEDEC}"/>
              </a:ext>
            </a:extLst>
          </p:cNvPr>
          <p:cNvSpPr txBox="1">
            <a:spLocks noGrp="1" noChangeArrowheads="1"/>
          </p:cNvSpPr>
          <p:nvPr/>
        </p:nvSpPr>
        <p:spPr bwMode="white">
          <a:xfrm>
            <a:off x="1494235" y="4893469"/>
            <a:ext cx="6155531" cy="216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7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894814059"/>
      </p:ext>
    </p:extLst>
  </p:cSld>
  <p:clrMapOvr>
    <a:masterClrMapping/>
  </p:clrMapOvr>
  <p:transition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8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8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>
            <a:extLst>
              <a:ext uri="{FF2B5EF4-FFF2-40B4-BE49-F238E27FC236}">
                <a16:creationId xmlns:a16="http://schemas.microsoft.com/office/drawing/2014/main" id="{B1B4D4C1-512A-4A27-B115-40171672F7E9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Objectives</a:t>
            </a:r>
          </a:p>
        </p:txBody>
      </p:sp>
      <p:sp>
        <p:nvSpPr>
          <p:cNvPr id="99331" name="Rectangle 3">
            <a:extLst>
              <a:ext uri="{FF2B5EF4-FFF2-40B4-BE49-F238E27FC236}">
                <a16:creationId xmlns:a16="http://schemas.microsoft.com/office/drawing/2014/main" id="{B4BFE431-B0E3-4A4F-8948-B463D46F9BCA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304801" y="1383506"/>
            <a:ext cx="8506690" cy="2268141"/>
          </a:xfrm>
        </p:spPr>
        <p:txBody>
          <a:bodyPr/>
          <a:lstStyle/>
          <a:p>
            <a:pPr marL="403622" lvl="1" indent="-269081">
              <a:spcBef>
                <a:spcPct val="40000"/>
              </a:spcBef>
            </a:pPr>
            <a:r>
              <a:rPr lang="en-GB" altLang="en-US" sz="2100" dirty="0"/>
              <a:t>Use ray diagrams to model and explain the effect of hole size on the image formed by a pinhole camera. </a:t>
            </a:r>
          </a:p>
          <a:p>
            <a:pPr marL="403622" lvl="1" indent="-269081">
              <a:spcBef>
                <a:spcPct val="40000"/>
              </a:spcBef>
            </a:pPr>
            <a:r>
              <a:rPr lang="en-GB" altLang="en-US" sz="2100" dirty="0"/>
              <a:t>Use a model to explain the effect of various factors on shadow size. </a:t>
            </a:r>
          </a:p>
        </p:txBody>
      </p:sp>
      <p:sp>
        <p:nvSpPr>
          <p:cNvPr id="99332" name="Rectangle 5">
            <a:extLst>
              <a:ext uri="{FF2B5EF4-FFF2-40B4-BE49-F238E27FC236}">
                <a16:creationId xmlns:a16="http://schemas.microsoft.com/office/drawing/2014/main" id="{6024D97B-A6DA-40A6-9593-3EDB16619CB4}"/>
              </a:ext>
            </a:extLst>
          </p:cNvPr>
          <p:cNvSpPr txBox="1">
            <a:spLocks noGrp="1" noChangeArrowheads="1"/>
          </p:cNvSpPr>
          <p:nvPr/>
        </p:nvSpPr>
        <p:spPr bwMode="white">
          <a:xfrm>
            <a:off x="1494235" y="4893469"/>
            <a:ext cx="6155531" cy="216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7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309684663"/>
      </p:ext>
    </p:extLst>
  </p:cSld>
  <p:clrMapOvr>
    <a:masterClrMapping/>
  </p:clrMapOvr>
  <p:transition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9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itle 9">
            <a:extLst>
              <a:ext uri="{FF2B5EF4-FFF2-40B4-BE49-F238E27FC236}">
                <a16:creationId xmlns:a16="http://schemas.microsoft.com/office/drawing/2014/main" id="{2B6473A8-4B72-4941-908C-4EAFE552381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altLang="en-US"/>
              <a:t>Thinking skills</a:t>
            </a:r>
          </a:p>
        </p:txBody>
      </p:sp>
      <p:sp>
        <p:nvSpPr>
          <p:cNvPr id="55298" name="Subtitle 10">
            <a:extLst>
              <a:ext uri="{FF2B5EF4-FFF2-40B4-BE49-F238E27FC236}">
                <a16:creationId xmlns:a16="http://schemas.microsoft.com/office/drawing/2014/main" id="{38202DB1-235E-42C9-AEDA-C197E90936A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altLang="en-US" sz="2700"/>
              <a:t>Light on the move</a:t>
            </a:r>
            <a:endParaRPr lang="en-US" altLang="en-US" sz="2700"/>
          </a:p>
        </p:txBody>
      </p:sp>
      <p:sp>
        <p:nvSpPr>
          <p:cNvPr id="55299" name="Rectangle 5">
            <a:extLst>
              <a:ext uri="{FF2B5EF4-FFF2-40B4-BE49-F238E27FC236}">
                <a16:creationId xmlns:a16="http://schemas.microsoft.com/office/drawing/2014/main" id="{1D2A441A-2E21-4D23-B3D4-86773F567476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8859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2288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5717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9146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074452060"/>
      </p:ext>
    </p:extLst>
  </p:cSld>
  <p:clrMapOvr>
    <a:masterClrMapping/>
  </p:clrMapOvr>
  <p:transition>
    <p:sndAc>
      <p:stSnd>
        <p:snd r:embed="rId2" name="click.wav"/>
      </p:stSnd>
    </p:sndAc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5">
            <a:extLst>
              <a:ext uri="{FF2B5EF4-FFF2-40B4-BE49-F238E27FC236}">
                <a16:creationId xmlns:a16="http://schemas.microsoft.com/office/drawing/2014/main" id="{8767ED18-9BFB-4738-A2B5-2F755193ABB3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8859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2288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5717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9146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  <p:sp>
        <p:nvSpPr>
          <p:cNvPr id="60423" name="AutoShape 6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C2521FEF-2CF2-4AD4-B38F-946E93C5B5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2442" y="4245769"/>
            <a:ext cx="1591865" cy="403622"/>
          </a:xfrm>
          <a:prstGeom prst="actionButtonBlank">
            <a:avLst/>
          </a:prstGeom>
          <a:solidFill>
            <a:srgbClr val="934C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solidFill>
                  <a:srgbClr val="FFFFFF"/>
                </a:solidFill>
              </a:rPr>
              <a:t>Next question</a:t>
            </a:r>
          </a:p>
        </p:txBody>
      </p:sp>
      <p:sp>
        <p:nvSpPr>
          <p:cNvPr id="60424" name="AutoShape 6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69C4E2C2-8253-405B-BE8E-73FA5AAECA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2442" y="3706416"/>
            <a:ext cx="1591865" cy="403622"/>
          </a:xfrm>
          <a:prstGeom prst="actionButtonBlank">
            <a:avLst/>
          </a:prstGeom>
          <a:solidFill>
            <a:srgbClr val="934C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solidFill>
                  <a:srgbClr val="FFFFFF"/>
                </a:solidFill>
              </a:rPr>
              <a:t>Possible answers</a:t>
            </a:r>
          </a:p>
        </p:txBody>
      </p:sp>
      <p:sp>
        <p:nvSpPr>
          <p:cNvPr id="60425" name="Rectangle 4">
            <a:extLst>
              <a:ext uri="{FF2B5EF4-FFF2-40B4-BE49-F238E27FC236}">
                <a16:creationId xmlns:a16="http://schemas.microsoft.com/office/drawing/2014/main" id="{2E3AEEA9-385B-4E70-90E3-F56597E03A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1119" y="627460"/>
            <a:ext cx="6172200" cy="540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1950">
                <a:solidFill>
                  <a:srgbClr val="000000"/>
                </a:solidFill>
                <a:cs typeface="Arial" panose="020B0604020202020204" pitchFamily="34" charset="0"/>
              </a:rPr>
              <a:t>Think of a Plus, a Minus and an Interesting point about this statement:</a:t>
            </a:r>
          </a:p>
        </p:txBody>
      </p:sp>
      <p:sp>
        <p:nvSpPr>
          <p:cNvPr id="60426" name="Content Placeholder 5">
            <a:extLst>
              <a:ext uri="{FF2B5EF4-FFF2-40B4-BE49-F238E27FC236}">
                <a16:creationId xmlns:a16="http://schemas.microsoft.com/office/drawing/2014/main" id="{3042D410-5D6E-4C90-A6A3-4D5267D846ED}"/>
              </a:ext>
            </a:extLst>
          </p:cNvPr>
          <p:cNvSpPr>
            <a:spLocks/>
          </p:cNvSpPr>
          <p:nvPr/>
        </p:nvSpPr>
        <p:spPr bwMode="auto">
          <a:xfrm>
            <a:off x="1331119" y="1248966"/>
            <a:ext cx="6155531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44500" eaLnBrk="0" hangingPunct="0">
              <a:spcBef>
                <a:spcPct val="20000"/>
              </a:spcBef>
              <a:buFont typeface="Wingdings" panose="05000000000000000000" pitchFamily="2" charset="2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Wingdings" panose="05000000000000000000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9pPr>
          </a:lstStyle>
          <a:p>
            <a:pPr marL="333375" fontAlgn="base">
              <a:spcAft>
                <a:spcPct val="0"/>
              </a:spcAft>
            </a:pPr>
            <a:r>
              <a:rPr lang="en-GB" altLang="en-US" sz="2100">
                <a:cs typeface="Arial" panose="020B0604020202020204" pitchFamily="34" charset="0"/>
              </a:rPr>
              <a:t>Light should travel as slowly as sound. </a:t>
            </a:r>
          </a:p>
        </p:txBody>
      </p:sp>
    </p:spTree>
    <p:extLst>
      <p:ext uri="{BB962C8B-B14F-4D97-AF65-F5344CB8AC3E}">
        <p14:creationId xmlns:p14="http://schemas.microsoft.com/office/powerpoint/2010/main" val="1031494410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04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Content Placeholder 5">
            <a:extLst>
              <a:ext uri="{FF2B5EF4-FFF2-40B4-BE49-F238E27FC236}">
                <a16:creationId xmlns:a16="http://schemas.microsoft.com/office/drawing/2014/main" id="{CD668087-91EA-4A31-BB11-21D9CC3B3C28}"/>
              </a:ext>
            </a:extLst>
          </p:cNvPr>
          <p:cNvSpPr>
            <a:spLocks/>
          </p:cNvSpPr>
          <p:nvPr/>
        </p:nvSpPr>
        <p:spPr bwMode="auto">
          <a:xfrm>
            <a:off x="1331119" y="1726407"/>
            <a:ext cx="6155531" cy="2574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Wingdings" panose="05000000000000000000" pitchFamily="2" charset="2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1pPr>
            <a:lvl2pPr marL="2347913" indent="-28575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2pPr>
            <a:lvl3pPr marL="2755900" indent="-22860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3pPr>
            <a:lvl4pPr marL="3163888" indent="-22860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4pPr>
            <a:lvl5pPr marL="3571875" indent="-228600" eaLnBrk="0" hangingPunct="0">
              <a:spcBef>
                <a:spcPct val="20000"/>
              </a:spcBef>
              <a:buFont typeface="Wingdings" panose="05000000000000000000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5pPr>
            <a:lvl6pPr marL="4029075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6pPr>
            <a:lvl7pPr marL="4486275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7pPr>
            <a:lvl8pPr marL="4943475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8pPr>
            <a:lvl9pPr marL="5400675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en-GB" altLang="en-US" sz="1950" b="1">
                <a:solidFill>
                  <a:srgbClr val="000000"/>
                </a:solidFill>
                <a:cs typeface="Arial" panose="020B0604020202020204" pitchFamily="34" charset="0"/>
              </a:rPr>
              <a:t>Plus:</a:t>
            </a:r>
            <a:r>
              <a:rPr lang="en-GB" altLang="en-US" sz="1950">
                <a:solidFill>
                  <a:srgbClr val="000000"/>
                </a:solidFill>
                <a:cs typeface="Arial" panose="020B0604020202020204" pitchFamily="34" charset="0"/>
              </a:rPr>
              <a:t> We would see and hear distant things at exactly the same time</a:t>
            </a:r>
            <a:r>
              <a:rPr lang="en-US" altLang="en-US" sz="1950">
                <a:solidFill>
                  <a:srgbClr val="000000"/>
                </a:solidFill>
                <a:cs typeface="Arial" panose="020B0604020202020204" pitchFamily="34" charset="0"/>
              </a:rPr>
              <a:t>.</a:t>
            </a:r>
            <a:endParaRPr lang="en-GB" altLang="en-US" sz="195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fontAlgn="base">
              <a:spcAft>
                <a:spcPct val="0"/>
              </a:spcAft>
            </a:pPr>
            <a:r>
              <a:rPr lang="en-GB" altLang="en-US" sz="1950" b="1">
                <a:solidFill>
                  <a:srgbClr val="000000"/>
                </a:solidFill>
                <a:cs typeface="Arial" panose="020B0604020202020204" pitchFamily="34" charset="0"/>
              </a:rPr>
              <a:t>Minus:</a:t>
            </a:r>
            <a:r>
              <a:rPr lang="en-GB" altLang="en-US" sz="1950">
                <a:solidFill>
                  <a:srgbClr val="000000"/>
                </a:solidFill>
                <a:cs typeface="Arial" panose="020B0604020202020204" pitchFamily="34" charset="0"/>
              </a:rPr>
              <a:t> Spectators at a football match would see a goal being scored at slightly different times.</a:t>
            </a:r>
          </a:p>
          <a:p>
            <a:pPr fontAlgn="base">
              <a:spcAft>
                <a:spcPct val="0"/>
              </a:spcAft>
            </a:pPr>
            <a:r>
              <a:rPr lang="en-GB" altLang="en-US" sz="1950" b="1">
                <a:solidFill>
                  <a:srgbClr val="000000"/>
                </a:solidFill>
                <a:cs typeface="Arial" panose="020B0604020202020204" pitchFamily="34" charset="0"/>
              </a:rPr>
              <a:t>Interesting:</a:t>
            </a:r>
            <a:r>
              <a:rPr lang="en-GB" altLang="en-US" sz="195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GB" altLang="en-US" sz="1800">
                <a:solidFill>
                  <a:srgbClr val="000000"/>
                </a:solidFill>
                <a:cs typeface="Arial" panose="020B0604020202020204" pitchFamily="34" charset="0"/>
              </a:rPr>
              <a:t>Does light ever slow down?</a:t>
            </a:r>
            <a:r>
              <a:rPr lang="en-GB" altLang="en-US" sz="1800">
                <a:cs typeface="Arial" panose="020B0604020202020204" pitchFamily="34" charset="0"/>
              </a:rPr>
              <a:t> </a:t>
            </a:r>
            <a:r>
              <a:rPr lang="en-GB" altLang="en-US" sz="1950">
                <a:solidFill>
                  <a:srgbClr val="000000"/>
                </a:solidFill>
                <a:cs typeface="Arial" panose="020B0604020202020204" pitchFamily="34" charset="0"/>
              </a:rPr>
              <a:t>Special materials have been made in which light travels at less than 20 m/s – this is slower than a football</a:t>
            </a:r>
            <a:br>
              <a:rPr lang="en-GB" altLang="en-US" sz="1950">
                <a:solidFill>
                  <a:srgbClr val="000000"/>
                </a:solidFill>
                <a:cs typeface="Arial" panose="020B0604020202020204" pitchFamily="34" charset="0"/>
              </a:rPr>
            </a:br>
            <a:r>
              <a:rPr lang="en-GB" altLang="en-US" sz="1950">
                <a:solidFill>
                  <a:srgbClr val="000000"/>
                </a:solidFill>
                <a:cs typeface="Arial" panose="020B0604020202020204" pitchFamily="34" charset="0"/>
              </a:rPr>
              <a:t>can be kicked.</a:t>
            </a:r>
          </a:p>
        </p:txBody>
      </p:sp>
      <p:sp>
        <p:nvSpPr>
          <p:cNvPr id="98307" name="Rectangle 5">
            <a:extLst>
              <a:ext uri="{FF2B5EF4-FFF2-40B4-BE49-F238E27FC236}">
                <a16:creationId xmlns:a16="http://schemas.microsoft.com/office/drawing/2014/main" id="{5D98EE2D-1174-4860-AA00-021FBE938D2A}"/>
              </a:ext>
            </a:extLst>
          </p:cNvPr>
          <p:cNvSpPr txBox="1">
            <a:spLocks noGrp="1" noChangeArrowheads="1"/>
          </p:cNvSpPr>
          <p:nvPr/>
        </p:nvSpPr>
        <p:spPr bwMode="white">
          <a:xfrm>
            <a:off x="1494235" y="4893469"/>
            <a:ext cx="6155531" cy="216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75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  <p:sp>
        <p:nvSpPr>
          <p:cNvPr id="98310" name="AutoShape 6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3B21AB31-0AFA-45CF-B6B9-0B9282096F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2442" y="4245769"/>
            <a:ext cx="1591865" cy="403622"/>
          </a:xfrm>
          <a:prstGeom prst="actionButtonBlank">
            <a:avLst/>
          </a:prstGeom>
          <a:solidFill>
            <a:srgbClr val="934C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solidFill>
                  <a:srgbClr val="FFFFFF"/>
                </a:solidFill>
              </a:rPr>
              <a:t>Next question</a:t>
            </a:r>
          </a:p>
        </p:txBody>
      </p:sp>
      <p:sp>
        <p:nvSpPr>
          <p:cNvPr id="98311" name="AutoShape 6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994B54B8-C7A6-4100-B1B7-A6444075E7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2442" y="3706416"/>
            <a:ext cx="1591865" cy="403622"/>
          </a:xfrm>
          <a:prstGeom prst="actionButtonBlank">
            <a:avLst/>
          </a:prstGeom>
          <a:solidFill>
            <a:srgbClr val="934C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solidFill>
                  <a:srgbClr val="FFFFFF"/>
                </a:solidFill>
              </a:rPr>
              <a:t>Possible answers</a:t>
            </a:r>
          </a:p>
        </p:txBody>
      </p:sp>
      <p:sp>
        <p:nvSpPr>
          <p:cNvPr id="98313" name="Rectangle 4">
            <a:extLst>
              <a:ext uri="{FF2B5EF4-FFF2-40B4-BE49-F238E27FC236}">
                <a16:creationId xmlns:a16="http://schemas.microsoft.com/office/drawing/2014/main" id="{AA70CB59-EF0C-430D-8323-A209133707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1119" y="627460"/>
            <a:ext cx="6172200" cy="540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1950">
                <a:solidFill>
                  <a:srgbClr val="000000"/>
                </a:solidFill>
                <a:cs typeface="Arial" panose="020B0604020202020204" pitchFamily="34" charset="0"/>
              </a:rPr>
              <a:t>Think of a Plus, a Minus and an Interesting point about this statement:</a:t>
            </a:r>
          </a:p>
        </p:txBody>
      </p:sp>
      <p:sp>
        <p:nvSpPr>
          <p:cNvPr id="98316" name="Content Placeholder 5">
            <a:extLst>
              <a:ext uri="{FF2B5EF4-FFF2-40B4-BE49-F238E27FC236}">
                <a16:creationId xmlns:a16="http://schemas.microsoft.com/office/drawing/2014/main" id="{BD80D53B-D354-4AC6-ACEF-C901BFC0AC16}"/>
              </a:ext>
            </a:extLst>
          </p:cNvPr>
          <p:cNvSpPr>
            <a:spLocks/>
          </p:cNvSpPr>
          <p:nvPr/>
        </p:nvSpPr>
        <p:spPr bwMode="auto">
          <a:xfrm>
            <a:off x="1331119" y="1248966"/>
            <a:ext cx="6155531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44500" eaLnBrk="0" hangingPunct="0">
              <a:spcBef>
                <a:spcPct val="20000"/>
              </a:spcBef>
              <a:buFont typeface="Wingdings" panose="05000000000000000000" pitchFamily="2" charset="2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Wingdings" panose="05000000000000000000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9pPr>
          </a:lstStyle>
          <a:p>
            <a:pPr marL="333375" fontAlgn="base">
              <a:spcAft>
                <a:spcPct val="0"/>
              </a:spcAft>
            </a:pPr>
            <a:r>
              <a:rPr lang="en-GB" altLang="en-US" sz="2100">
                <a:cs typeface="Arial" panose="020B0604020202020204" pitchFamily="34" charset="0"/>
              </a:rPr>
              <a:t>Light should travel as slowly as sound. </a:t>
            </a:r>
          </a:p>
        </p:txBody>
      </p:sp>
    </p:spTree>
    <p:extLst>
      <p:ext uri="{BB962C8B-B14F-4D97-AF65-F5344CB8AC3E}">
        <p14:creationId xmlns:p14="http://schemas.microsoft.com/office/powerpoint/2010/main" val="3625909887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83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311"/>
                  </p:tgtEl>
                </p:cond>
              </p:nextCondLst>
            </p:seq>
          </p:childTnLst>
        </p:cTn>
      </p:par>
    </p:tnLst>
    <p:bldLst>
      <p:bldP spid="983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17FCCAC-DE78-4B68-9902-33665F74772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264"/>
          <a:stretch/>
        </p:blipFill>
        <p:spPr>
          <a:xfrm>
            <a:off x="0" y="0"/>
            <a:ext cx="3407334" cy="51435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28EB99C-0D42-4096-9A63-284DCB152D3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264"/>
          <a:stretch/>
        </p:blipFill>
        <p:spPr>
          <a:xfrm>
            <a:off x="4738254" y="0"/>
            <a:ext cx="3407334" cy="5143500"/>
          </a:xfrm>
          <a:prstGeom prst="rect">
            <a:avLst/>
          </a:prstGeom>
        </p:spPr>
      </p:pic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39A3D632-42FD-40DA-B4A5-650349025CBA}"/>
              </a:ext>
            </a:extLst>
          </p:cNvPr>
          <p:cNvSpPr/>
          <p:nvPr/>
        </p:nvSpPr>
        <p:spPr>
          <a:xfrm rot="16914503">
            <a:off x="5996741" y="3965695"/>
            <a:ext cx="189227" cy="188466"/>
          </a:xfrm>
          <a:prstGeom prst="triangl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Isosceles Triangle 7">
            <a:extLst>
              <a:ext uri="{FF2B5EF4-FFF2-40B4-BE49-F238E27FC236}">
                <a16:creationId xmlns:a16="http://schemas.microsoft.com/office/drawing/2014/main" id="{EDBE09D3-B1DB-44A0-9F42-CDD0B9851D15}"/>
              </a:ext>
            </a:extLst>
          </p:cNvPr>
          <p:cNvSpPr/>
          <p:nvPr/>
        </p:nvSpPr>
        <p:spPr>
          <a:xfrm rot="12362793">
            <a:off x="6443055" y="2093352"/>
            <a:ext cx="189227" cy="188466"/>
          </a:xfrm>
          <a:prstGeom prst="triangl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F5F26AC6-9FB5-48E6-B52D-A151783300B2}"/>
              </a:ext>
            </a:extLst>
          </p:cNvPr>
          <p:cNvSpPr/>
          <p:nvPr/>
        </p:nvSpPr>
        <p:spPr>
          <a:xfrm rot="12524406">
            <a:off x="1713212" y="2082468"/>
            <a:ext cx="189227" cy="188466"/>
          </a:xfrm>
          <a:prstGeom prst="triangl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21AA5C6A-7EA5-48B4-B395-42BC66A68AD1}"/>
              </a:ext>
            </a:extLst>
          </p:cNvPr>
          <p:cNvSpPr/>
          <p:nvPr/>
        </p:nvSpPr>
        <p:spPr>
          <a:xfrm rot="6141860">
            <a:off x="1321327" y="3976580"/>
            <a:ext cx="189227" cy="188466"/>
          </a:xfrm>
          <a:prstGeom prst="triangl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AutoShape 18">
            <a:extLst>
              <a:ext uri="{FF2B5EF4-FFF2-40B4-BE49-F238E27FC236}">
                <a16:creationId xmlns:a16="http://schemas.microsoft.com/office/drawing/2014/main" id="{74C6DD52-9BC9-4439-B9A5-4607CA48E2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13537" y="102909"/>
            <a:ext cx="2524346" cy="1754244"/>
          </a:xfrm>
          <a:prstGeom prst="cloudCallout">
            <a:avLst>
              <a:gd name="adj1" fmla="val -33534"/>
              <a:gd name="adj2" fmla="val 86946"/>
            </a:avLst>
          </a:prstGeom>
          <a:solidFill>
            <a:srgbClr val="DDDDFF"/>
          </a:solidFill>
          <a:ln w="9525">
            <a:noFill/>
            <a:round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en-GB" sz="24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are these lines called?</a:t>
            </a:r>
          </a:p>
        </p:txBody>
      </p:sp>
      <p:sp>
        <p:nvSpPr>
          <p:cNvPr id="12" name="AutoShape 18">
            <a:extLst>
              <a:ext uri="{FF2B5EF4-FFF2-40B4-BE49-F238E27FC236}">
                <a16:creationId xmlns:a16="http://schemas.microsoft.com/office/drawing/2014/main" id="{78FD6E35-04AA-4281-BF6A-6EB23D99C2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2425" y="775733"/>
            <a:ext cx="2278469" cy="1534886"/>
          </a:xfrm>
          <a:prstGeom prst="cloudCallout">
            <a:avLst>
              <a:gd name="adj1" fmla="val -51092"/>
              <a:gd name="adj2" fmla="val 73648"/>
            </a:avLst>
          </a:prstGeom>
          <a:solidFill>
            <a:srgbClr val="DDDDFF"/>
          </a:solidFill>
          <a:ln w="9525">
            <a:noFill/>
            <a:round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en-GB" sz="20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do they show?</a:t>
            </a:r>
          </a:p>
        </p:txBody>
      </p:sp>
      <p:sp>
        <p:nvSpPr>
          <p:cNvPr id="13" name="AutoShape 18">
            <a:extLst>
              <a:ext uri="{FF2B5EF4-FFF2-40B4-BE49-F238E27FC236}">
                <a16:creationId xmlns:a16="http://schemas.microsoft.com/office/drawing/2014/main" id="{F67F7AB3-E274-4595-8BEB-E6E7C2F087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62553" y="1444383"/>
            <a:ext cx="2278469" cy="1534886"/>
          </a:xfrm>
          <a:prstGeom prst="cloudCallout">
            <a:avLst>
              <a:gd name="adj1" fmla="val 30606"/>
              <a:gd name="adj2" fmla="val 84818"/>
            </a:avLst>
          </a:prstGeom>
          <a:solidFill>
            <a:srgbClr val="DDDDFF"/>
          </a:solidFill>
          <a:ln w="9525">
            <a:noFill/>
            <a:round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en-GB" sz="20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Which picture is correct?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40F2C91-A327-4DFB-8D65-D4281F9C8EED}"/>
              </a:ext>
            </a:extLst>
          </p:cNvPr>
          <p:cNvSpPr txBox="1"/>
          <p:nvPr/>
        </p:nvSpPr>
        <p:spPr>
          <a:xfrm>
            <a:off x="1247553" y="3090529"/>
            <a:ext cx="73719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GB" sz="6600" dirty="0">
              <a:solidFill>
                <a:srgbClr val="00B05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200C497-8013-42E4-A16B-E4C2FD51ECE7}"/>
              </a:ext>
            </a:extLst>
          </p:cNvPr>
          <p:cNvSpPr txBox="1"/>
          <p:nvPr/>
        </p:nvSpPr>
        <p:spPr>
          <a:xfrm>
            <a:off x="6007395" y="2966483"/>
            <a:ext cx="7371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dirty="0">
                <a:solidFill>
                  <a:srgbClr val="FF0000"/>
                </a:solidFill>
                <a:sym typeface="Wingdings" panose="05000000000000000000" pitchFamily="2" charset="2"/>
              </a:rPr>
              <a:t></a:t>
            </a:r>
            <a:endParaRPr lang="en-GB" sz="8000" dirty="0">
              <a:solidFill>
                <a:srgbClr val="FF0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5BD3C47-E4A6-4391-BF98-AD54E3EA31BA}"/>
              </a:ext>
            </a:extLst>
          </p:cNvPr>
          <p:cNvSpPr txBox="1"/>
          <p:nvPr/>
        </p:nvSpPr>
        <p:spPr>
          <a:xfrm>
            <a:off x="533401" y="2022764"/>
            <a:ext cx="9975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rgbClr val="FFFF00"/>
                </a:solidFill>
              </a:rPr>
              <a:t>rays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D0F55A1-14A8-4213-942D-BBADF8472C7F}"/>
              </a:ext>
            </a:extLst>
          </p:cNvPr>
          <p:cNvSpPr txBox="1"/>
          <p:nvPr/>
        </p:nvSpPr>
        <p:spPr>
          <a:xfrm>
            <a:off x="3636818" y="2389909"/>
            <a:ext cx="18703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FFFF00"/>
                </a:solidFill>
              </a:rPr>
              <a:t>The direction the light travels</a:t>
            </a:r>
          </a:p>
        </p:txBody>
      </p:sp>
    </p:spTree>
    <p:extLst>
      <p:ext uri="{BB962C8B-B14F-4D97-AF65-F5344CB8AC3E}">
        <p14:creationId xmlns:p14="http://schemas.microsoft.com/office/powerpoint/2010/main" val="4225097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5">
            <a:extLst>
              <a:ext uri="{FF2B5EF4-FFF2-40B4-BE49-F238E27FC236}">
                <a16:creationId xmlns:a16="http://schemas.microsoft.com/office/drawing/2014/main" id="{9264D4FC-2F1F-44F7-94B2-0B7E7ED274A4}"/>
              </a:ext>
            </a:extLst>
          </p:cNvPr>
          <p:cNvSpPr txBox="1">
            <a:spLocks noGrp="1" noChangeArrowheads="1"/>
          </p:cNvSpPr>
          <p:nvPr/>
        </p:nvSpPr>
        <p:spPr bwMode="white">
          <a:xfrm>
            <a:off x="1494235" y="4893469"/>
            <a:ext cx="6155531" cy="216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75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  <p:sp>
        <p:nvSpPr>
          <p:cNvPr id="103427" name="AutoShape 6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D7A2F42E-3699-4C6F-BE49-C3F9B42C26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2442" y="4245769"/>
            <a:ext cx="1591865" cy="403622"/>
          </a:xfrm>
          <a:prstGeom prst="actionButtonBlank">
            <a:avLst/>
          </a:prstGeom>
          <a:solidFill>
            <a:srgbClr val="934C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solidFill>
                  <a:srgbClr val="FFFFFF"/>
                </a:solidFill>
              </a:rPr>
              <a:t>Next question</a:t>
            </a:r>
          </a:p>
        </p:txBody>
      </p:sp>
      <p:sp>
        <p:nvSpPr>
          <p:cNvPr id="103428" name="AutoShape 6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EF65CEFF-5A0E-40B1-A150-8E89DC1E38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2442" y="3706416"/>
            <a:ext cx="1591865" cy="403622"/>
          </a:xfrm>
          <a:prstGeom prst="actionButtonBlank">
            <a:avLst/>
          </a:prstGeom>
          <a:solidFill>
            <a:srgbClr val="934C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solidFill>
                  <a:srgbClr val="FFFFFF"/>
                </a:solidFill>
              </a:rPr>
              <a:t>Possible answers</a:t>
            </a:r>
          </a:p>
        </p:txBody>
      </p:sp>
      <p:sp>
        <p:nvSpPr>
          <p:cNvPr id="103429" name="Rectangle 4">
            <a:extLst>
              <a:ext uri="{FF2B5EF4-FFF2-40B4-BE49-F238E27FC236}">
                <a16:creationId xmlns:a16="http://schemas.microsoft.com/office/drawing/2014/main" id="{AD78D40E-3B1A-4C34-AF6F-BC76EB0B12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1119" y="627460"/>
            <a:ext cx="6172200" cy="540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1950">
                <a:solidFill>
                  <a:srgbClr val="000000"/>
                </a:solidFill>
                <a:cs typeface="Arial" panose="020B0604020202020204" pitchFamily="34" charset="0"/>
              </a:rPr>
              <a:t>Think of a Plus, a Minus and an Interesting point about this statement:</a:t>
            </a:r>
          </a:p>
        </p:txBody>
      </p:sp>
      <p:sp>
        <p:nvSpPr>
          <p:cNvPr id="103430" name="Content Placeholder 5">
            <a:extLst>
              <a:ext uri="{FF2B5EF4-FFF2-40B4-BE49-F238E27FC236}">
                <a16:creationId xmlns:a16="http://schemas.microsoft.com/office/drawing/2014/main" id="{8B18DEF7-F87B-4EC7-ACBE-10A31DE1707F}"/>
              </a:ext>
            </a:extLst>
          </p:cNvPr>
          <p:cNvSpPr>
            <a:spLocks/>
          </p:cNvSpPr>
          <p:nvPr/>
        </p:nvSpPr>
        <p:spPr bwMode="auto">
          <a:xfrm>
            <a:off x="1331119" y="1248966"/>
            <a:ext cx="6155531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44500" eaLnBrk="0" hangingPunct="0">
              <a:spcBef>
                <a:spcPct val="20000"/>
              </a:spcBef>
              <a:buFont typeface="Wingdings" panose="05000000000000000000" pitchFamily="2" charset="2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Wingdings" panose="05000000000000000000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9pPr>
          </a:lstStyle>
          <a:p>
            <a:pPr marL="333375" fontAlgn="base">
              <a:spcAft>
                <a:spcPct val="0"/>
              </a:spcAft>
            </a:pPr>
            <a:r>
              <a:rPr lang="en-GB" altLang="en-US" sz="2100">
                <a:cs typeface="Arial" panose="020B0604020202020204" pitchFamily="34" charset="0"/>
              </a:rPr>
              <a:t>Light should be able to travel around corners. </a:t>
            </a:r>
          </a:p>
        </p:txBody>
      </p:sp>
    </p:spTree>
    <p:extLst>
      <p:ext uri="{BB962C8B-B14F-4D97-AF65-F5344CB8AC3E}">
        <p14:creationId xmlns:p14="http://schemas.microsoft.com/office/powerpoint/2010/main" val="464556074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4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Content Placeholder 5">
            <a:extLst>
              <a:ext uri="{FF2B5EF4-FFF2-40B4-BE49-F238E27FC236}">
                <a16:creationId xmlns:a16="http://schemas.microsoft.com/office/drawing/2014/main" id="{226A2F66-B147-4CF3-A34D-9FFA70AA31EC}"/>
              </a:ext>
            </a:extLst>
          </p:cNvPr>
          <p:cNvSpPr>
            <a:spLocks/>
          </p:cNvSpPr>
          <p:nvPr/>
        </p:nvSpPr>
        <p:spPr bwMode="auto">
          <a:xfrm>
            <a:off x="1331119" y="1726407"/>
            <a:ext cx="6155531" cy="2574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Wingdings" panose="05000000000000000000" pitchFamily="2" charset="2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1pPr>
            <a:lvl2pPr marL="2347913" indent="-28575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2pPr>
            <a:lvl3pPr marL="2755900" indent="-22860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3pPr>
            <a:lvl4pPr marL="3163888" indent="-22860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4pPr>
            <a:lvl5pPr marL="3571875" indent="-228600" eaLnBrk="0" hangingPunct="0">
              <a:spcBef>
                <a:spcPct val="20000"/>
              </a:spcBef>
              <a:buFont typeface="Wingdings" panose="05000000000000000000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5pPr>
            <a:lvl6pPr marL="4029075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6pPr>
            <a:lvl7pPr marL="4486275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7pPr>
            <a:lvl8pPr marL="4943475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8pPr>
            <a:lvl9pPr marL="5400675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en-GB" altLang="en-US" sz="1950" b="1">
                <a:solidFill>
                  <a:srgbClr val="000000"/>
                </a:solidFill>
                <a:cs typeface="Arial" panose="020B0604020202020204" pitchFamily="34" charset="0"/>
              </a:rPr>
              <a:t>Plus:</a:t>
            </a:r>
            <a:r>
              <a:rPr lang="en-GB" altLang="en-US" sz="1950">
                <a:solidFill>
                  <a:srgbClr val="000000"/>
                </a:solidFill>
                <a:cs typeface="Arial" panose="020B0604020202020204" pitchFamily="34" charset="0"/>
              </a:rPr>
              <a:t> There would be no shadows. We would be able to see around opaque objects.</a:t>
            </a:r>
          </a:p>
          <a:p>
            <a:pPr fontAlgn="base">
              <a:spcAft>
                <a:spcPct val="0"/>
              </a:spcAft>
            </a:pPr>
            <a:r>
              <a:rPr lang="en-GB" altLang="en-US" sz="1950" b="1">
                <a:solidFill>
                  <a:srgbClr val="000000"/>
                </a:solidFill>
                <a:cs typeface="Arial" panose="020B0604020202020204" pitchFamily="34" charset="0"/>
              </a:rPr>
              <a:t>Minus:</a:t>
            </a:r>
            <a:r>
              <a:rPr lang="en-GB" altLang="en-US" sz="1950">
                <a:solidFill>
                  <a:srgbClr val="000000"/>
                </a:solidFill>
                <a:cs typeface="Arial" panose="020B0604020202020204" pitchFamily="34" charset="0"/>
              </a:rPr>
              <a:t> We would not be able to get out of the Sun’s rays into the shade on a hot day. </a:t>
            </a:r>
          </a:p>
          <a:p>
            <a:pPr fontAlgn="base">
              <a:spcAft>
                <a:spcPct val="0"/>
              </a:spcAft>
            </a:pPr>
            <a:r>
              <a:rPr lang="en-GB" altLang="en-US" sz="1950" b="1">
                <a:solidFill>
                  <a:srgbClr val="000000"/>
                </a:solidFill>
                <a:cs typeface="Arial" panose="020B0604020202020204" pitchFamily="34" charset="0"/>
              </a:rPr>
              <a:t>Interesting:</a:t>
            </a:r>
            <a:r>
              <a:rPr lang="en-GB" altLang="en-US" sz="1950">
                <a:solidFill>
                  <a:srgbClr val="000000"/>
                </a:solidFill>
                <a:cs typeface="Arial" panose="020B0604020202020204" pitchFamily="34" charset="0"/>
              </a:rPr>
              <a:t> Would the planet heat up if there was no shade? The path of light can be bent when it passes through different materials – this is how</a:t>
            </a:r>
            <a:br>
              <a:rPr lang="en-GB" altLang="en-US" sz="1950">
                <a:solidFill>
                  <a:srgbClr val="000000"/>
                </a:solidFill>
                <a:cs typeface="Arial" panose="020B0604020202020204" pitchFamily="34" charset="0"/>
              </a:rPr>
            </a:br>
            <a:r>
              <a:rPr lang="en-GB" altLang="en-US" sz="1950">
                <a:solidFill>
                  <a:srgbClr val="000000"/>
                </a:solidFill>
                <a:cs typeface="Arial" panose="020B0604020202020204" pitchFamily="34" charset="0"/>
              </a:rPr>
              <a:t>we get mirages. </a:t>
            </a:r>
          </a:p>
        </p:txBody>
      </p:sp>
      <p:sp>
        <p:nvSpPr>
          <p:cNvPr id="104451" name="Rectangle 5">
            <a:extLst>
              <a:ext uri="{FF2B5EF4-FFF2-40B4-BE49-F238E27FC236}">
                <a16:creationId xmlns:a16="http://schemas.microsoft.com/office/drawing/2014/main" id="{10AA8044-A9E8-4EB2-A734-12EFFA15FE6D}"/>
              </a:ext>
            </a:extLst>
          </p:cNvPr>
          <p:cNvSpPr txBox="1">
            <a:spLocks noGrp="1" noChangeArrowheads="1"/>
          </p:cNvSpPr>
          <p:nvPr/>
        </p:nvSpPr>
        <p:spPr bwMode="white">
          <a:xfrm>
            <a:off x="1494235" y="4893469"/>
            <a:ext cx="6155531" cy="216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75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  <p:sp>
        <p:nvSpPr>
          <p:cNvPr id="104452" name="AutoShape 6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1B09405A-F7D4-4668-B7B6-9ED5041B4A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2442" y="4245769"/>
            <a:ext cx="1591865" cy="403622"/>
          </a:xfrm>
          <a:prstGeom prst="actionButtonBlank">
            <a:avLst/>
          </a:prstGeom>
          <a:solidFill>
            <a:srgbClr val="934C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solidFill>
                  <a:srgbClr val="FFFFFF"/>
                </a:solidFill>
              </a:rPr>
              <a:t>Next question</a:t>
            </a:r>
          </a:p>
        </p:txBody>
      </p:sp>
      <p:sp>
        <p:nvSpPr>
          <p:cNvPr id="104453" name="AutoShape 6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9D770BF3-7761-4382-AA6B-22C1ED1C9B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2442" y="3706416"/>
            <a:ext cx="1591865" cy="403622"/>
          </a:xfrm>
          <a:prstGeom prst="actionButtonBlank">
            <a:avLst/>
          </a:prstGeom>
          <a:solidFill>
            <a:srgbClr val="934C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solidFill>
                  <a:srgbClr val="FFFFFF"/>
                </a:solidFill>
              </a:rPr>
              <a:t>Possible answers</a:t>
            </a:r>
          </a:p>
        </p:txBody>
      </p:sp>
      <p:sp>
        <p:nvSpPr>
          <p:cNvPr id="104454" name="Rectangle 4">
            <a:extLst>
              <a:ext uri="{FF2B5EF4-FFF2-40B4-BE49-F238E27FC236}">
                <a16:creationId xmlns:a16="http://schemas.microsoft.com/office/drawing/2014/main" id="{482B6677-0098-4A77-970E-4F3BE6301C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1119" y="627460"/>
            <a:ext cx="6172200" cy="540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1950">
                <a:solidFill>
                  <a:srgbClr val="000000"/>
                </a:solidFill>
                <a:cs typeface="Arial" panose="020B0604020202020204" pitchFamily="34" charset="0"/>
              </a:rPr>
              <a:t>Think of a Plus, a Minus and an Interesting point about this statement:</a:t>
            </a:r>
          </a:p>
        </p:txBody>
      </p:sp>
      <p:sp>
        <p:nvSpPr>
          <p:cNvPr id="104457" name="Content Placeholder 5">
            <a:extLst>
              <a:ext uri="{FF2B5EF4-FFF2-40B4-BE49-F238E27FC236}">
                <a16:creationId xmlns:a16="http://schemas.microsoft.com/office/drawing/2014/main" id="{EC6094EA-809D-4696-821F-4B67952512FF}"/>
              </a:ext>
            </a:extLst>
          </p:cNvPr>
          <p:cNvSpPr>
            <a:spLocks/>
          </p:cNvSpPr>
          <p:nvPr/>
        </p:nvSpPr>
        <p:spPr bwMode="auto">
          <a:xfrm>
            <a:off x="1331119" y="1248966"/>
            <a:ext cx="6155531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44500" eaLnBrk="0" hangingPunct="0">
              <a:spcBef>
                <a:spcPct val="20000"/>
              </a:spcBef>
              <a:buFont typeface="Wingdings" panose="05000000000000000000" pitchFamily="2" charset="2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Wingdings" panose="05000000000000000000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9pPr>
          </a:lstStyle>
          <a:p>
            <a:pPr marL="333375" fontAlgn="base">
              <a:spcAft>
                <a:spcPct val="0"/>
              </a:spcAft>
            </a:pPr>
            <a:r>
              <a:rPr lang="en-GB" altLang="en-US" sz="2100">
                <a:cs typeface="Arial" panose="020B0604020202020204" pitchFamily="34" charset="0"/>
              </a:rPr>
              <a:t>Light should be able to travel around corners. </a:t>
            </a:r>
          </a:p>
        </p:txBody>
      </p:sp>
    </p:spTree>
    <p:extLst>
      <p:ext uri="{BB962C8B-B14F-4D97-AF65-F5344CB8AC3E}">
        <p14:creationId xmlns:p14="http://schemas.microsoft.com/office/powerpoint/2010/main" val="410706048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44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453"/>
                  </p:tgtEl>
                </p:cond>
              </p:nextCondLst>
            </p:seq>
          </p:childTnLst>
        </p:cTn>
      </p:par>
    </p:tnLst>
    <p:bldLst>
      <p:bldP spid="104453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4">
            <a:extLst>
              <a:ext uri="{FF2B5EF4-FFF2-40B4-BE49-F238E27FC236}">
                <a16:creationId xmlns:a16="http://schemas.microsoft.com/office/drawing/2014/main" id="{FAA89884-37D3-49EC-873B-8F3829BEEF0D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331119" y="571500"/>
            <a:ext cx="6318647" cy="485775"/>
          </a:xfrm>
        </p:spPr>
        <p:txBody>
          <a:bodyPr/>
          <a:lstStyle/>
          <a:p>
            <a:pPr eaLnBrk="1" hangingPunct="1"/>
            <a:r>
              <a:rPr lang="en-GB" altLang="en-US" sz="1950"/>
              <a:t>Consider all the possible answers to this statement:</a:t>
            </a:r>
          </a:p>
        </p:txBody>
      </p:sp>
      <p:sp>
        <p:nvSpPr>
          <p:cNvPr id="99331" name="Rectangle 5">
            <a:extLst>
              <a:ext uri="{FF2B5EF4-FFF2-40B4-BE49-F238E27FC236}">
                <a16:creationId xmlns:a16="http://schemas.microsoft.com/office/drawing/2014/main" id="{86658725-CD39-4862-92B0-E8FE469DF6F1}"/>
              </a:ext>
            </a:extLst>
          </p:cNvPr>
          <p:cNvSpPr txBox="1">
            <a:spLocks noGrp="1" noChangeArrowheads="1"/>
          </p:cNvSpPr>
          <p:nvPr/>
        </p:nvSpPr>
        <p:spPr bwMode="white">
          <a:xfrm>
            <a:off x="1494235" y="4893469"/>
            <a:ext cx="6155531" cy="216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75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  <p:sp>
        <p:nvSpPr>
          <p:cNvPr id="99332" name="Content Placeholder 5">
            <a:extLst>
              <a:ext uri="{FF2B5EF4-FFF2-40B4-BE49-F238E27FC236}">
                <a16:creationId xmlns:a16="http://schemas.microsoft.com/office/drawing/2014/main" id="{374D96BF-F042-4335-A269-A02BDB5F77D5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331119" y="1078706"/>
            <a:ext cx="6155531" cy="415498"/>
          </a:xfrm>
        </p:spPr>
        <p:txBody>
          <a:bodyPr>
            <a:spAutoFit/>
          </a:bodyPr>
          <a:lstStyle/>
          <a:p>
            <a:r>
              <a:rPr lang="en-GB" altLang="en-US" sz="2100"/>
              <a:t>You cannot see an object in a room. </a:t>
            </a:r>
          </a:p>
        </p:txBody>
      </p:sp>
      <p:sp>
        <p:nvSpPr>
          <p:cNvPr id="99334" name="AutoShape 6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8521C24A-6871-48D3-B848-866558D36E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2442" y="3706416"/>
            <a:ext cx="1591865" cy="403622"/>
          </a:xfrm>
          <a:prstGeom prst="actionButtonBlank">
            <a:avLst/>
          </a:prstGeom>
          <a:solidFill>
            <a:srgbClr val="934C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solidFill>
                  <a:srgbClr val="FFFFFF"/>
                </a:solidFill>
              </a:rPr>
              <a:t>Possible answers</a:t>
            </a:r>
          </a:p>
        </p:txBody>
      </p:sp>
      <p:sp>
        <p:nvSpPr>
          <p:cNvPr id="99335" name="AutoShape 6">
            <a:hlinkClick r:id="" action="ppaction://hlinkshowjump?jump=endshow" highlightClick="1"/>
            <a:extLst>
              <a:ext uri="{FF2B5EF4-FFF2-40B4-BE49-F238E27FC236}">
                <a16:creationId xmlns:a16="http://schemas.microsoft.com/office/drawing/2014/main" id="{9754F7FB-6838-4F4B-BA0E-8C29492F94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2442" y="4245769"/>
            <a:ext cx="1591865" cy="403622"/>
          </a:xfrm>
          <a:prstGeom prst="actionButtonBlank">
            <a:avLst/>
          </a:prstGeom>
          <a:solidFill>
            <a:srgbClr val="934C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solidFill>
                  <a:srgbClr val="FFFFFF"/>
                </a:solidFill>
              </a:rPr>
              <a:t>End show</a:t>
            </a:r>
          </a:p>
        </p:txBody>
      </p:sp>
    </p:spTree>
    <p:extLst>
      <p:ext uri="{BB962C8B-B14F-4D97-AF65-F5344CB8AC3E}">
        <p14:creationId xmlns:p14="http://schemas.microsoft.com/office/powerpoint/2010/main" val="1797158359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93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4">
            <a:extLst>
              <a:ext uri="{FF2B5EF4-FFF2-40B4-BE49-F238E27FC236}">
                <a16:creationId xmlns:a16="http://schemas.microsoft.com/office/drawing/2014/main" id="{F46FD924-0B37-441A-A508-8AE36EB05781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331119" y="571500"/>
            <a:ext cx="6373416" cy="485775"/>
          </a:xfrm>
        </p:spPr>
        <p:txBody>
          <a:bodyPr/>
          <a:lstStyle/>
          <a:p>
            <a:pPr eaLnBrk="1" hangingPunct="1"/>
            <a:r>
              <a:rPr lang="en-GB" altLang="en-US" sz="1950"/>
              <a:t>Consider all the possible answers to this statement:</a:t>
            </a:r>
          </a:p>
        </p:txBody>
      </p:sp>
      <p:sp>
        <p:nvSpPr>
          <p:cNvPr id="100355" name="Rectangle 5">
            <a:extLst>
              <a:ext uri="{FF2B5EF4-FFF2-40B4-BE49-F238E27FC236}">
                <a16:creationId xmlns:a16="http://schemas.microsoft.com/office/drawing/2014/main" id="{D85E7167-2CD5-4579-BA77-A90657003EE6}"/>
              </a:ext>
            </a:extLst>
          </p:cNvPr>
          <p:cNvSpPr txBox="1">
            <a:spLocks noGrp="1" noChangeArrowheads="1"/>
          </p:cNvSpPr>
          <p:nvPr/>
        </p:nvSpPr>
        <p:spPr bwMode="white">
          <a:xfrm>
            <a:off x="1494235" y="4893469"/>
            <a:ext cx="6155531" cy="216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75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  <p:sp>
        <p:nvSpPr>
          <p:cNvPr id="61443" name="Content Placeholder 5">
            <a:extLst>
              <a:ext uri="{FF2B5EF4-FFF2-40B4-BE49-F238E27FC236}">
                <a16:creationId xmlns:a16="http://schemas.microsoft.com/office/drawing/2014/main" id="{1E8D5CE5-2B3F-4FB3-B137-8AD3A7928BA8}"/>
              </a:ext>
            </a:extLst>
          </p:cNvPr>
          <p:cNvSpPr>
            <a:spLocks/>
          </p:cNvSpPr>
          <p:nvPr/>
        </p:nvSpPr>
        <p:spPr bwMode="auto">
          <a:xfrm>
            <a:off x="1331119" y="1619251"/>
            <a:ext cx="6155531" cy="2194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0850" indent="-450850" eaLnBrk="0" hangingPunct="0">
              <a:spcBef>
                <a:spcPct val="20000"/>
              </a:spcBef>
              <a:buFont typeface="Wingdings" panose="05000000000000000000" pitchFamily="2" charset="2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1pPr>
            <a:lvl2pPr marL="915988" indent="-28575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2pPr>
            <a:lvl3pPr marL="1323975" indent="-22860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3pPr>
            <a:lvl4pPr marL="1731963" indent="-22860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4pPr>
            <a:lvl5pPr marL="2139950" indent="-228600" eaLnBrk="0" hangingPunct="0">
              <a:spcBef>
                <a:spcPct val="20000"/>
              </a:spcBef>
              <a:buFont typeface="Wingdings" panose="05000000000000000000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5pPr>
            <a:lvl6pPr marL="259715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6pPr>
            <a:lvl7pPr marL="305435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7pPr>
            <a:lvl8pPr marL="351155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8pPr>
            <a:lvl9pPr marL="396875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9pPr>
          </a:lstStyle>
          <a:p>
            <a:pPr marL="338138" indent="-338138" fontAlgn="base"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GB" altLang="en-US" sz="2100">
                <a:solidFill>
                  <a:srgbClr val="000000"/>
                </a:solidFill>
                <a:cs typeface="Arial" panose="020B0604020202020204" pitchFamily="34" charset="0"/>
              </a:rPr>
              <a:t>There is no light in the room </a:t>
            </a:r>
          </a:p>
          <a:p>
            <a:pPr marL="338138" indent="-338138" fontAlgn="base"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GB" altLang="en-US" sz="2100">
                <a:solidFill>
                  <a:srgbClr val="000000"/>
                </a:solidFill>
                <a:cs typeface="Arial" panose="020B0604020202020204" pitchFamily="34" charset="0"/>
              </a:rPr>
              <a:t>You are not facing the object.</a:t>
            </a:r>
          </a:p>
          <a:p>
            <a:pPr marL="338138" indent="-338138" fontAlgn="base"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GB" altLang="en-US" sz="2100">
                <a:solidFill>
                  <a:srgbClr val="000000"/>
                </a:solidFill>
                <a:cs typeface="Arial" panose="020B0604020202020204" pitchFamily="34" charset="0"/>
              </a:rPr>
              <a:t>There is an opaque screen between you and the object.</a:t>
            </a:r>
          </a:p>
          <a:p>
            <a:pPr marL="338138" indent="-338138" fontAlgn="base"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GB" altLang="en-US" sz="2100">
                <a:solidFill>
                  <a:srgbClr val="000000"/>
                </a:solidFill>
                <a:cs typeface="Arial" panose="020B0604020202020204" pitchFamily="34" charset="0"/>
              </a:rPr>
              <a:t>There is light in the room but none of it is shining on the object. </a:t>
            </a:r>
          </a:p>
        </p:txBody>
      </p:sp>
      <p:sp>
        <p:nvSpPr>
          <p:cNvPr id="100359" name="AutoShape 6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07C8B8F1-73EF-4786-863C-BCB50F6625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2442" y="3706416"/>
            <a:ext cx="1591865" cy="403622"/>
          </a:xfrm>
          <a:prstGeom prst="actionButtonBlank">
            <a:avLst/>
          </a:prstGeom>
          <a:solidFill>
            <a:srgbClr val="934C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solidFill>
                  <a:srgbClr val="FFFFFF"/>
                </a:solidFill>
              </a:rPr>
              <a:t>Possible answers</a:t>
            </a:r>
          </a:p>
        </p:txBody>
      </p:sp>
      <p:sp>
        <p:nvSpPr>
          <p:cNvPr id="100361" name="AutoShape 6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D5B32FE3-3084-4C02-B30B-937B9BB109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4235" y="4245769"/>
            <a:ext cx="1591865" cy="403622"/>
          </a:xfrm>
          <a:prstGeom prst="actionButtonBlank">
            <a:avLst/>
          </a:prstGeom>
          <a:solidFill>
            <a:srgbClr val="934C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solidFill>
                  <a:srgbClr val="FFFFFF"/>
                </a:solidFill>
              </a:rPr>
              <a:t>Back to start</a:t>
            </a:r>
          </a:p>
        </p:txBody>
      </p:sp>
      <p:sp>
        <p:nvSpPr>
          <p:cNvPr id="100362" name="AutoShape 6">
            <a:hlinkClick r:id="" action="ppaction://hlinkshowjump?jump=endshow" highlightClick="1"/>
            <a:extLst>
              <a:ext uri="{FF2B5EF4-FFF2-40B4-BE49-F238E27FC236}">
                <a16:creationId xmlns:a16="http://schemas.microsoft.com/office/drawing/2014/main" id="{E8623D5D-AD42-41F5-8ACE-BCBE493623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2442" y="4245769"/>
            <a:ext cx="1591865" cy="403622"/>
          </a:xfrm>
          <a:prstGeom prst="actionButtonBlank">
            <a:avLst/>
          </a:prstGeom>
          <a:solidFill>
            <a:srgbClr val="934C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solidFill>
                  <a:srgbClr val="FFFFFF"/>
                </a:solidFill>
              </a:rPr>
              <a:t>End show</a:t>
            </a:r>
          </a:p>
        </p:txBody>
      </p:sp>
      <p:sp>
        <p:nvSpPr>
          <p:cNvPr id="100363" name="Content Placeholder 5">
            <a:extLst>
              <a:ext uri="{FF2B5EF4-FFF2-40B4-BE49-F238E27FC236}">
                <a16:creationId xmlns:a16="http://schemas.microsoft.com/office/drawing/2014/main" id="{D10B2BD6-4AD5-4AC7-806D-7387116456CB}"/>
              </a:ext>
            </a:extLst>
          </p:cNvPr>
          <p:cNvSpPr>
            <a:spLocks/>
          </p:cNvSpPr>
          <p:nvPr/>
        </p:nvSpPr>
        <p:spPr bwMode="auto">
          <a:xfrm>
            <a:off x="1331119" y="1078706"/>
            <a:ext cx="6155531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44500" eaLnBrk="0" hangingPunct="0">
              <a:spcBef>
                <a:spcPct val="20000"/>
              </a:spcBef>
              <a:buFont typeface="Wingdings" panose="05000000000000000000" pitchFamily="2" charset="2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Wingdings" panose="05000000000000000000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9pPr>
          </a:lstStyle>
          <a:p>
            <a:pPr marL="333375" fontAlgn="base">
              <a:spcAft>
                <a:spcPct val="0"/>
              </a:spcAft>
            </a:pPr>
            <a:r>
              <a:rPr lang="en-GB" altLang="en-US" sz="2100">
                <a:cs typeface="Arial" panose="020B0604020202020204" pitchFamily="34" charset="0"/>
              </a:rPr>
              <a:t>You cannot see an object in a room. </a:t>
            </a:r>
          </a:p>
        </p:txBody>
      </p:sp>
    </p:spTree>
    <p:extLst>
      <p:ext uri="{BB962C8B-B14F-4D97-AF65-F5344CB8AC3E}">
        <p14:creationId xmlns:p14="http://schemas.microsoft.com/office/powerpoint/2010/main" val="3760557996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03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359"/>
                  </p:tgtEl>
                </p:cond>
              </p:nextCondLst>
            </p:seq>
          </p:childTnLst>
        </p:cTn>
      </p:par>
    </p:tnLst>
    <p:bldLst>
      <p:bldP spid="100359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itle 9">
            <a:extLst>
              <a:ext uri="{FF2B5EF4-FFF2-40B4-BE49-F238E27FC236}">
                <a16:creationId xmlns:a16="http://schemas.microsoft.com/office/drawing/2014/main" id="{FEE0E518-6E37-4980-92C4-4DB14821E75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altLang="en-US"/>
              <a:t>Ideas about light</a:t>
            </a:r>
          </a:p>
        </p:txBody>
      </p:sp>
      <p:sp>
        <p:nvSpPr>
          <p:cNvPr id="55298" name="Subtitle 10">
            <a:extLst>
              <a:ext uri="{FF2B5EF4-FFF2-40B4-BE49-F238E27FC236}">
                <a16:creationId xmlns:a16="http://schemas.microsoft.com/office/drawing/2014/main" id="{14933C0F-3A62-4B01-923E-AFB32432FB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33587" y="2895600"/>
            <a:ext cx="5100638" cy="1333500"/>
          </a:xfrm>
        </p:spPr>
        <p:txBody>
          <a:bodyPr/>
          <a:lstStyle/>
          <a:p>
            <a:r>
              <a:rPr lang="en-US" altLang="en-US"/>
              <a:t>Decide if each statement is correct or incorrect. </a:t>
            </a:r>
            <a:br>
              <a:rPr lang="en-US" altLang="en-US"/>
            </a:br>
            <a:r>
              <a:rPr lang="en-US" altLang="en-US"/>
              <a:t>Explain your decision.</a:t>
            </a:r>
          </a:p>
        </p:txBody>
      </p:sp>
      <p:sp>
        <p:nvSpPr>
          <p:cNvPr id="55299" name="Rectangle 5">
            <a:extLst>
              <a:ext uri="{FF2B5EF4-FFF2-40B4-BE49-F238E27FC236}">
                <a16:creationId xmlns:a16="http://schemas.microsoft.com/office/drawing/2014/main" id="{62E298C4-D0AB-4AE8-A7A0-CDDD7EA02C8B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8859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2288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5717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9146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1207728520"/>
      </p:ext>
    </p:extLst>
  </p:cSld>
  <p:clrMapOvr>
    <a:masterClrMapping/>
  </p:clrMapOvr>
  <p:transition>
    <p:sndAc>
      <p:stSnd>
        <p:snd r:embed="rId3" name="click.wav"/>
      </p:stSnd>
    </p:sndAc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5">
            <a:extLst>
              <a:ext uri="{FF2B5EF4-FFF2-40B4-BE49-F238E27FC236}">
                <a16:creationId xmlns:a16="http://schemas.microsoft.com/office/drawing/2014/main" id="{055B47B5-B625-49BF-A64B-A1FCD0BF808A}"/>
              </a:ext>
            </a:extLst>
          </p:cNvPr>
          <p:cNvSpPr txBox="1">
            <a:spLocks noGrp="1" noChangeArrowheads="1"/>
          </p:cNvSpPr>
          <p:nvPr/>
        </p:nvSpPr>
        <p:spPr bwMode="white">
          <a:xfrm>
            <a:off x="1494235" y="4893469"/>
            <a:ext cx="6155531" cy="216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75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  <p:sp>
        <p:nvSpPr>
          <p:cNvPr id="135171" name="AutoShape 6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809CE512-3780-4527-842B-5F8BC6AC8B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2442" y="4245769"/>
            <a:ext cx="1591865" cy="403622"/>
          </a:xfrm>
          <a:prstGeom prst="actionButtonBlank">
            <a:avLst/>
          </a:prstGeom>
          <a:solidFill>
            <a:srgbClr val="934C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solidFill>
                  <a:srgbClr val="FFFFFF"/>
                </a:solidFill>
              </a:rPr>
              <a:t>Next question</a:t>
            </a:r>
          </a:p>
        </p:txBody>
      </p:sp>
      <p:sp>
        <p:nvSpPr>
          <p:cNvPr id="135172" name="AutoShape 6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073AC7F3-9563-410D-B4EF-1944A9BFB7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2442" y="3706416"/>
            <a:ext cx="1591865" cy="403622"/>
          </a:xfrm>
          <a:prstGeom prst="actionButtonBlank">
            <a:avLst/>
          </a:prstGeom>
          <a:solidFill>
            <a:srgbClr val="934C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solidFill>
                  <a:srgbClr val="FFFFFF"/>
                </a:solidFill>
              </a:rPr>
              <a:t>Possible answers</a:t>
            </a:r>
          </a:p>
        </p:txBody>
      </p:sp>
      <p:sp>
        <p:nvSpPr>
          <p:cNvPr id="135174" name="Content Placeholder 5">
            <a:extLst>
              <a:ext uri="{FF2B5EF4-FFF2-40B4-BE49-F238E27FC236}">
                <a16:creationId xmlns:a16="http://schemas.microsoft.com/office/drawing/2014/main" id="{83C30AE2-191B-4E67-B6AD-BE08A7AB704F}"/>
              </a:ext>
            </a:extLst>
          </p:cNvPr>
          <p:cNvSpPr>
            <a:spLocks/>
          </p:cNvSpPr>
          <p:nvPr/>
        </p:nvSpPr>
        <p:spPr bwMode="auto">
          <a:xfrm>
            <a:off x="1331119" y="1248966"/>
            <a:ext cx="6155531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4450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Wingdings" panose="05000000000000000000" pitchFamily="2" charset="2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33375" fontAlgn="base">
              <a:spcAft>
                <a:spcPct val="0"/>
              </a:spcAft>
              <a:buNone/>
            </a:pPr>
            <a:r>
              <a:rPr lang="en-GB" altLang="en-US" sz="2100">
                <a:solidFill>
                  <a:srgbClr val="000000"/>
                </a:solidFill>
                <a:cs typeface="Arial" panose="020B0604020202020204" pitchFamily="34" charset="0"/>
              </a:rPr>
              <a:t>Light should travel as slowly as sound. </a:t>
            </a:r>
          </a:p>
        </p:txBody>
      </p:sp>
      <p:sp>
        <p:nvSpPr>
          <p:cNvPr id="135175" name="Title 9">
            <a:extLst>
              <a:ext uri="{FF2B5EF4-FFF2-40B4-BE49-F238E27FC236}">
                <a16:creationId xmlns:a16="http://schemas.microsoft.com/office/drawing/2014/main" id="{F2C5DE82-DAA2-4FFB-BD1A-D4D6656AC220}"/>
              </a:ext>
            </a:extLst>
          </p:cNvPr>
          <p:cNvSpPr>
            <a:spLocks/>
          </p:cNvSpPr>
          <p:nvPr/>
        </p:nvSpPr>
        <p:spPr bwMode="auto">
          <a:xfrm>
            <a:off x="1657350" y="571500"/>
            <a:ext cx="5829300" cy="539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eaLnBrk="0" hangingPunct="0">
              <a:defRPr sz="4400">
                <a:solidFill>
                  <a:srgbClr val="934C74"/>
                </a:solidFill>
                <a:latin typeface="Arial" panose="020B0604020202020204" pitchFamily="34" charset="0"/>
              </a:defRPr>
            </a:lvl1pPr>
            <a:lvl2pPr algn="ctr" eaLnBrk="0" hangingPunct="0">
              <a:defRPr sz="4400">
                <a:solidFill>
                  <a:srgbClr val="934C74"/>
                </a:solidFill>
                <a:latin typeface="Arial" panose="020B0604020202020204" pitchFamily="34" charset="0"/>
              </a:defRPr>
            </a:lvl2pPr>
            <a:lvl3pPr algn="ctr" eaLnBrk="0" hangingPunct="0">
              <a:defRPr sz="4400">
                <a:solidFill>
                  <a:srgbClr val="934C74"/>
                </a:solidFill>
                <a:latin typeface="Arial" panose="020B0604020202020204" pitchFamily="34" charset="0"/>
              </a:defRPr>
            </a:lvl3pPr>
            <a:lvl4pPr algn="ctr" eaLnBrk="0" hangingPunct="0">
              <a:defRPr sz="4400">
                <a:solidFill>
                  <a:srgbClr val="934C74"/>
                </a:solidFill>
                <a:latin typeface="Arial" panose="020B0604020202020204" pitchFamily="34" charset="0"/>
              </a:defRPr>
            </a:lvl4pPr>
            <a:lvl5pPr algn="ctr" eaLnBrk="0" hangingPunct="0">
              <a:defRPr sz="4400">
                <a:solidFill>
                  <a:srgbClr val="934C74"/>
                </a:solidFill>
                <a:latin typeface="Arial" panose="020B0604020202020204" pitchFamily="34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934C74"/>
                </a:solidFill>
                <a:latin typeface="Arial" panose="020B0604020202020204" pitchFamily="34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934C74"/>
                </a:solidFill>
                <a:latin typeface="Arial" panose="020B0604020202020204" pitchFamily="34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934C74"/>
                </a:solidFill>
                <a:latin typeface="Arial" panose="020B0604020202020204" pitchFamily="34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934C74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2700">
                <a:cs typeface="Arial" panose="020B0604020202020204" pitchFamily="34" charset="0"/>
              </a:rPr>
              <a:t>Ideas about light</a:t>
            </a:r>
          </a:p>
        </p:txBody>
      </p:sp>
    </p:spTree>
    <p:extLst>
      <p:ext uri="{BB962C8B-B14F-4D97-AF65-F5344CB8AC3E}">
        <p14:creationId xmlns:p14="http://schemas.microsoft.com/office/powerpoint/2010/main" val="3468687668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5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Content Placeholder 5">
            <a:extLst>
              <a:ext uri="{FF2B5EF4-FFF2-40B4-BE49-F238E27FC236}">
                <a16:creationId xmlns:a16="http://schemas.microsoft.com/office/drawing/2014/main" id="{E9001049-80E3-4180-AD8E-C9E102215664}"/>
              </a:ext>
            </a:extLst>
          </p:cNvPr>
          <p:cNvSpPr>
            <a:spLocks/>
          </p:cNvSpPr>
          <p:nvPr/>
        </p:nvSpPr>
        <p:spPr bwMode="auto">
          <a:xfrm>
            <a:off x="1331119" y="1726407"/>
            <a:ext cx="6155531" cy="2141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63538" indent="-363538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2347913" indent="-28575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755900" indent="-22860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3163888" indent="-22860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3571875" indent="-228600" eaLnBrk="0" hangingPunct="0">
              <a:spcBef>
                <a:spcPct val="20000"/>
              </a:spcBef>
              <a:buFont typeface="Wingdings" panose="05000000000000000000" pitchFamily="2" charset="2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029075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4486275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943475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5400675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72654" indent="-272654" fontAlgn="base">
              <a:spcAft>
                <a:spcPct val="0"/>
              </a:spcAft>
            </a:pPr>
            <a:r>
              <a:rPr lang="en-GB" altLang="en-US" sz="2100">
                <a:solidFill>
                  <a:srgbClr val="934C74"/>
                </a:solidFill>
                <a:cs typeface="Arial" panose="020B0604020202020204" pitchFamily="34" charset="0"/>
              </a:rPr>
              <a:t>Incorrect</a:t>
            </a:r>
            <a:endParaRPr lang="en-GB" altLang="en-US" sz="210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marL="272654" indent="-272654" fontAlgn="base">
              <a:spcAft>
                <a:spcPct val="0"/>
              </a:spcAft>
            </a:pPr>
            <a:r>
              <a:rPr lang="en-GB" altLang="en-US" sz="2100">
                <a:solidFill>
                  <a:srgbClr val="934C74"/>
                </a:solidFill>
                <a:cs typeface="Arial" panose="020B0604020202020204" pitchFamily="34" charset="0"/>
              </a:rPr>
              <a:t>Light is much faster than sound</a:t>
            </a:r>
            <a:br>
              <a:rPr lang="en-GB" altLang="en-US" sz="2100">
                <a:solidFill>
                  <a:srgbClr val="934C74"/>
                </a:solidFill>
                <a:cs typeface="Arial" panose="020B0604020202020204" pitchFamily="34" charset="0"/>
              </a:rPr>
            </a:br>
            <a:r>
              <a:rPr lang="en-GB" altLang="en-US" sz="2100">
                <a:solidFill>
                  <a:srgbClr val="934C74"/>
                </a:solidFill>
                <a:cs typeface="Arial" panose="020B0604020202020204" pitchFamily="34" charset="0"/>
              </a:rPr>
              <a:t>(about 874</a:t>
            </a:r>
            <a:r>
              <a:rPr lang="en-GB" altLang="en-US" sz="1050">
                <a:solidFill>
                  <a:srgbClr val="934C74"/>
                </a:solidFill>
                <a:cs typeface="Arial" panose="020B0604020202020204" pitchFamily="34" charset="0"/>
              </a:rPr>
              <a:t> </a:t>
            </a:r>
            <a:r>
              <a:rPr lang="en-GB" altLang="en-US" sz="2100">
                <a:solidFill>
                  <a:srgbClr val="934C74"/>
                </a:solidFill>
                <a:cs typeface="Arial" panose="020B0604020202020204" pitchFamily="34" charset="0"/>
              </a:rPr>
              <a:t>000 times faster).</a:t>
            </a:r>
            <a:endParaRPr lang="en-GB" altLang="en-US" sz="210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marL="272654" indent="-272654" fontAlgn="base">
              <a:spcAft>
                <a:spcPct val="0"/>
              </a:spcAft>
            </a:pPr>
            <a:r>
              <a:rPr lang="en-GB" altLang="en-US" sz="2100">
                <a:solidFill>
                  <a:srgbClr val="934C74"/>
                </a:solidFill>
                <a:cs typeface="Arial" panose="020B0604020202020204" pitchFamily="34" charset="0"/>
              </a:rPr>
              <a:t>It takes about eight and a half minutes for light to travel from the Sun to the Earth through empty space.</a:t>
            </a:r>
          </a:p>
        </p:txBody>
      </p:sp>
      <p:sp>
        <p:nvSpPr>
          <p:cNvPr id="136195" name="Rectangle 5">
            <a:extLst>
              <a:ext uri="{FF2B5EF4-FFF2-40B4-BE49-F238E27FC236}">
                <a16:creationId xmlns:a16="http://schemas.microsoft.com/office/drawing/2014/main" id="{31218595-FD73-4B8B-AD4C-270F586E9517}"/>
              </a:ext>
            </a:extLst>
          </p:cNvPr>
          <p:cNvSpPr txBox="1">
            <a:spLocks noGrp="1" noChangeArrowheads="1"/>
          </p:cNvSpPr>
          <p:nvPr/>
        </p:nvSpPr>
        <p:spPr bwMode="white">
          <a:xfrm>
            <a:off x="1494235" y="4893469"/>
            <a:ext cx="6155531" cy="216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75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  <p:sp>
        <p:nvSpPr>
          <p:cNvPr id="136196" name="AutoShape 6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90E12A42-C2AC-402E-86F3-6E1371BC6E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2442" y="4245769"/>
            <a:ext cx="1591865" cy="403622"/>
          </a:xfrm>
          <a:prstGeom prst="actionButtonBlank">
            <a:avLst/>
          </a:prstGeom>
          <a:solidFill>
            <a:srgbClr val="934C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solidFill>
                  <a:srgbClr val="FFFFFF"/>
                </a:solidFill>
              </a:rPr>
              <a:t>Next question</a:t>
            </a:r>
          </a:p>
        </p:txBody>
      </p:sp>
      <p:sp>
        <p:nvSpPr>
          <p:cNvPr id="136197" name="AutoShape 6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396ED0C3-C9E8-4B60-8CB2-AF4A1B1883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2442" y="3706416"/>
            <a:ext cx="1591865" cy="403622"/>
          </a:xfrm>
          <a:prstGeom prst="actionButtonBlank">
            <a:avLst/>
          </a:prstGeom>
          <a:solidFill>
            <a:srgbClr val="934C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solidFill>
                  <a:srgbClr val="FFFFFF"/>
                </a:solidFill>
              </a:rPr>
              <a:t>Possible answers</a:t>
            </a:r>
          </a:p>
        </p:txBody>
      </p:sp>
      <p:sp>
        <p:nvSpPr>
          <p:cNvPr id="136200" name="Title 9">
            <a:extLst>
              <a:ext uri="{FF2B5EF4-FFF2-40B4-BE49-F238E27FC236}">
                <a16:creationId xmlns:a16="http://schemas.microsoft.com/office/drawing/2014/main" id="{0CBDC859-42F3-415F-999A-0FE8FAE0E559}"/>
              </a:ext>
            </a:extLst>
          </p:cNvPr>
          <p:cNvSpPr>
            <a:spLocks/>
          </p:cNvSpPr>
          <p:nvPr/>
        </p:nvSpPr>
        <p:spPr bwMode="auto">
          <a:xfrm>
            <a:off x="1657350" y="571500"/>
            <a:ext cx="5829300" cy="539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eaLnBrk="0" hangingPunct="0">
              <a:defRPr sz="4400">
                <a:solidFill>
                  <a:srgbClr val="934C74"/>
                </a:solidFill>
                <a:latin typeface="Arial" panose="020B0604020202020204" pitchFamily="34" charset="0"/>
              </a:defRPr>
            </a:lvl1pPr>
            <a:lvl2pPr algn="ctr" eaLnBrk="0" hangingPunct="0">
              <a:defRPr sz="4400">
                <a:solidFill>
                  <a:srgbClr val="934C74"/>
                </a:solidFill>
                <a:latin typeface="Arial" panose="020B0604020202020204" pitchFamily="34" charset="0"/>
              </a:defRPr>
            </a:lvl2pPr>
            <a:lvl3pPr algn="ctr" eaLnBrk="0" hangingPunct="0">
              <a:defRPr sz="4400">
                <a:solidFill>
                  <a:srgbClr val="934C74"/>
                </a:solidFill>
                <a:latin typeface="Arial" panose="020B0604020202020204" pitchFamily="34" charset="0"/>
              </a:defRPr>
            </a:lvl3pPr>
            <a:lvl4pPr algn="ctr" eaLnBrk="0" hangingPunct="0">
              <a:defRPr sz="4400">
                <a:solidFill>
                  <a:srgbClr val="934C74"/>
                </a:solidFill>
                <a:latin typeface="Arial" panose="020B0604020202020204" pitchFamily="34" charset="0"/>
              </a:defRPr>
            </a:lvl4pPr>
            <a:lvl5pPr algn="ctr" eaLnBrk="0" hangingPunct="0">
              <a:defRPr sz="4400">
                <a:solidFill>
                  <a:srgbClr val="934C74"/>
                </a:solidFill>
                <a:latin typeface="Arial" panose="020B0604020202020204" pitchFamily="34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934C74"/>
                </a:solidFill>
                <a:latin typeface="Arial" panose="020B0604020202020204" pitchFamily="34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934C74"/>
                </a:solidFill>
                <a:latin typeface="Arial" panose="020B0604020202020204" pitchFamily="34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934C74"/>
                </a:solidFill>
                <a:latin typeface="Arial" panose="020B0604020202020204" pitchFamily="34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934C74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2700">
                <a:cs typeface="Arial" panose="020B0604020202020204" pitchFamily="34" charset="0"/>
              </a:rPr>
              <a:t>Ideas about light</a:t>
            </a:r>
          </a:p>
        </p:txBody>
      </p:sp>
      <p:sp>
        <p:nvSpPr>
          <p:cNvPr id="136201" name="Content Placeholder 5">
            <a:extLst>
              <a:ext uri="{FF2B5EF4-FFF2-40B4-BE49-F238E27FC236}">
                <a16:creationId xmlns:a16="http://schemas.microsoft.com/office/drawing/2014/main" id="{0600ACD5-2564-4ED5-958F-82019C11DB09}"/>
              </a:ext>
            </a:extLst>
          </p:cNvPr>
          <p:cNvSpPr>
            <a:spLocks/>
          </p:cNvSpPr>
          <p:nvPr/>
        </p:nvSpPr>
        <p:spPr bwMode="auto">
          <a:xfrm>
            <a:off x="1331119" y="1248966"/>
            <a:ext cx="6155531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4450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Wingdings" panose="05000000000000000000" pitchFamily="2" charset="2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33375" fontAlgn="base">
              <a:spcAft>
                <a:spcPct val="0"/>
              </a:spcAft>
              <a:buNone/>
            </a:pPr>
            <a:r>
              <a:rPr lang="en-GB" altLang="en-US" sz="2100">
                <a:solidFill>
                  <a:srgbClr val="000000"/>
                </a:solidFill>
                <a:cs typeface="Arial" panose="020B0604020202020204" pitchFamily="34" charset="0"/>
              </a:rPr>
              <a:t>Light should travel as slowly as sound. </a:t>
            </a:r>
          </a:p>
        </p:txBody>
      </p:sp>
    </p:spTree>
    <p:extLst>
      <p:ext uri="{BB962C8B-B14F-4D97-AF65-F5344CB8AC3E}">
        <p14:creationId xmlns:p14="http://schemas.microsoft.com/office/powerpoint/2010/main" val="2622447169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61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6197"/>
                  </p:tgtEl>
                </p:cond>
              </p:nextCondLst>
            </p:seq>
          </p:childTnLst>
        </p:cTn>
      </p:par>
    </p:tnLst>
    <p:bldLst>
      <p:bldP spid="136197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5">
            <a:extLst>
              <a:ext uri="{FF2B5EF4-FFF2-40B4-BE49-F238E27FC236}">
                <a16:creationId xmlns:a16="http://schemas.microsoft.com/office/drawing/2014/main" id="{05776DDB-92C8-4FBE-8603-86488D78099C}"/>
              </a:ext>
            </a:extLst>
          </p:cNvPr>
          <p:cNvSpPr txBox="1">
            <a:spLocks noGrp="1" noChangeArrowheads="1"/>
          </p:cNvSpPr>
          <p:nvPr/>
        </p:nvSpPr>
        <p:spPr bwMode="white">
          <a:xfrm>
            <a:off x="1494235" y="4893469"/>
            <a:ext cx="6155531" cy="216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75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  <p:sp>
        <p:nvSpPr>
          <p:cNvPr id="137219" name="AutoShape 6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719328DC-11CC-4767-938B-3DCE832418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2442" y="4245769"/>
            <a:ext cx="1591865" cy="403622"/>
          </a:xfrm>
          <a:prstGeom prst="actionButtonBlank">
            <a:avLst/>
          </a:prstGeom>
          <a:solidFill>
            <a:srgbClr val="934C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solidFill>
                  <a:srgbClr val="FFFFFF"/>
                </a:solidFill>
              </a:rPr>
              <a:t>Next question</a:t>
            </a:r>
          </a:p>
        </p:txBody>
      </p:sp>
      <p:sp>
        <p:nvSpPr>
          <p:cNvPr id="137220" name="AutoShape 6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CEC0C79C-B979-45E2-825C-9508359B00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2442" y="3706416"/>
            <a:ext cx="1591865" cy="403622"/>
          </a:xfrm>
          <a:prstGeom prst="actionButtonBlank">
            <a:avLst/>
          </a:prstGeom>
          <a:solidFill>
            <a:srgbClr val="934C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solidFill>
                  <a:srgbClr val="FFFFFF"/>
                </a:solidFill>
              </a:rPr>
              <a:t>Possible answers</a:t>
            </a:r>
          </a:p>
        </p:txBody>
      </p:sp>
      <p:sp>
        <p:nvSpPr>
          <p:cNvPr id="137221" name="Content Placeholder 5">
            <a:extLst>
              <a:ext uri="{FF2B5EF4-FFF2-40B4-BE49-F238E27FC236}">
                <a16:creationId xmlns:a16="http://schemas.microsoft.com/office/drawing/2014/main" id="{85B57F31-157F-4EA8-B65A-8A0468B3F849}"/>
              </a:ext>
            </a:extLst>
          </p:cNvPr>
          <p:cNvSpPr>
            <a:spLocks/>
          </p:cNvSpPr>
          <p:nvPr/>
        </p:nvSpPr>
        <p:spPr bwMode="auto">
          <a:xfrm>
            <a:off x="1331119" y="1248966"/>
            <a:ext cx="6155531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4450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Wingdings" panose="05000000000000000000" pitchFamily="2" charset="2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33375" fontAlgn="base">
              <a:spcAft>
                <a:spcPct val="0"/>
              </a:spcAft>
              <a:buNone/>
            </a:pPr>
            <a:r>
              <a:rPr lang="en-GB" altLang="en-US" sz="2100">
                <a:solidFill>
                  <a:srgbClr val="000000"/>
                </a:solidFill>
                <a:cs typeface="Arial" panose="020B0604020202020204" pitchFamily="34" charset="0"/>
              </a:rPr>
              <a:t>Light is a type of transverse wave.</a:t>
            </a:r>
          </a:p>
        </p:txBody>
      </p:sp>
      <p:sp>
        <p:nvSpPr>
          <p:cNvPr id="137222" name="Title 9">
            <a:extLst>
              <a:ext uri="{FF2B5EF4-FFF2-40B4-BE49-F238E27FC236}">
                <a16:creationId xmlns:a16="http://schemas.microsoft.com/office/drawing/2014/main" id="{718E98DB-02EF-49EC-8602-E85139DF6266}"/>
              </a:ext>
            </a:extLst>
          </p:cNvPr>
          <p:cNvSpPr>
            <a:spLocks/>
          </p:cNvSpPr>
          <p:nvPr/>
        </p:nvSpPr>
        <p:spPr bwMode="auto">
          <a:xfrm>
            <a:off x="1657350" y="571500"/>
            <a:ext cx="5829300" cy="539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eaLnBrk="0" hangingPunct="0">
              <a:defRPr sz="4400">
                <a:solidFill>
                  <a:srgbClr val="934C74"/>
                </a:solidFill>
                <a:latin typeface="Arial" panose="020B0604020202020204" pitchFamily="34" charset="0"/>
              </a:defRPr>
            </a:lvl1pPr>
            <a:lvl2pPr algn="ctr" eaLnBrk="0" hangingPunct="0">
              <a:defRPr sz="4400">
                <a:solidFill>
                  <a:srgbClr val="934C74"/>
                </a:solidFill>
                <a:latin typeface="Arial" panose="020B0604020202020204" pitchFamily="34" charset="0"/>
              </a:defRPr>
            </a:lvl2pPr>
            <a:lvl3pPr algn="ctr" eaLnBrk="0" hangingPunct="0">
              <a:defRPr sz="4400">
                <a:solidFill>
                  <a:srgbClr val="934C74"/>
                </a:solidFill>
                <a:latin typeface="Arial" panose="020B0604020202020204" pitchFamily="34" charset="0"/>
              </a:defRPr>
            </a:lvl3pPr>
            <a:lvl4pPr algn="ctr" eaLnBrk="0" hangingPunct="0">
              <a:defRPr sz="4400">
                <a:solidFill>
                  <a:srgbClr val="934C74"/>
                </a:solidFill>
                <a:latin typeface="Arial" panose="020B0604020202020204" pitchFamily="34" charset="0"/>
              </a:defRPr>
            </a:lvl4pPr>
            <a:lvl5pPr algn="ctr" eaLnBrk="0" hangingPunct="0">
              <a:defRPr sz="4400">
                <a:solidFill>
                  <a:srgbClr val="934C74"/>
                </a:solidFill>
                <a:latin typeface="Arial" panose="020B0604020202020204" pitchFamily="34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934C74"/>
                </a:solidFill>
                <a:latin typeface="Arial" panose="020B0604020202020204" pitchFamily="34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934C74"/>
                </a:solidFill>
                <a:latin typeface="Arial" panose="020B0604020202020204" pitchFamily="34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934C74"/>
                </a:solidFill>
                <a:latin typeface="Arial" panose="020B0604020202020204" pitchFamily="34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934C74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2700">
                <a:cs typeface="Arial" panose="020B0604020202020204" pitchFamily="34" charset="0"/>
              </a:rPr>
              <a:t>Ideas about light</a:t>
            </a:r>
          </a:p>
        </p:txBody>
      </p:sp>
    </p:spTree>
    <p:extLst>
      <p:ext uri="{BB962C8B-B14F-4D97-AF65-F5344CB8AC3E}">
        <p14:creationId xmlns:p14="http://schemas.microsoft.com/office/powerpoint/2010/main" val="3270905631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7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Content Placeholder 5">
            <a:extLst>
              <a:ext uri="{FF2B5EF4-FFF2-40B4-BE49-F238E27FC236}">
                <a16:creationId xmlns:a16="http://schemas.microsoft.com/office/drawing/2014/main" id="{B27AD4EF-523C-4B54-B08C-B3906A35F044}"/>
              </a:ext>
            </a:extLst>
          </p:cNvPr>
          <p:cNvSpPr>
            <a:spLocks/>
          </p:cNvSpPr>
          <p:nvPr/>
        </p:nvSpPr>
        <p:spPr bwMode="auto">
          <a:xfrm>
            <a:off x="1331119" y="1726406"/>
            <a:ext cx="6155531" cy="1439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63538" indent="-363538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2347913" indent="-28575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755900" indent="-22860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3163888" indent="-22860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3571875" indent="-228600" eaLnBrk="0" hangingPunct="0">
              <a:spcBef>
                <a:spcPct val="20000"/>
              </a:spcBef>
              <a:buFont typeface="Wingdings" panose="05000000000000000000" pitchFamily="2" charset="2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029075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4486275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943475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5400675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72654" indent="-272654" fontAlgn="base">
              <a:spcAft>
                <a:spcPct val="0"/>
              </a:spcAft>
            </a:pPr>
            <a:r>
              <a:rPr lang="en-GB" altLang="en-US" sz="2100">
                <a:solidFill>
                  <a:srgbClr val="934C74"/>
                </a:solidFill>
                <a:cs typeface="Arial" panose="020B0604020202020204" pitchFamily="34" charset="0"/>
              </a:rPr>
              <a:t>Correct</a:t>
            </a:r>
            <a:endParaRPr lang="en-GB" altLang="en-US" sz="210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marL="272654" indent="-272654" fontAlgn="base">
              <a:spcAft>
                <a:spcPct val="0"/>
              </a:spcAft>
            </a:pPr>
            <a:r>
              <a:rPr lang="en-GB" altLang="en-US" sz="2100">
                <a:solidFill>
                  <a:srgbClr val="934C74"/>
                </a:solidFill>
                <a:cs typeface="Arial" panose="020B0604020202020204" pitchFamily="34" charset="0"/>
              </a:rPr>
              <a:t>Light is an example of a transverse wave rather than a longitudinal wave.</a:t>
            </a:r>
          </a:p>
        </p:txBody>
      </p:sp>
      <p:sp>
        <p:nvSpPr>
          <p:cNvPr id="138243" name="Rectangle 5">
            <a:extLst>
              <a:ext uri="{FF2B5EF4-FFF2-40B4-BE49-F238E27FC236}">
                <a16:creationId xmlns:a16="http://schemas.microsoft.com/office/drawing/2014/main" id="{97BDAFC9-8227-4B99-8659-37BDA58673ED}"/>
              </a:ext>
            </a:extLst>
          </p:cNvPr>
          <p:cNvSpPr txBox="1">
            <a:spLocks noGrp="1" noChangeArrowheads="1"/>
          </p:cNvSpPr>
          <p:nvPr/>
        </p:nvSpPr>
        <p:spPr bwMode="white">
          <a:xfrm>
            <a:off x="1494235" y="4893469"/>
            <a:ext cx="6155531" cy="216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75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  <p:sp>
        <p:nvSpPr>
          <p:cNvPr id="138244" name="AutoShape 6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B1430C43-0987-41AC-89EA-8215331187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2442" y="4245769"/>
            <a:ext cx="1591865" cy="403622"/>
          </a:xfrm>
          <a:prstGeom prst="actionButtonBlank">
            <a:avLst/>
          </a:prstGeom>
          <a:solidFill>
            <a:srgbClr val="934C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solidFill>
                  <a:srgbClr val="FFFFFF"/>
                </a:solidFill>
              </a:rPr>
              <a:t>Next question</a:t>
            </a:r>
          </a:p>
        </p:txBody>
      </p:sp>
      <p:sp>
        <p:nvSpPr>
          <p:cNvPr id="138245" name="AutoShape 6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730C5E19-1742-4B08-9912-496581C0D1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2442" y="3706416"/>
            <a:ext cx="1591865" cy="403622"/>
          </a:xfrm>
          <a:prstGeom prst="actionButtonBlank">
            <a:avLst/>
          </a:prstGeom>
          <a:solidFill>
            <a:srgbClr val="934C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solidFill>
                  <a:srgbClr val="FFFFFF"/>
                </a:solidFill>
              </a:rPr>
              <a:t>Possible answers</a:t>
            </a:r>
          </a:p>
        </p:txBody>
      </p:sp>
      <p:sp>
        <p:nvSpPr>
          <p:cNvPr id="138246" name="Title 9">
            <a:extLst>
              <a:ext uri="{FF2B5EF4-FFF2-40B4-BE49-F238E27FC236}">
                <a16:creationId xmlns:a16="http://schemas.microsoft.com/office/drawing/2014/main" id="{43E86EDF-6155-4713-82CB-B9A6F16C8F8E}"/>
              </a:ext>
            </a:extLst>
          </p:cNvPr>
          <p:cNvSpPr>
            <a:spLocks/>
          </p:cNvSpPr>
          <p:nvPr/>
        </p:nvSpPr>
        <p:spPr bwMode="auto">
          <a:xfrm>
            <a:off x="1657350" y="571500"/>
            <a:ext cx="5829300" cy="539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eaLnBrk="0" hangingPunct="0">
              <a:defRPr sz="4400">
                <a:solidFill>
                  <a:srgbClr val="934C74"/>
                </a:solidFill>
                <a:latin typeface="Arial" panose="020B0604020202020204" pitchFamily="34" charset="0"/>
              </a:defRPr>
            </a:lvl1pPr>
            <a:lvl2pPr algn="ctr" eaLnBrk="0" hangingPunct="0">
              <a:defRPr sz="4400">
                <a:solidFill>
                  <a:srgbClr val="934C74"/>
                </a:solidFill>
                <a:latin typeface="Arial" panose="020B0604020202020204" pitchFamily="34" charset="0"/>
              </a:defRPr>
            </a:lvl2pPr>
            <a:lvl3pPr algn="ctr" eaLnBrk="0" hangingPunct="0">
              <a:defRPr sz="4400">
                <a:solidFill>
                  <a:srgbClr val="934C74"/>
                </a:solidFill>
                <a:latin typeface="Arial" panose="020B0604020202020204" pitchFamily="34" charset="0"/>
              </a:defRPr>
            </a:lvl3pPr>
            <a:lvl4pPr algn="ctr" eaLnBrk="0" hangingPunct="0">
              <a:defRPr sz="4400">
                <a:solidFill>
                  <a:srgbClr val="934C74"/>
                </a:solidFill>
                <a:latin typeface="Arial" panose="020B0604020202020204" pitchFamily="34" charset="0"/>
              </a:defRPr>
            </a:lvl4pPr>
            <a:lvl5pPr algn="ctr" eaLnBrk="0" hangingPunct="0">
              <a:defRPr sz="4400">
                <a:solidFill>
                  <a:srgbClr val="934C74"/>
                </a:solidFill>
                <a:latin typeface="Arial" panose="020B0604020202020204" pitchFamily="34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934C74"/>
                </a:solidFill>
                <a:latin typeface="Arial" panose="020B0604020202020204" pitchFamily="34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934C74"/>
                </a:solidFill>
                <a:latin typeface="Arial" panose="020B0604020202020204" pitchFamily="34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934C74"/>
                </a:solidFill>
                <a:latin typeface="Arial" panose="020B0604020202020204" pitchFamily="34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934C74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2700">
                <a:cs typeface="Arial" panose="020B0604020202020204" pitchFamily="34" charset="0"/>
              </a:rPr>
              <a:t>Ideas about light</a:t>
            </a:r>
          </a:p>
        </p:txBody>
      </p:sp>
      <p:sp>
        <p:nvSpPr>
          <p:cNvPr id="138248" name="Content Placeholder 5">
            <a:extLst>
              <a:ext uri="{FF2B5EF4-FFF2-40B4-BE49-F238E27FC236}">
                <a16:creationId xmlns:a16="http://schemas.microsoft.com/office/drawing/2014/main" id="{C308AEB5-F665-4B95-9FE7-6662D23DDCB3}"/>
              </a:ext>
            </a:extLst>
          </p:cNvPr>
          <p:cNvSpPr>
            <a:spLocks/>
          </p:cNvSpPr>
          <p:nvPr/>
        </p:nvSpPr>
        <p:spPr bwMode="auto">
          <a:xfrm>
            <a:off x="1331119" y="1248966"/>
            <a:ext cx="6155531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4450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Wingdings" panose="05000000000000000000" pitchFamily="2" charset="2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33375" fontAlgn="base">
              <a:spcAft>
                <a:spcPct val="0"/>
              </a:spcAft>
              <a:buNone/>
            </a:pPr>
            <a:r>
              <a:rPr lang="en-GB" altLang="en-US" sz="2100">
                <a:solidFill>
                  <a:srgbClr val="000000"/>
                </a:solidFill>
                <a:cs typeface="Arial" panose="020B0604020202020204" pitchFamily="34" charset="0"/>
              </a:rPr>
              <a:t>Light is a type of transverse wave.</a:t>
            </a:r>
          </a:p>
        </p:txBody>
      </p:sp>
    </p:spTree>
    <p:extLst>
      <p:ext uri="{BB962C8B-B14F-4D97-AF65-F5344CB8AC3E}">
        <p14:creationId xmlns:p14="http://schemas.microsoft.com/office/powerpoint/2010/main" val="322658630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82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8245"/>
                  </p:tgtEl>
                </p:cond>
              </p:nextCondLst>
            </p:seq>
          </p:childTnLst>
        </p:cTn>
      </p:par>
    </p:tnLst>
    <p:bldLst>
      <p:bldP spid="138245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5">
            <a:extLst>
              <a:ext uri="{FF2B5EF4-FFF2-40B4-BE49-F238E27FC236}">
                <a16:creationId xmlns:a16="http://schemas.microsoft.com/office/drawing/2014/main" id="{6F47FE68-E342-4DEA-927A-1112BCAC98F7}"/>
              </a:ext>
            </a:extLst>
          </p:cNvPr>
          <p:cNvSpPr txBox="1">
            <a:spLocks noGrp="1" noChangeArrowheads="1"/>
          </p:cNvSpPr>
          <p:nvPr/>
        </p:nvSpPr>
        <p:spPr bwMode="white">
          <a:xfrm>
            <a:off x="1494235" y="4893469"/>
            <a:ext cx="6155531" cy="216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75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  <p:sp>
        <p:nvSpPr>
          <p:cNvPr id="141315" name="AutoShape 6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64FD3EC1-4581-4594-99E0-CF2EB183F9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2442" y="4245769"/>
            <a:ext cx="1591865" cy="403622"/>
          </a:xfrm>
          <a:prstGeom prst="actionButtonBlank">
            <a:avLst/>
          </a:prstGeom>
          <a:solidFill>
            <a:srgbClr val="934C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solidFill>
                  <a:srgbClr val="FFFFFF"/>
                </a:solidFill>
              </a:rPr>
              <a:t>Next question</a:t>
            </a:r>
          </a:p>
        </p:txBody>
      </p:sp>
      <p:sp>
        <p:nvSpPr>
          <p:cNvPr id="141316" name="AutoShape 6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54857742-E732-4EA7-9D2B-EC6546D99B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2442" y="3706416"/>
            <a:ext cx="1591865" cy="403622"/>
          </a:xfrm>
          <a:prstGeom prst="actionButtonBlank">
            <a:avLst/>
          </a:prstGeom>
          <a:solidFill>
            <a:srgbClr val="934C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solidFill>
                  <a:srgbClr val="FFFFFF"/>
                </a:solidFill>
              </a:rPr>
              <a:t>Possible answers</a:t>
            </a:r>
          </a:p>
        </p:txBody>
      </p:sp>
      <p:sp>
        <p:nvSpPr>
          <p:cNvPr id="141317" name="Content Placeholder 5">
            <a:extLst>
              <a:ext uri="{FF2B5EF4-FFF2-40B4-BE49-F238E27FC236}">
                <a16:creationId xmlns:a16="http://schemas.microsoft.com/office/drawing/2014/main" id="{6F1839AD-361A-4057-A2F0-C8D87EA737B3}"/>
              </a:ext>
            </a:extLst>
          </p:cNvPr>
          <p:cNvSpPr>
            <a:spLocks/>
          </p:cNvSpPr>
          <p:nvPr/>
        </p:nvSpPr>
        <p:spPr bwMode="auto">
          <a:xfrm>
            <a:off x="1331119" y="1248966"/>
            <a:ext cx="6155531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4450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Wingdings" panose="05000000000000000000" pitchFamily="2" charset="2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33375" fontAlgn="base">
              <a:spcAft>
                <a:spcPct val="0"/>
              </a:spcAft>
              <a:buNone/>
            </a:pPr>
            <a:r>
              <a:rPr lang="en-GB" altLang="en-US" sz="2100">
                <a:solidFill>
                  <a:srgbClr val="000000"/>
                </a:solidFill>
                <a:cs typeface="Arial" panose="020B0604020202020204" pitchFamily="34" charset="0"/>
              </a:rPr>
              <a:t>Light travels in straight lines and should be drawn in diagrams using a ruler.</a:t>
            </a:r>
          </a:p>
        </p:txBody>
      </p:sp>
      <p:sp>
        <p:nvSpPr>
          <p:cNvPr id="141318" name="Title 9">
            <a:extLst>
              <a:ext uri="{FF2B5EF4-FFF2-40B4-BE49-F238E27FC236}">
                <a16:creationId xmlns:a16="http://schemas.microsoft.com/office/drawing/2014/main" id="{90B5B2C4-440E-4513-AD03-405763239ADB}"/>
              </a:ext>
            </a:extLst>
          </p:cNvPr>
          <p:cNvSpPr>
            <a:spLocks/>
          </p:cNvSpPr>
          <p:nvPr/>
        </p:nvSpPr>
        <p:spPr bwMode="auto">
          <a:xfrm>
            <a:off x="1657350" y="571500"/>
            <a:ext cx="5829300" cy="539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eaLnBrk="0" hangingPunct="0">
              <a:defRPr sz="4400">
                <a:solidFill>
                  <a:srgbClr val="934C74"/>
                </a:solidFill>
                <a:latin typeface="Arial" panose="020B0604020202020204" pitchFamily="34" charset="0"/>
              </a:defRPr>
            </a:lvl1pPr>
            <a:lvl2pPr algn="ctr" eaLnBrk="0" hangingPunct="0">
              <a:defRPr sz="4400">
                <a:solidFill>
                  <a:srgbClr val="934C74"/>
                </a:solidFill>
                <a:latin typeface="Arial" panose="020B0604020202020204" pitchFamily="34" charset="0"/>
              </a:defRPr>
            </a:lvl2pPr>
            <a:lvl3pPr algn="ctr" eaLnBrk="0" hangingPunct="0">
              <a:defRPr sz="4400">
                <a:solidFill>
                  <a:srgbClr val="934C74"/>
                </a:solidFill>
                <a:latin typeface="Arial" panose="020B0604020202020204" pitchFamily="34" charset="0"/>
              </a:defRPr>
            </a:lvl3pPr>
            <a:lvl4pPr algn="ctr" eaLnBrk="0" hangingPunct="0">
              <a:defRPr sz="4400">
                <a:solidFill>
                  <a:srgbClr val="934C74"/>
                </a:solidFill>
                <a:latin typeface="Arial" panose="020B0604020202020204" pitchFamily="34" charset="0"/>
              </a:defRPr>
            </a:lvl4pPr>
            <a:lvl5pPr algn="ctr" eaLnBrk="0" hangingPunct="0">
              <a:defRPr sz="4400">
                <a:solidFill>
                  <a:srgbClr val="934C74"/>
                </a:solidFill>
                <a:latin typeface="Arial" panose="020B0604020202020204" pitchFamily="34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934C74"/>
                </a:solidFill>
                <a:latin typeface="Arial" panose="020B0604020202020204" pitchFamily="34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934C74"/>
                </a:solidFill>
                <a:latin typeface="Arial" panose="020B0604020202020204" pitchFamily="34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934C74"/>
                </a:solidFill>
                <a:latin typeface="Arial" panose="020B0604020202020204" pitchFamily="34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934C74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2700">
                <a:cs typeface="Arial" panose="020B0604020202020204" pitchFamily="34" charset="0"/>
              </a:rPr>
              <a:t>Ideas about light</a:t>
            </a:r>
          </a:p>
        </p:txBody>
      </p:sp>
    </p:spTree>
    <p:extLst>
      <p:ext uri="{BB962C8B-B14F-4D97-AF65-F5344CB8AC3E}">
        <p14:creationId xmlns:p14="http://schemas.microsoft.com/office/powerpoint/2010/main" val="1279560632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1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2761BCF-F1F3-47F2-90EF-56DE357475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AutoShape 18">
            <a:extLst>
              <a:ext uri="{FF2B5EF4-FFF2-40B4-BE49-F238E27FC236}">
                <a16:creationId xmlns:a16="http://schemas.microsoft.com/office/drawing/2014/main" id="{E1F8A6E7-17DA-4213-8F4D-C1EA7C8AD4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33952" y="516129"/>
            <a:ext cx="2278469" cy="1534886"/>
          </a:xfrm>
          <a:prstGeom prst="cloudCallout">
            <a:avLst>
              <a:gd name="adj1" fmla="val 42159"/>
              <a:gd name="adj2" fmla="val 83464"/>
            </a:avLst>
          </a:prstGeom>
          <a:solidFill>
            <a:srgbClr val="DDDDFF"/>
          </a:solidFill>
          <a:ln w="9525">
            <a:noFill/>
            <a:round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en-GB" sz="20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you see light?!</a:t>
            </a:r>
          </a:p>
        </p:txBody>
      </p:sp>
    </p:spTree>
    <p:extLst>
      <p:ext uri="{BB962C8B-B14F-4D97-AF65-F5344CB8AC3E}">
        <p14:creationId xmlns:p14="http://schemas.microsoft.com/office/powerpoint/2010/main" val="359373814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Content Placeholder 5">
            <a:extLst>
              <a:ext uri="{FF2B5EF4-FFF2-40B4-BE49-F238E27FC236}">
                <a16:creationId xmlns:a16="http://schemas.microsoft.com/office/drawing/2014/main" id="{04CC1DE0-60A3-4AC4-B2A0-B2B3E56924B9}"/>
              </a:ext>
            </a:extLst>
          </p:cNvPr>
          <p:cNvSpPr>
            <a:spLocks/>
          </p:cNvSpPr>
          <p:nvPr/>
        </p:nvSpPr>
        <p:spPr bwMode="auto">
          <a:xfrm>
            <a:off x="1331119" y="2031206"/>
            <a:ext cx="6155531" cy="156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63538" indent="-363538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2347913" indent="-28575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755900" indent="-22860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3163888" indent="-22860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3571875" indent="-228600" eaLnBrk="0" hangingPunct="0">
              <a:spcBef>
                <a:spcPct val="20000"/>
              </a:spcBef>
              <a:buFont typeface="Wingdings" panose="05000000000000000000" pitchFamily="2" charset="2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029075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4486275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943475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5400675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72654" indent="-272654" fontAlgn="base">
              <a:spcAft>
                <a:spcPct val="0"/>
              </a:spcAft>
            </a:pPr>
            <a:r>
              <a:rPr lang="en-GB" altLang="en-US" sz="2100">
                <a:solidFill>
                  <a:srgbClr val="934C74"/>
                </a:solidFill>
                <a:cs typeface="Arial" panose="020B0604020202020204" pitchFamily="34" charset="0"/>
              </a:rPr>
              <a:t>Correct</a:t>
            </a:r>
            <a:endParaRPr lang="en-GB" altLang="en-US" sz="210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marL="272654" indent="-272654" fontAlgn="base">
              <a:spcAft>
                <a:spcPct val="0"/>
              </a:spcAft>
            </a:pPr>
            <a:r>
              <a:rPr lang="en-GB" altLang="en-US" sz="2100">
                <a:solidFill>
                  <a:srgbClr val="934C74"/>
                </a:solidFill>
                <a:cs typeface="Arial" panose="020B0604020202020204" pitchFamily="34" charset="0"/>
              </a:rPr>
              <a:t>Light does travel in straight lines.</a:t>
            </a:r>
          </a:p>
          <a:p>
            <a:pPr marL="272654" indent="-272654" fontAlgn="base">
              <a:spcAft>
                <a:spcPct val="0"/>
              </a:spcAft>
            </a:pPr>
            <a:r>
              <a:rPr lang="en-GB" altLang="en-US" sz="2100">
                <a:solidFill>
                  <a:srgbClr val="934C74"/>
                </a:solidFill>
                <a:cs typeface="Arial" panose="020B0604020202020204" pitchFamily="34" charset="0"/>
              </a:rPr>
              <a:t>It is a good idea to use a ruler when drawing rays of light.</a:t>
            </a:r>
          </a:p>
        </p:txBody>
      </p:sp>
      <p:sp>
        <p:nvSpPr>
          <p:cNvPr id="142339" name="Rectangle 5">
            <a:extLst>
              <a:ext uri="{FF2B5EF4-FFF2-40B4-BE49-F238E27FC236}">
                <a16:creationId xmlns:a16="http://schemas.microsoft.com/office/drawing/2014/main" id="{7AD2D20B-335B-4A6D-93D7-A01D47FB8099}"/>
              </a:ext>
            </a:extLst>
          </p:cNvPr>
          <p:cNvSpPr txBox="1">
            <a:spLocks noGrp="1" noChangeArrowheads="1"/>
          </p:cNvSpPr>
          <p:nvPr/>
        </p:nvSpPr>
        <p:spPr bwMode="white">
          <a:xfrm>
            <a:off x="1494235" y="4893469"/>
            <a:ext cx="6155531" cy="216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75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  <p:sp>
        <p:nvSpPr>
          <p:cNvPr id="142340" name="AutoShape 6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D072C04C-F7A5-40E0-9A80-8CFBED355A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2442" y="4245769"/>
            <a:ext cx="1591865" cy="403622"/>
          </a:xfrm>
          <a:prstGeom prst="actionButtonBlank">
            <a:avLst/>
          </a:prstGeom>
          <a:solidFill>
            <a:srgbClr val="934C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solidFill>
                  <a:srgbClr val="FFFFFF"/>
                </a:solidFill>
              </a:rPr>
              <a:t>Next question</a:t>
            </a:r>
          </a:p>
        </p:txBody>
      </p:sp>
      <p:sp>
        <p:nvSpPr>
          <p:cNvPr id="142341" name="AutoShape 6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BC4EF378-89BC-4A53-B4C3-8E65EC78C1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2442" y="3706416"/>
            <a:ext cx="1591865" cy="403622"/>
          </a:xfrm>
          <a:prstGeom prst="actionButtonBlank">
            <a:avLst/>
          </a:prstGeom>
          <a:solidFill>
            <a:srgbClr val="934C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solidFill>
                  <a:srgbClr val="FFFFFF"/>
                </a:solidFill>
              </a:rPr>
              <a:t>Possible answers</a:t>
            </a:r>
          </a:p>
        </p:txBody>
      </p:sp>
      <p:sp>
        <p:nvSpPr>
          <p:cNvPr id="142342" name="Title 9">
            <a:extLst>
              <a:ext uri="{FF2B5EF4-FFF2-40B4-BE49-F238E27FC236}">
                <a16:creationId xmlns:a16="http://schemas.microsoft.com/office/drawing/2014/main" id="{86796E85-FE11-4E81-B637-4CB69B42659D}"/>
              </a:ext>
            </a:extLst>
          </p:cNvPr>
          <p:cNvSpPr>
            <a:spLocks/>
          </p:cNvSpPr>
          <p:nvPr/>
        </p:nvSpPr>
        <p:spPr bwMode="auto">
          <a:xfrm>
            <a:off x="1657350" y="571500"/>
            <a:ext cx="5829300" cy="539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eaLnBrk="0" hangingPunct="0">
              <a:defRPr sz="4400">
                <a:solidFill>
                  <a:srgbClr val="934C74"/>
                </a:solidFill>
                <a:latin typeface="Arial" panose="020B0604020202020204" pitchFamily="34" charset="0"/>
              </a:defRPr>
            </a:lvl1pPr>
            <a:lvl2pPr algn="ctr" eaLnBrk="0" hangingPunct="0">
              <a:defRPr sz="4400">
                <a:solidFill>
                  <a:srgbClr val="934C74"/>
                </a:solidFill>
                <a:latin typeface="Arial" panose="020B0604020202020204" pitchFamily="34" charset="0"/>
              </a:defRPr>
            </a:lvl2pPr>
            <a:lvl3pPr algn="ctr" eaLnBrk="0" hangingPunct="0">
              <a:defRPr sz="4400">
                <a:solidFill>
                  <a:srgbClr val="934C74"/>
                </a:solidFill>
                <a:latin typeface="Arial" panose="020B0604020202020204" pitchFamily="34" charset="0"/>
              </a:defRPr>
            </a:lvl3pPr>
            <a:lvl4pPr algn="ctr" eaLnBrk="0" hangingPunct="0">
              <a:defRPr sz="4400">
                <a:solidFill>
                  <a:srgbClr val="934C74"/>
                </a:solidFill>
                <a:latin typeface="Arial" panose="020B0604020202020204" pitchFamily="34" charset="0"/>
              </a:defRPr>
            </a:lvl4pPr>
            <a:lvl5pPr algn="ctr" eaLnBrk="0" hangingPunct="0">
              <a:defRPr sz="4400">
                <a:solidFill>
                  <a:srgbClr val="934C74"/>
                </a:solidFill>
                <a:latin typeface="Arial" panose="020B0604020202020204" pitchFamily="34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934C74"/>
                </a:solidFill>
                <a:latin typeface="Arial" panose="020B0604020202020204" pitchFamily="34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934C74"/>
                </a:solidFill>
                <a:latin typeface="Arial" panose="020B0604020202020204" pitchFamily="34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934C74"/>
                </a:solidFill>
                <a:latin typeface="Arial" panose="020B0604020202020204" pitchFamily="34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934C74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2700">
                <a:cs typeface="Arial" panose="020B0604020202020204" pitchFamily="34" charset="0"/>
              </a:rPr>
              <a:t>Ideas about light</a:t>
            </a:r>
          </a:p>
        </p:txBody>
      </p:sp>
      <p:sp>
        <p:nvSpPr>
          <p:cNvPr id="142345" name="Content Placeholder 5">
            <a:extLst>
              <a:ext uri="{FF2B5EF4-FFF2-40B4-BE49-F238E27FC236}">
                <a16:creationId xmlns:a16="http://schemas.microsoft.com/office/drawing/2014/main" id="{0BBB1B08-219A-4289-BE11-E97649BF8FE3}"/>
              </a:ext>
            </a:extLst>
          </p:cNvPr>
          <p:cNvSpPr>
            <a:spLocks/>
          </p:cNvSpPr>
          <p:nvPr/>
        </p:nvSpPr>
        <p:spPr bwMode="auto">
          <a:xfrm>
            <a:off x="1331119" y="1248966"/>
            <a:ext cx="6155531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4450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Wingdings" panose="05000000000000000000" pitchFamily="2" charset="2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33375" fontAlgn="base">
              <a:spcAft>
                <a:spcPct val="0"/>
              </a:spcAft>
              <a:buNone/>
            </a:pPr>
            <a:r>
              <a:rPr lang="en-GB" altLang="en-US" sz="2100">
                <a:solidFill>
                  <a:srgbClr val="000000"/>
                </a:solidFill>
                <a:cs typeface="Arial" panose="020B0604020202020204" pitchFamily="34" charset="0"/>
              </a:rPr>
              <a:t>Light travels in straight lines and should be drawn in diagrams using a ruler.</a:t>
            </a:r>
          </a:p>
        </p:txBody>
      </p:sp>
    </p:spTree>
    <p:extLst>
      <p:ext uri="{BB962C8B-B14F-4D97-AF65-F5344CB8AC3E}">
        <p14:creationId xmlns:p14="http://schemas.microsoft.com/office/powerpoint/2010/main" val="1789860090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23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2341"/>
                  </p:tgtEl>
                </p:cond>
              </p:nextCondLst>
            </p:seq>
          </p:childTnLst>
        </p:cTn>
      </p:par>
    </p:tnLst>
    <p:bldLst>
      <p:bldP spid="142341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5">
            <a:extLst>
              <a:ext uri="{FF2B5EF4-FFF2-40B4-BE49-F238E27FC236}">
                <a16:creationId xmlns:a16="http://schemas.microsoft.com/office/drawing/2014/main" id="{AED8E29D-2B9E-4542-AF1D-745E73EB1138}"/>
              </a:ext>
            </a:extLst>
          </p:cNvPr>
          <p:cNvSpPr txBox="1">
            <a:spLocks noGrp="1" noChangeArrowheads="1"/>
          </p:cNvSpPr>
          <p:nvPr/>
        </p:nvSpPr>
        <p:spPr bwMode="white">
          <a:xfrm>
            <a:off x="1494235" y="4893469"/>
            <a:ext cx="6155531" cy="216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75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  <p:sp>
        <p:nvSpPr>
          <p:cNvPr id="143363" name="AutoShape 6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1C066E61-5B35-4942-823F-6A1010E035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2442" y="4245769"/>
            <a:ext cx="1591865" cy="403622"/>
          </a:xfrm>
          <a:prstGeom prst="actionButtonBlank">
            <a:avLst/>
          </a:prstGeom>
          <a:solidFill>
            <a:srgbClr val="934C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solidFill>
                  <a:srgbClr val="FFFFFF"/>
                </a:solidFill>
              </a:rPr>
              <a:t>Next question</a:t>
            </a:r>
          </a:p>
        </p:txBody>
      </p:sp>
      <p:sp>
        <p:nvSpPr>
          <p:cNvPr id="143364" name="AutoShape 6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F9E5A583-C6DA-40F7-821C-EEF5110803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2442" y="3706416"/>
            <a:ext cx="1591865" cy="403622"/>
          </a:xfrm>
          <a:prstGeom prst="actionButtonBlank">
            <a:avLst/>
          </a:prstGeom>
          <a:solidFill>
            <a:srgbClr val="934C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solidFill>
                  <a:srgbClr val="FFFFFF"/>
                </a:solidFill>
              </a:rPr>
              <a:t>Possible answers</a:t>
            </a:r>
          </a:p>
        </p:txBody>
      </p:sp>
      <p:sp>
        <p:nvSpPr>
          <p:cNvPr id="143365" name="Content Placeholder 5">
            <a:extLst>
              <a:ext uri="{FF2B5EF4-FFF2-40B4-BE49-F238E27FC236}">
                <a16:creationId xmlns:a16="http://schemas.microsoft.com/office/drawing/2014/main" id="{ABB39664-F9B8-4982-AC2A-9C3947FF8417}"/>
              </a:ext>
            </a:extLst>
          </p:cNvPr>
          <p:cNvSpPr>
            <a:spLocks/>
          </p:cNvSpPr>
          <p:nvPr/>
        </p:nvSpPr>
        <p:spPr bwMode="auto">
          <a:xfrm>
            <a:off x="1331119" y="1248966"/>
            <a:ext cx="6155531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4450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Wingdings" panose="05000000000000000000" pitchFamily="2" charset="2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33375" fontAlgn="base">
              <a:spcAft>
                <a:spcPct val="0"/>
              </a:spcAft>
              <a:buNone/>
            </a:pPr>
            <a:r>
              <a:rPr lang="en-GB" altLang="en-US" sz="2100">
                <a:solidFill>
                  <a:srgbClr val="000000"/>
                </a:solidFill>
                <a:cs typeface="Arial" panose="020B0604020202020204" pitchFamily="34" charset="0"/>
              </a:rPr>
              <a:t>Most objects can be seen because light reflects from them.</a:t>
            </a:r>
          </a:p>
        </p:txBody>
      </p:sp>
      <p:sp>
        <p:nvSpPr>
          <p:cNvPr id="143366" name="Title 9">
            <a:extLst>
              <a:ext uri="{FF2B5EF4-FFF2-40B4-BE49-F238E27FC236}">
                <a16:creationId xmlns:a16="http://schemas.microsoft.com/office/drawing/2014/main" id="{9E53F1C4-6269-49BD-957E-DFF3E45B9DF7}"/>
              </a:ext>
            </a:extLst>
          </p:cNvPr>
          <p:cNvSpPr>
            <a:spLocks/>
          </p:cNvSpPr>
          <p:nvPr/>
        </p:nvSpPr>
        <p:spPr bwMode="auto">
          <a:xfrm>
            <a:off x="1657350" y="571500"/>
            <a:ext cx="5829300" cy="539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eaLnBrk="0" hangingPunct="0">
              <a:defRPr sz="4400">
                <a:solidFill>
                  <a:srgbClr val="934C74"/>
                </a:solidFill>
                <a:latin typeface="Arial" panose="020B0604020202020204" pitchFamily="34" charset="0"/>
              </a:defRPr>
            </a:lvl1pPr>
            <a:lvl2pPr algn="ctr" eaLnBrk="0" hangingPunct="0">
              <a:defRPr sz="4400">
                <a:solidFill>
                  <a:srgbClr val="934C74"/>
                </a:solidFill>
                <a:latin typeface="Arial" panose="020B0604020202020204" pitchFamily="34" charset="0"/>
              </a:defRPr>
            </a:lvl2pPr>
            <a:lvl3pPr algn="ctr" eaLnBrk="0" hangingPunct="0">
              <a:defRPr sz="4400">
                <a:solidFill>
                  <a:srgbClr val="934C74"/>
                </a:solidFill>
                <a:latin typeface="Arial" panose="020B0604020202020204" pitchFamily="34" charset="0"/>
              </a:defRPr>
            </a:lvl3pPr>
            <a:lvl4pPr algn="ctr" eaLnBrk="0" hangingPunct="0">
              <a:defRPr sz="4400">
                <a:solidFill>
                  <a:srgbClr val="934C74"/>
                </a:solidFill>
                <a:latin typeface="Arial" panose="020B0604020202020204" pitchFamily="34" charset="0"/>
              </a:defRPr>
            </a:lvl4pPr>
            <a:lvl5pPr algn="ctr" eaLnBrk="0" hangingPunct="0">
              <a:defRPr sz="4400">
                <a:solidFill>
                  <a:srgbClr val="934C74"/>
                </a:solidFill>
                <a:latin typeface="Arial" panose="020B0604020202020204" pitchFamily="34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934C74"/>
                </a:solidFill>
                <a:latin typeface="Arial" panose="020B0604020202020204" pitchFamily="34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934C74"/>
                </a:solidFill>
                <a:latin typeface="Arial" panose="020B0604020202020204" pitchFamily="34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934C74"/>
                </a:solidFill>
                <a:latin typeface="Arial" panose="020B0604020202020204" pitchFamily="34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934C74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2700">
                <a:cs typeface="Arial" panose="020B0604020202020204" pitchFamily="34" charset="0"/>
              </a:rPr>
              <a:t>Ideas about light</a:t>
            </a:r>
          </a:p>
        </p:txBody>
      </p:sp>
    </p:spTree>
    <p:extLst>
      <p:ext uri="{BB962C8B-B14F-4D97-AF65-F5344CB8AC3E}">
        <p14:creationId xmlns:p14="http://schemas.microsoft.com/office/powerpoint/2010/main" val="37972794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3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Content Placeholder 5">
            <a:extLst>
              <a:ext uri="{FF2B5EF4-FFF2-40B4-BE49-F238E27FC236}">
                <a16:creationId xmlns:a16="http://schemas.microsoft.com/office/drawing/2014/main" id="{4D8BE7E1-D114-48BF-A210-0677ADC46F6E}"/>
              </a:ext>
            </a:extLst>
          </p:cNvPr>
          <p:cNvSpPr>
            <a:spLocks/>
          </p:cNvSpPr>
          <p:nvPr/>
        </p:nvSpPr>
        <p:spPr bwMode="auto">
          <a:xfrm>
            <a:off x="1331119" y="2031206"/>
            <a:ext cx="6155531" cy="1782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63538" indent="-363538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2347913" indent="-28575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755900" indent="-22860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3163888" indent="-22860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3571875" indent="-228600" eaLnBrk="0" hangingPunct="0">
              <a:spcBef>
                <a:spcPct val="20000"/>
              </a:spcBef>
              <a:buFont typeface="Wingdings" panose="05000000000000000000" pitchFamily="2" charset="2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029075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4486275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943475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5400675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72654" indent="-272654" fontAlgn="base">
              <a:spcAft>
                <a:spcPct val="0"/>
              </a:spcAft>
            </a:pPr>
            <a:r>
              <a:rPr lang="en-GB" altLang="en-US" sz="2100">
                <a:solidFill>
                  <a:srgbClr val="934C74"/>
                </a:solidFill>
                <a:cs typeface="Arial" panose="020B0604020202020204" pitchFamily="34" charset="0"/>
              </a:rPr>
              <a:t>Correct</a:t>
            </a:r>
            <a:endParaRPr lang="en-GB" altLang="en-US" sz="210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marL="272654" indent="-272654" fontAlgn="base">
              <a:spcAft>
                <a:spcPct val="0"/>
              </a:spcAft>
            </a:pPr>
            <a:r>
              <a:rPr lang="en-GB" altLang="en-US" sz="2100">
                <a:solidFill>
                  <a:srgbClr val="934C74"/>
                </a:solidFill>
                <a:cs typeface="Arial" panose="020B0604020202020204" pitchFamily="34" charset="0"/>
              </a:rPr>
              <a:t>Only a small number of objects produce their own light.</a:t>
            </a:r>
          </a:p>
          <a:p>
            <a:pPr marL="272654" indent="-272654" fontAlgn="base">
              <a:spcAft>
                <a:spcPct val="0"/>
              </a:spcAft>
            </a:pPr>
            <a:r>
              <a:rPr lang="en-GB" altLang="en-US" sz="2100">
                <a:solidFill>
                  <a:srgbClr val="934C74"/>
                </a:solidFill>
                <a:cs typeface="Arial" panose="020B0604020202020204" pitchFamily="34" charset="0"/>
              </a:rPr>
              <a:t>Most objects reflect light into the eye and that’s why they can be seen.</a:t>
            </a:r>
          </a:p>
        </p:txBody>
      </p:sp>
      <p:sp>
        <p:nvSpPr>
          <p:cNvPr id="144387" name="Rectangle 5">
            <a:extLst>
              <a:ext uri="{FF2B5EF4-FFF2-40B4-BE49-F238E27FC236}">
                <a16:creationId xmlns:a16="http://schemas.microsoft.com/office/drawing/2014/main" id="{CA9F0DE3-6C61-4AEC-89A3-19C30BDA513F}"/>
              </a:ext>
            </a:extLst>
          </p:cNvPr>
          <p:cNvSpPr txBox="1">
            <a:spLocks noGrp="1" noChangeArrowheads="1"/>
          </p:cNvSpPr>
          <p:nvPr/>
        </p:nvSpPr>
        <p:spPr bwMode="white">
          <a:xfrm>
            <a:off x="1494235" y="4893469"/>
            <a:ext cx="6155531" cy="216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75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  <p:sp>
        <p:nvSpPr>
          <p:cNvPr id="144388" name="AutoShape 6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9BC47028-0B72-4BDA-A1CC-8B2CB405BD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2442" y="4245769"/>
            <a:ext cx="1591865" cy="403622"/>
          </a:xfrm>
          <a:prstGeom prst="actionButtonBlank">
            <a:avLst/>
          </a:prstGeom>
          <a:solidFill>
            <a:srgbClr val="934C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solidFill>
                  <a:srgbClr val="FFFFFF"/>
                </a:solidFill>
              </a:rPr>
              <a:t>Next question</a:t>
            </a:r>
          </a:p>
        </p:txBody>
      </p:sp>
      <p:sp>
        <p:nvSpPr>
          <p:cNvPr id="144389" name="AutoShape 6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F251DD9D-44DC-4A38-A2A7-2967461A21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2442" y="3706416"/>
            <a:ext cx="1591865" cy="403622"/>
          </a:xfrm>
          <a:prstGeom prst="actionButtonBlank">
            <a:avLst/>
          </a:prstGeom>
          <a:solidFill>
            <a:srgbClr val="934C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solidFill>
                  <a:srgbClr val="FFFFFF"/>
                </a:solidFill>
              </a:rPr>
              <a:t>Possible answers</a:t>
            </a:r>
          </a:p>
        </p:txBody>
      </p:sp>
      <p:sp>
        <p:nvSpPr>
          <p:cNvPr id="144390" name="Title 9">
            <a:extLst>
              <a:ext uri="{FF2B5EF4-FFF2-40B4-BE49-F238E27FC236}">
                <a16:creationId xmlns:a16="http://schemas.microsoft.com/office/drawing/2014/main" id="{BE1A39C4-AA9A-4478-821C-70BDFC609714}"/>
              </a:ext>
            </a:extLst>
          </p:cNvPr>
          <p:cNvSpPr>
            <a:spLocks/>
          </p:cNvSpPr>
          <p:nvPr/>
        </p:nvSpPr>
        <p:spPr bwMode="auto">
          <a:xfrm>
            <a:off x="1657350" y="571500"/>
            <a:ext cx="5829300" cy="539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eaLnBrk="0" hangingPunct="0">
              <a:defRPr sz="4400">
                <a:solidFill>
                  <a:srgbClr val="934C74"/>
                </a:solidFill>
                <a:latin typeface="Arial" panose="020B0604020202020204" pitchFamily="34" charset="0"/>
              </a:defRPr>
            </a:lvl1pPr>
            <a:lvl2pPr algn="ctr" eaLnBrk="0" hangingPunct="0">
              <a:defRPr sz="4400">
                <a:solidFill>
                  <a:srgbClr val="934C74"/>
                </a:solidFill>
                <a:latin typeface="Arial" panose="020B0604020202020204" pitchFamily="34" charset="0"/>
              </a:defRPr>
            </a:lvl2pPr>
            <a:lvl3pPr algn="ctr" eaLnBrk="0" hangingPunct="0">
              <a:defRPr sz="4400">
                <a:solidFill>
                  <a:srgbClr val="934C74"/>
                </a:solidFill>
                <a:latin typeface="Arial" panose="020B0604020202020204" pitchFamily="34" charset="0"/>
              </a:defRPr>
            </a:lvl3pPr>
            <a:lvl4pPr algn="ctr" eaLnBrk="0" hangingPunct="0">
              <a:defRPr sz="4400">
                <a:solidFill>
                  <a:srgbClr val="934C74"/>
                </a:solidFill>
                <a:latin typeface="Arial" panose="020B0604020202020204" pitchFamily="34" charset="0"/>
              </a:defRPr>
            </a:lvl4pPr>
            <a:lvl5pPr algn="ctr" eaLnBrk="0" hangingPunct="0">
              <a:defRPr sz="4400">
                <a:solidFill>
                  <a:srgbClr val="934C74"/>
                </a:solidFill>
                <a:latin typeface="Arial" panose="020B0604020202020204" pitchFamily="34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934C74"/>
                </a:solidFill>
                <a:latin typeface="Arial" panose="020B0604020202020204" pitchFamily="34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934C74"/>
                </a:solidFill>
                <a:latin typeface="Arial" panose="020B0604020202020204" pitchFamily="34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934C74"/>
                </a:solidFill>
                <a:latin typeface="Arial" panose="020B0604020202020204" pitchFamily="34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934C74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2700">
                <a:cs typeface="Arial" panose="020B0604020202020204" pitchFamily="34" charset="0"/>
              </a:rPr>
              <a:t>Ideas about light</a:t>
            </a:r>
          </a:p>
        </p:txBody>
      </p:sp>
      <p:sp>
        <p:nvSpPr>
          <p:cNvPr id="144392" name="Content Placeholder 5">
            <a:extLst>
              <a:ext uri="{FF2B5EF4-FFF2-40B4-BE49-F238E27FC236}">
                <a16:creationId xmlns:a16="http://schemas.microsoft.com/office/drawing/2014/main" id="{534E8CDA-F37C-4EEA-8AD9-B3B4E985E098}"/>
              </a:ext>
            </a:extLst>
          </p:cNvPr>
          <p:cNvSpPr>
            <a:spLocks/>
          </p:cNvSpPr>
          <p:nvPr/>
        </p:nvSpPr>
        <p:spPr bwMode="auto">
          <a:xfrm>
            <a:off x="1331119" y="1248966"/>
            <a:ext cx="6155531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4450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Wingdings" panose="05000000000000000000" pitchFamily="2" charset="2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33375" fontAlgn="base">
              <a:spcAft>
                <a:spcPct val="0"/>
              </a:spcAft>
              <a:buNone/>
            </a:pPr>
            <a:r>
              <a:rPr lang="en-GB" altLang="en-US" sz="2100">
                <a:solidFill>
                  <a:srgbClr val="000000"/>
                </a:solidFill>
                <a:cs typeface="Arial" panose="020B0604020202020204" pitchFamily="34" charset="0"/>
              </a:rPr>
              <a:t>Most objects can be seen because light reflects from them.</a:t>
            </a:r>
          </a:p>
        </p:txBody>
      </p:sp>
    </p:spTree>
    <p:extLst>
      <p:ext uri="{BB962C8B-B14F-4D97-AF65-F5344CB8AC3E}">
        <p14:creationId xmlns:p14="http://schemas.microsoft.com/office/powerpoint/2010/main" val="2591555456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43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4389"/>
                  </p:tgtEl>
                </p:cond>
              </p:nextCondLst>
            </p:seq>
          </p:childTnLst>
        </p:cTn>
      </p:par>
    </p:tnLst>
    <p:bldLst>
      <p:bldP spid="144389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5">
            <a:extLst>
              <a:ext uri="{FF2B5EF4-FFF2-40B4-BE49-F238E27FC236}">
                <a16:creationId xmlns:a16="http://schemas.microsoft.com/office/drawing/2014/main" id="{A70A8660-0BFB-4382-AB5C-4A43963F4C33}"/>
              </a:ext>
            </a:extLst>
          </p:cNvPr>
          <p:cNvSpPr txBox="1">
            <a:spLocks noGrp="1" noChangeArrowheads="1"/>
          </p:cNvSpPr>
          <p:nvPr/>
        </p:nvSpPr>
        <p:spPr bwMode="white">
          <a:xfrm>
            <a:off x="1494235" y="4893469"/>
            <a:ext cx="6155531" cy="216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75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  <p:sp>
        <p:nvSpPr>
          <p:cNvPr id="145411" name="AutoShape 6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F951ADE4-A8C8-4365-8839-BCBFC15D5E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2442" y="4245769"/>
            <a:ext cx="1591865" cy="403622"/>
          </a:xfrm>
          <a:prstGeom prst="actionButtonBlank">
            <a:avLst/>
          </a:prstGeom>
          <a:solidFill>
            <a:srgbClr val="934C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solidFill>
                  <a:srgbClr val="FFFFFF"/>
                </a:solidFill>
              </a:rPr>
              <a:t>Next question</a:t>
            </a:r>
          </a:p>
        </p:txBody>
      </p:sp>
      <p:sp>
        <p:nvSpPr>
          <p:cNvPr id="145412" name="AutoShape 6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069E23D6-0247-436D-9669-CD8DA67657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2442" y="3706416"/>
            <a:ext cx="1591865" cy="403622"/>
          </a:xfrm>
          <a:prstGeom prst="actionButtonBlank">
            <a:avLst/>
          </a:prstGeom>
          <a:solidFill>
            <a:srgbClr val="934C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solidFill>
                  <a:srgbClr val="FFFFFF"/>
                </a:solidFill>
              </a:rPr>
              <a:t>Possible answers</a:t>
            </a:r>
          </a:p>
        </p:txBody>
      </p:sp>
      <p:sp>
        <p:nvSpPr>
          <p:cNvPr id="145413" name="Content Placeholder 5">
            <a:extLst>
              <a:ext uri="{FF2B5EF4-FFF2-40B4-BE49-F238E27FC236}">
                <a16:creationId xmlns:a16="http://schemas.microsoft.com/office/drawing/2014/main" id="{C3035294-C1F8-43EA-8ED4-74E00D4CF302}"/>
              </a:ext>
            </a:extLst>
          </p:cNvPr>
          <p:cNvSpPr>
            <a:spLocks/>
          </p:cNvSpPr>
          <p:nvPr/>
        </p:nvSpPr>
        <p:spPr bwMode="auto">
          <a:xfrm>
            <a:off x="1331119" y="1248966"/>
            <a:ext cx="6155531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4450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Wingdings" panose="05000000000000000000" pitchFamily="2" charset="2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33375" fontAlgn="base">
              <a:spcAft>
                <a:spcPct val="0"/>
              </a:spcAft>
              <a:buNone/>
            </a:pPr>
            <a:r>
              <a:rPr lang="en-GB" altLang="en-US" sz="2100">
                <a:solidFill>
                  <a:srgbClr val="000000"/>
                </a:solidFill>
                <a:cs typeface="Arial" panose="020B0604020202020204" pitchFamily="34" charset="0"/>
              </a:rPr>
              <a:t>Opaque objects allow light to pass straight through.</a:t>
            </a:r>
          </a:p>
        </p:txBody>
      </p:sp>
      <p:sp>
        <p:nvSpPr>
          <p:cNvPr id="145414" name="Title 9">
            <a:extLst>
              <a:ext uri="{FF2B5EF4-FFF2-40B4-BE49-F238E27FC236}">
                <a16:creationId xmlns:a16="http://schemas.microsoft.com/office/drawing/2014/main" id="{FB346CAD-2B86-45CD-AF1D-AE432E98035A}"/>
              </a:ext>
            </a:extLst>
          </p:cNvPr>
          <p:cNvSpPr>
            <a:spLocks/>
          </p:cNvSpPr>
          <p:nvPr/>
        </p:nvSpPr>
        <p:spPr bwMode="auto">
          <a:xfrm>
            <a:off x="1657350" y="571500"/>
            <a:ext cx="5829300" cy="539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eaLnBrk="0" hangingPunct="0">
              <a:defRPr sz="4400">
                <a:solidFill>
                  <a:srgbClr val="934C74"/>
                </a:solidFill>
                <a:latin typeface="Arial" panose="020B0604020202020204" pitchFamily="34" charset="0"/>
              </a:defRPr>
            </a:lvl1pPr>
            <a:lvl2pPr algn="ctr" eaLnBrk="0" hangingPunct="0">
              <a:defRPr sz="4400">
                <a:solidFill>
                  <a:srgbClr val="934C74"/>
                </a:solidFill>
                <a:latin typeface="Arial" panose="020B0604020202020204" pitchFamily="34" charset="0"/>
              </a:defRPr>
            </a:lvl2pPr>
            <a:lvl3pPr algn="ctr" eaLnBrk="0" hangingPunct="0">
              <a:defRPr sz="4400">
                <a:solidFill>
                  <a:srgbClr val="934C74"/>
                </a:solidFill>
                <a:latin typeface="Arial" panose="020B0604020202020204" pitchFamily="34" charset="0"/>
              </a:defRPr>
            </a:lvl3pPr>
            <a:lvl4pPr algn="ctr" eaLnBrk="0" hangingPunct="0">
              <a:defRPr sz="4400">
                <a:solidFill>
                  <a:srgbClr val="934C74"/>
                </a:solidFill>
                <a:latin typeface="Arial" panose="020B0604020202020204" pitchFamily="34" charset="0"/>
              </a:defRPr>
            </a:lvl4pPr>
            <a:lvl5pPr algn="ctr" eaLnBrk="0" hangingPunct="0">
              <a:defRPr sz="4400">
                <a:solidFill>
                  <a:srgbClr val="934C74"/>
                </a:solidFill>
                <a:latin typeface="Arial" panose="020B0604020202020204" pitchFamily="34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934C74"/>
                </a:solidFill>
                <a:latin typeface="Arial" panose="020B0604020202020204" pitchFamily="34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934C74"/>
                </a:solidFill>
                <a:latin typeface="Arial" panose="020B0604020202020204" pitchFamily="34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934C74"/>
                </a:solidFill>
                <a:latin typeface="Arial" panose="020B0604020202020204" pitchFamily="34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934C74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2700">
                <a:cs typeface="Arial" panose="020B0604020202020204" pitchFamily="34" charset="0"/>
              </a:rPr>
              <a:t>Ideas about light</a:t>
            </a:r>
          </a:p>
        </p:txBody>
      </p:sp>
    </p:spTree>
    <p:extLst>
      <p:ext uri="{BB962C8B-B14F-4D97-AF65-F5344CB8AC3E}">
        <p14:creationId xmlns:p14="http://schemas.microsoft.com/office/powerpoint/2010/main" val="170912379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5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Content Placeholder 5">
            <a:extLst>
              <a:ext uri="{FF2B5EF4-FFF2-40B4-BE49-F238E27FC236}">
                <a16:creationId xmlns:a16="http://schemas.microsoft.com/office/drawing/2014/main" id="{4166B68B-6974-4E7F-9BF1-76DA58C433E2}"/>
              </a:ext>
            </a:extLst>
          </p:cNvPr>
          <p:cNvSpPr>
            <a:spLocks/>
          </p:cNvSpPr>
          <p:nvPr/>
        </p:nvSpPr>
        <p:spPr bwMode="auto">
          <a:xfrm>
            <a:off x="1331119" y="2031206"/>
            <a:ext cx="6155531" cy="1782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63538" indent="-363538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2347913" indent="-28575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755900" indent="-22860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3163888" indent="-22860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3571875" indent="-228600" eaLnBrk="0" hangingPunct="0">
              <a:spcBef>
                <a:spcPct val="20000"/>
              </a:spcBef>
              <a:buFont typeface="Wingdings" panose="05000000000000000000" pitchFamily="2" charset="2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029075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4486275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943475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5400675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72654" indent="-272654" fontAlgn="base">
              <a:spcAft>
                <a:spcPct val="0"/>
              </a:spcAft>
            </a:pPr>
            <a:r>
              <a:rPr lang="en-GB" altLang="en-US" sz="2100">
                <a:solidFill>
                  <a:srgbClr val="934C74"/>
                </a:solidFill>
                <a:cs typeface="Arial" panose="020B0604020202020204" pitchFamily="34" charset="0"/>
              </a:rPr>
              <a:t>Incorrect</a:t>
            </a:r>
          </a:p>
          <a:p>
            <a:pPr marL="272654" indent="-272654" fontAlgn="base">
              <a:spcAft>
                <a:spcPct val="0"/>
              </a:spcAft>
            </a:pPr>
            <a:r>
              <a:rPr lang="en-GB" altLang="en-US" sz="2100">
                <a:solidFill>
                  <a:srgbClr val="934C74"/>
                </a:solidFill>
                <a:cs typeface="Arial" panose="020B0604020202020204" pitchFamily="34" charset="0"/>
              </a:rPr>
              <a:t>Transparent objects allow light to pass straight through.</a:t>
            </a:r>
          </a:p>
          <a:p>
            <a:pPr marL="272654" indent="-272654" fontAlgn="base">
              <a:spcAft>
                <a:spcPct val="0"/>
              </a:spcAft>
            </a:pPr>
            <a:r>
              <a:rPr lang="en-GB" altLang="en-US" sz="2100">
                <a:solidFill>
                  <a:srgbClr val="934C74"/>
                </a:solidFill>
                <a:cs typeface="Arial" panose="020B0604020202020204" pitchFamily="34" charset="0"/>
              </a:rPr>
              <a:t>Light doesn’t pass through opaque objects</a:t>
            </a:r>
            <a:br>
              <a:rPr lang="en-GB" altLang="en-US" sz="2100">
                <a:solidFill>
                  <a:srgbClr val="934C74"/>
                </a:solidFill>
                <a:cs typeface="Arial" panose="020B0604020202020204" pitchFamily="34" charset="0"/>
              </a:rPr>
            </a:br>
            <a:r>
              <a:rPr lang="en-GB" altLang="en-US" sz="2100">
                <a:solidFill>
                  <a:srgbClr val="934C74"/>
                </a:solidFill>
                <a:cs typeface="Arial" panose="020B0604020202020204" pitchFamily="34" charset="0"/>
              </a:rPr>
              <a:t>(and this creates shadows).</a:t>
            </a:r>
          </a:p>
        </p:txBody>
      </p:sp>
      <p:sp>
        <p:nvSpPr>
          <p:cNvPr id="146435" name="Rectangle 5">
            <a:extLst>
              <a:ext uri="{FF2B5EF4-FFF2-40B4-BE49-F238E27FC236}">
                <a16:creationId xmlns:a16="http://schemas.microsoft.com/office/drawing/2014/main" id="{0A5304B7-FFA7-44C1-A1C8-1672C04A6827}"/>
              </a:ext>
            </a:extLst>
          </p:cNvPr>
          <p:cNvSpPr txBox="1">
            <a:spLocks noGrp="1" noChangeArrowheads="1"/>
          </p:cNvSpPr>
          <p:nvPr/>
        </p:nvSpPr>
        <p:spPr bwMode="white">
          <a:xfrm>
            <a:off x="1494235" y="4893469"/>
            <a:ext cx="6155531" cy="216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75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  <p:sp>
        <p:nvSpPr>
          <p:cNvPr id="146436" name="AutoShape 6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AC265F2C-26E4-4634-BCF5-3914E53E6B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2442" y="4245769"/>
            <a:ext cx="1591865" cy="403622"/>
          </a:xfrm>
          <a:prstGeom prst="actionButtonBlank">
            <a:avLst/>
          </a:prstGeom>
          <a:solidFill>
            <a:srgbClr val="934C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solidFill>
                  <a:srgbClr val="FFFFFF"/>
                </a:solidFill>
              </a:rPr>
              <a:t>Next question</a:t>
            </a:r>
          </a:p>
        </p:txBody>
      </p:sp>
      <p:sp>
        <p:nvSpPr>
          <p:cNvPr id="146437" name="AutoShape 6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BE926051-8A10-4903-86C3-38DC4561B5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2442" y="3706416"/>
            <a:ext cx="1591865" cy="403622"/>
          </a:xfrm>
          <a:prstGeom prst="actionButtonBlank">
            <a:avLst/>
          </a:prstGeom>
          <a:solidFill>
            <a:srgbClr val="934C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solidFill>
                  <a:srgbClr val="FFFFFF"/>
                </a:solidFill>
              </a:rPr>
              <a:t>Possible answers</a:t>
            </a:r>
          </a:p>
        </p:txBody>
      </p:sp>
      <p:sp>
        <p:nvSpPr>
          <p:cNvPr id="146438" name="Title 9">
            <a:extLst>
              <a:ext uri="{FF2B5EF4-FFF2-40B4-BE49-F238E27FC236}">
                <a16:creationId xmlns:a16="http://schemas.microsoft.com/office/drawing/2014/main" id="{970BCF49-7CDE-4CD0-AC19-7BB94A035F2B}"/>
              </a:ext>
            </a:extLst>
          </p:cNvPr>
          <p:cNvSpPr>
            <a:spLocks/>
          </p:cNvSpPr>
          <p:nvPr/>
        </p:nvSpPr>
        <p:spPr bwMode="auto">
          <a:xfrm>
            <a:off x="1657350" y="571500"/>
            <a:ext cx="5829300" cy="539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eaLnBrk="0" hangingPunct="0">
              <a:defRPr sz="4400">
                <a:solidFill>
                  <a:srgbClr val="934C74"/>
                </a:solidFill>
                <a:latin typeface="Arial" panose="020B0604020202020204" pitchFamily="34" charset="0"/>
              </a:defRPr>
            </a:lvl1pPr>
            <a:lvl2pPr algn="ctr" eaLnBrk="0" hangingPunct="0">
              <a:defRPr sz="4400">
                <a:solidFill>
                  <a:srgbClr val="934C74"/>
                </a:solidFill>
                <a:latin typeface="Arial" panose="020B0604020202020204" pitchFamily="34" charset="0"/>
              </a:defRPr>
            </a:lvl2pPr>
            <a:lvl3pPr algn="ctr" eaLnBrk="0" hangingPunct="0">
              <a:defRPr sz="4400">
                <a:solidFill>
                  <a:srgbClr val="934C74"/>
                </a:solidFill>
                <a:latin typeface="Arial" panose="020B0604020202020204" pitchFamily="34" charset="0"/>
              </a:defRPr>
            </a:lvl3pPr>
            <a:lvl4pPr algn="ctr" eaLnBrk="0" hangingPunct="0">
              <a:defRPr sz="4400">
                <a:solidFill>
                  <a:srgbClr val="934C74"/>
                </a:solidFill>
                <a:latin typeface="Arial" panose="020B0604020202020204" pitchFamily="34" charset="0"/>
              </a:defRPr>
            </a:lvl4pPr>
            <a:lvl5pPr algn="ctr" eaLnBrk="0" hangingPunct="0">
              <a:defRPr sz="4400">
                <a:solidFill>
                  <a:srgbClr val="934C74"/>
                </a:solidFill>
                <a:latin typeface="Arial" panose="020B0604020202020204" pitchFamily="34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934C74"/>
                </a:solidFill>
                <a:latin typeface="Arial" panose="020B0604020202020204" pitchFamily="34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934C74"/>
                </a:solidFill>
                <a:latin typeface="Arial" panose="020B0604020202020204" pitchFamily="34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934C74"/>
                </a:solidFill>
                <a:latin typeface="Arial" panose="020B0604020202020204" pitchFamily="34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934C74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2700">
                <a:cs typeface="Arial" panose="020B0604020202020204" pitchFamily="34" charset="0"/>
              </a:rPr>
              <a:t>Ideas about light</a:t>
            </a:r>
          </a:p>
        </p:txBody>
      </p:sp>
      <p:sp>
        <p:nvSpPr>
          <p:cNvPr id="146440" name="Content Placeholder 5">
            <a:extLst>
              <a:ext uri="{FF2B5EF4-FFF2-40B4-BE49-F238E27FC236}">
                <a16:creationId xmlns:a16="http://schemas.microsoft.com/office/drawing/2014/main" id="{B05E0710-EF4B-4108-930B-25E2100BDAD9}"/>
              </a:ext>
            </a:extLst>
          </p:cNvPr>
          <p:cNvSpPr>
            <a:spLocks/>
          </p:cNvSpPr>
          <p:nvPr/>
        </p:nvSpPr>
        <p:spPr bwMode="auto">
          <a:xfrm>
            <a:off x="1331119" y="1248966"/>
            <a:ext cx="6155531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4450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Wingdings" panose="05000000000000000000" pitchFamily="2" charset="2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33375" fontAlgn="base">
              <a:spcAft>
                <a:spcPct val="0"/>
              </a:spcAft>
              <a:buNone/>
            </a:pPr>
            <a:r>
              <a:rPr lang="en-GB" altLang="en-US" sz="2100">
                <a:solidFill>
                  <a:srgbClr val="000000"/>
                </a:solidFill>
                <a:cs typeface="Arial" panose="020B0604020202020204" pitchFamily="34" charset="0"/>
              </a:rPr>
              <a:t>Opaque objects allow light to pass straight through.</a:t>
            </a:r>
          </a:p>
        </p:txBody>
      </p:sp>
    </p:spTree>
    <p:extLst>
      <p:ext uri="{BB962C8B-B14F-4D97-AF65-F5344CB8AC3E}">
        <p14:creationId xmlns:p14="http://schemas.microsoft.com/office/powerpoint/2010/main" val="2624147075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64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6437"/>
                  </p:tgtEl>
                </p:cond>
              </p:nextCondLst>
            </p:seq>
          </p:childTnLst>
        </p:cTn>
      </p:par>
    </p:tnLst>
    <p:bldLst>
      <p:bldP spid="146437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5">
            <a:extLst>
              <a:ext uri="{FF2B5EF4-FFF2-40B4-BE49-F238E27FC236}">
                <a16:creationId xmlns:a16="http://schemas.microsoft.com/office/drawing/2014/main" id="{8FFDE73D-EFDB-4D70-99DF-B4A5E7FB1559}"/>
              </a:ext>
            </a:extLst>
          </p:cNvPr>
          <p:cNvSpPr txBox="1">
            <a:spLocks noGrp="1" noChangeArrowheads="1"/>
          </p:cNvSpPr>
          <p:nvPr/>
        </p:nvSpPr>
        <p:spPr bwMode="white">
          <a:xfrm>
            <a:off x="1494235" y="4893469"/>
            <a:ext cx="6155531" cy="216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75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  <p:sp>
        <p:nvSpPr>
          <p:cNvPr id="147459" name="AutoShape 6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44676225-1F00-4246-AD13-7F498E5AA8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2442" y="4245769"/>
            <a:ext cx="1591865" cy="403622"/>
          </a:xfrm>
          <a:prstGeom prst="actionButtonBlank">
            <a:avLst/>
          </a:prstGeom>
          <a:solidFill>
            <a:srgbClr val="934C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solidFill>
                  <a:srgbClr val="FFFFFF"/>
                </a:solidFill>
              </a:rPr>
              <a:t>Next question</a:t>
            </a:r>
          </a:p>
        </p:txBody>
      </p:sp>
      <p:sp>
        <p:nvSpPr>
          <p:cNvPr id="147460" name="AutoShape 6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398833CF-4DC2-4E9B-9C12-803A300E4F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2442" y="3706416"/>
            <a:ext cx="1591865" cy="403622"/>
          </a:xfrm>
          <a:prstGeom prst="actionButtonBlank">
            <a:avLst/>
          </a:prstGeom>
          <a:solidFill>
            <a:srgbClr val="934C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solidFill>
                  <a:srgbClr val="FFFFFF"/>
                </a:solidFill>
              </a:rPr>
              <a:t>Possible answers</a:t>
            </a:r>
          </a:p>
        </p:txBody>
      </p:sp>
      <p:sp>
        <p:nvSpPr>
          <p:cNvPr id="147461" name="Content Placeholder 5">
            <a:extLst>
              <a:ext uri="{FF2B5EF4-FFF2-40B4-BE49-F238E27FC236}">
                <a16:creationId xmlns:a16="http://schemas.microsoft.com/office/drawing/2014/main" id="{2D8824E9-9F75-483D-8222-FFD5299E0ED4}"/>
              </a:ext>
            </a:extLst>
          </p:cNvPr>
          <p:cNvSpPr>
            <a:spLocks/>
          </p:cNvSpPr>
          <p:nvPr/>
        </p:nvSpPr>
        <p:spPr bwMode="auto">
          <a:xfrm>
            <a:off x="1331119" y="1248966"/>
            <a:ext cx="6155531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4450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Wingdings" panose="05000000000000000000" pitchFamily="2" charset="2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33375" fontAlgn="base">
              <a:spcAft>
                <a:spcPct val="0"/>
              </a:spcAft>
              <a:buNone/>
            </a:pPr>
            <a:r>
              <a:rPr lang="en-GB" altLang="en-US" sz="2100">
                <a:solidFill>
                  <a:srgbClr val="000000"/>
                </a:solidFill>
                <a:cs typeface="Arial" panose="020B0604020202020204" pitchFamily="34" charset="0"/>
              </a:rPr>
              <a:t>Translucent materials let some light through them.</a:t>
            </a:r>
          </a:p>
        </p:txBody>
      </p:sp>
      <p:sp>
        <p:nvSpPr>
          <p:cNvPr id="147462" name="Title 9">
            <a:extLst>
              <a:ext uri="{FF2B5EF4-FFF2-40B4-BE49-F238E27FC236}">
                <a16:creationId xmlns:a16="http://schemas.microsoft.com/office/drawing/2014/main" id="{A1EF9B1F-05F1-4E48-A1AB-BD9E6E0E4917}"/>
              </a:ext>
            </a:extLst>
          </p:cNvPr>
          <p:cNvSpPr>
            <a:spLocks/>
          </p:cNvSpPr>
          <p:nvPr/>
        </p:nvSpPr>
        <p:spPr bwMode="auto">
          <a:xfrm>
            <a:off x="1657350" y="571500"/>
            <a:ext cx="5829300" cy="539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eaLnBrk="0" hangingPunct="0">
              <a:defRPr sz="4400">
                <a:solidFill>
                  <a:srgbClr val="934C74"/>
                </a:solidFill>
                <a:latin typeface="Arial" panose="020B0604020202020204" pitchFamily="34" charset="0"/>
              </a:defRPr>
            </a:lvl1pPr>
            <a:lvl2pPr algn="ctr" eaLnBrk="0" hangingPunct="0">
              <a:defRPr sz="4400">
                <a:solidFill>
                  <a:srgbClr val="934C74"/>
                </a:solidFill>
                <a:latin typeface="Arial" panose="020B0604020202020204" pitchFamily="34" charset="0"/>
              </a:defRPr>
            </a:lvl2pPr>
            <a:lvl3pPr algn="ctr" eaLnBrk="0" hangingPunct="0">
              <a:defRPr sz="4400">
                <a:solidFill>
                  <a:srgbClr val="934C74"/>
                </a:solidFill>
                <a:latin typeface="Arial" panose="020B0604020202020204" pitchFamily="34" charset="0"/>
              </a:defRPr>
            </a:lvl3pPr>
            <a:lvl4pPr algn="ctr" eaLnBrk="0" hangingPunct="0">
              <a:defRPr sz="4400">
                <a:solidFill>
                  <a:srgbClr val="934C74"/>
                </a:solidFill>
                <a:latin typeface="Arial" panose="020B0604020202020204" pitchFamily="34" charset="0"/>
              </a:defRPr>
            </a:lvl4pPr>
            <a:lvl5pPr algn="ctr" eaLnBrk="0" hangingPunct="0">
              <a:defRPr sz="4400">
                <a:solidFill>
                  <a:srgbClr val="934C74"/>
                </a:solidFill>
                <a:latin typeface="Arial" panose="020B0604020202020204" pitchFamily="34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934C74"/>
                </a:solidFill>
                <a:latin typeface="Arial" panose="020B0604020202020204" pitchFamily="34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934C74"/>
                </a:solidFill>
                <a:latin typeface="Arial" panose="020B0604020202020204" pitchFamily="34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934C74"/>
                </a:solidFill>
                <a:latin typeface="Arial" panose="020B0604020202020204" pitchFamily="34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934C74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2700">
                <a:cs typeface="Arial" panose="020B0604020202020204" pitchFamily="34" charset="0"/>
              </a:rPr>
              <a:t>Ideas about light</a:t>
            </a:r>
          </a:p>
        </p:txBody>
      </p:sp>
    </p:spTree>
    <p:extLst>
      <p:ext uri="{BB962C8B-B14F-4D97-AF65-F5344CB8AC3E}">
        <p14:creationId xmlns:p14="http://schemas.microsoft.com/office/powerpoint/2010/main" val="31647806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7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Content Placeholder 5">
            <a:extLst>
              <a:ext uri="{FF2B5EF4-FFF2-40B4-BE49-F238E27FC236}">
                <a16:creationId xmlns:a16="http://schemas.microsoft.com/office/drawing/2014/main" id="{B93058C9-646E-42B2-845A-32DD7E2600FA}"/>
              </a:ext>
            </a:extLst>
          </p:cNvPr>
          <p:cNvSpPr>
            <a:spLocks/>
          </p:cNvSpPr>
          <p:nvPr/>
        </p:nvSpPr>
        <p:spPr bwMode="auto">
          <a:xfrm>
            <a:off x="1331119" y="2031207"/>
            <a:ext cx="6155531" cy="1350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63538" indent="-363538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2347913" indent="-28575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755900" indent="-22860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3163888" indent="-22860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3571875" indent="-228600" eaLnBrk="0" hangingPunct="0">
              <a:spcBef>
                <a:spcPct val="20000"/>
              </a:spcBef>
              <a:buFont typeface="Wingdings" panose="05000000000000000000" pitchFamily="2" charset="2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029075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4486275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943475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5400675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72654" indent="-272654" fontAlgn="base">
              <a:spcAft>
                <a:spcPct val="0"/>
              </a:spcAft>
            </a:pPr>
            <a:r>
              <a:rPr lang="en-GB" altLang="en-US" sz="2100">
                <a:solidFill>
                  <a:srgbClr val="934C74"/>
                </a:solidFill>
                <a:cs typeface="Arial" panose="020B0604020202020204" pitchFamily="34" charset="0"/>
              </a:rPr>
              <a:t>Correct</a:t>
            </a:r>
          </a:p>
          <a:p>
            <a:pPr marL="272654" indent="-272654" fontAlgn="base">
              <a:spcAft>
                <a:spcPct val="0"/>
              </a:spcAft>
            </a:pPr>
            <a:r>
              <a:rPr lang="en-GB" altLang="en-US" sz="2100">
                <a:solidFill>
                  <a:srgbClr val="934C74"/>
                </a:solidFill>
                <a:cs typeface="Arial" panose="020B0604020202020204" pitchFamily="34" charset="0"/>
              </a:rPr>
              <a:t>Translucent materials scatter the light rays that pass through making it difficult to see clearly.</a:t>
            </a:r>
          </a:p>
        </p:txBody>
      </p:sp>
      <p:sp>
        <p:nvSpPr>
          <p:cNvPr id="148483" name="Rectangle 5">
            <a:extLst>
              <a:ext uri="{FF2B5EF4-FFF2-40B4-BE49-F238E27FC236}">
                <a16:creationId xmlns:a16="http://schemas.microsoft.com/office/drawing/2014/main" id="{61CB5BD7-4347-4A0B-8981-FDE127EB39F9}"/>
              </a:ext>
            </a:extLst>
          </p:cNvPr>
          <p:cNvSpPr txBox="1">
            <a:spLocks noGrp="1" noChangeArrowheads="1"/>
          </p:cNvSpPr>
          <p:nvPr/>
        </p:nvSpPr>
        <p:spPr bwMode="white">
          <a:xfrm>
            <a:off x="1494235" y="4893469"/>
            <a:ext cx="6155531" cy="216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75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  <p:sp>
        <p:nvSpPr>
          <p:cNvPr id="148484" name="AutoShape 6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0C99A724-2B1A-4C63-BEDF-58FF1344D0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2442" y="4245769"/>
            <a:ext cx="1591865" cy="403622"/>
          </a:xfrm>
          <a:prstGeom prst="actionButtonBlank">
            <a:avLst/>
          </a:prstGeom>
          <a:solidFill>
            <a:srgbClr val="934C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solidFill>
                  <a:srgbClr val="FFFFFF"/>
                </a:solidFill>
              </a:rPr>
              <a:t>Next question</a:t>
            </a:r>
          </a:p>
        </p:txBody>
      </p:sp>
      <p:sp>
        <p:nvSpPr>
          <p:cNvPr id="148485" name="AutoShape 6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3D898B37-1F75-4D2B-9181-8897D95668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2442" y="3706416"/>
            <a:ext cx="1591865" cy="403622"/>
          </a:xfrm>
          <a:prstGeom prst="actionButtonBlank">
            <a:avLst/>
          </a:prstGeom>
          <a:solidFill>
            <a:srgbClr val="934C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solidFill>
                  <a:srgbClr val="FFFFFF"/>
                </a:solidFill>
              </a:rPr>
              <a:t>Possible answers</a:t>
            </a:r>
          </a:p>
        </p:txBody>
      </p:sp>
      <p:sp>
        <p:nvSpPr>
          <p:cNvPr id="148486" name="Title 9">
            <a:extLst>
              <a:ext uri="{FF2B5EF4-FFF2-40B4-BE49-F238E27FC236}">
                <a16:creationId xmlns:a16="http://schemas.microsoft.com/office/drawing/2014/main" id="{E310321B-A972-4657-8B28-A0BC0BAB3653}"/>
              </a:ext>
            </a:extLst>
          </p:cNvPr>
          <p:cNvSpPr>
            <a:spLocks/>
          </p:cNvSpPr>
          <p:nvPr/>
        </p:nvSpPr>
        <p:spPr bwMode="auto">
          <a:xfrm>
            <a:off x="1657350" y="571500"/>
            <a:ext cx="5829300" cy="539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eaLnBrk="0" hangingPunct="0">
              <a:defRPr sz="4400">
                <a:solidFill>
                  <a:srgbClr val="934C74"/>
                </a:solidFill>
                <a:latin typeface="Arial" panose="020B0604020202020204" pitchFamily="34" charset="0"/>
              </a:defRPr>
            </a:lvl1pPr>
            <a:lvl2pPr algn="ctr" eaLnBrk="0" hangingPunct="0">
              <a:defRPr sz="4400">
                <a:solidFill>
                  <a:srgbClr val="934C74"/>
                </a:solidFill>
                <a:latin typeface="Arial" panose="020B0604020202020204" pitchFamily="34" charset="0"/>
              </a:defRPr>
            </a:lvl2pPr>
            <a:lvl3pPr algn="ctr" eaLnBrk="0" hangingPunct="0">
              <a:defRPr sz="4400">
                <a:solidFill>
                  <a:srgbClr val="934C74"/>
                </a:solidFill>
                <a:latin typeface="Arial" panose="020B0604020202020204" pitchFamily="34" charset="0"/>
              </a:defRPr>
            </a:lvl3pPr>
            <a:lvl4pPr algn="ctr" eaLnBrk="0" hangingPunct="0">
              <a:defRPr sz="4400">
                <a:solidFill>
                  <a:srgbClr val="934C74"/>
                </a:solidFill>
                <a:latin typeface="Arial" panose="020B0604020202020204" pitchFamily="34" charset="0"/>
              </a:defRPr>
            </a:lvl4pPr>
            <a:lvl5pPr algn="ctr" eaLnBrk="0" hangingPunct="0">
              <a:defRPr sz="4400">
                <a:solidFill>
                  <a:srgbClr val="934C74"/>
                </a:solidFill>
                <a:latin typeface="Arial" panose="020B0604020202020204" pitchFamily="34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934C74"/>
                </a:solidFill>
                <a:latin typeface="Arial" panose="020B0604020202020204" pitchFamily="34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934C74"/>
                </a:solidFill>
                <a:latin typeface="Arial" panose="020B0604020202020204" pitchFamily="34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934C74"/>
                </a:solidFill>
                <a:latin typeface="Arial" panose="020B0604020202020204" pitchFamily="34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934C74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2700">
                <a:cs typeface="Arial" panose="020B0604020202020204" pitchFamily="34" charset="0"/>
              </a:rPr>
              <a:t>Ideas about light</a:t>
            </a:r>
          </a:p>
        </p:txBody>
      </p:sp>
      <p:sp>
        <p:nvSpPr>
          <p:cNvPr id="148489" name="Content Placeholder 5">
            <a:extLst>
              <a:ext uri="{FF2B5EF4-FFF2-40B4-BE49-F238E27FC236}">
                <a16:creationId xmlns:a16="http://schemas.microsoft.com/office/drawing/2014/main" id="{33AA4319-E7AF-4D2E-A3EF-41792CC6BEA8}"/>
              </a:ext>
            </a:extLst>
          </p:cNvPr>
          <p:cNvSpPr>
            <a:spLocks/>
          </p:cNvSpPr>
          <p:nvPr/>
        </p:nvSpPr>
        <p:spPr bwMode="auto">
          <a:xfrm>
            <a:off x="1331119" y="1248966"/>
            <a:ext cx="6155531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4450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Wingdings" panose="05000000000000000000" pitchFamily="2" charset="2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33375" fontAlgn="base">
              <a:spcAft>
                <a:spcPct val="0"/>
              </a:spcAft>
              <a:buNone/>
            </a:pPr>
            <a:r>
              <a:rPr lang="en-GB" altLang="en-US" sz="2100">
                <a:solidFill>
                  <a:srgbClr val="000000"/>
                </a:solidFill>
                <a:cs typeface="Arial" panose="020B0604020202020204" pitchFamily="34" charset="0"/>
              </a:rPr>
              <a:t>Translucent materials let some light through them.</a:t>
            </a:r>
          </a:p>
        </p:txBody>
      </p:sp>
    </p:spTree>
    <p:extLst>
      <p:ext uri="{BB962C8B-B14F-4D97-AF65-F5344CB8AC3E}">
        <p14:creationId xmlns:p14="http://schemas.microsoft.com/office/powerpoint/2010/main" val="1005469699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84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8485"/>
                  </p:tgtEl>
                </p:cond>
              </p:nextCondLst>
            </p:seq>
          </p:childTnLst>
        </p:cTn>
      </p:par>
    </p:tnLst>
    <p:bldLst>
      <p:bldP spid="148485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5">
            <a:extLst>
              <a:ext uri="{FF2B5EF4-FFF2-40B4-BE49-F238E27FC236}">
                <a16:creationId xmlns:a16="http://schemas.microsoft.com/office/drawing/2014/main" id="{071B4E09-8E91-44EF-8414-EB800ADD1502}"/>
              </a:ext>
            </a:extLst>
          </p:cNvPr>
          <p:cNvSpPr txBox="1">
            <a:spLocks noGrp="1" noChangeArrowheads="1"/>
          </p:cNvSpPr>
          <p:nvPr/>
        </p:nvSpPr>
        <p:spPr bwMode="white">
          <a:xfrm>
            <a:off x="1494235" y="4893469"/>
            <a:ext cx="6155531" cy="216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75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  <p:sp>
        <p:nvSpPr>
          <p:cNvPr id="149508" name="AutoShape 6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ADD20366-76B3-4F27-9B9E-17DB0B8E89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2442" y="3706416"/>
            <a:ext cx="1591865" cy="403622"/>
          </a:xfrm>
          <a:prstGeom prst="actionButtonBlank">
            <a:avLst/>
          </a:prstGeom>
          <a:solidFill>
            <a:srgbClr val="934C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solidFill>
                  <a:srgbClr val="FFFFFF"/>
                </a:solidFill>
              </a:rPr>
              <a:t>Possible answers</a:t>
            </a:r>
          </a:p>
        </p:txBody>
      </p:sp>
      <p:sp>
        <p:nvSpPr>
          <p:cNvPr id="149509" name="Content Placeholder 5">
            <a:extLst>
              <a:ext uri="{FF2B5EF4-FFF2-40B4-BE49-F238E27FC236}">
                <a16:creationId xmlns:a16="http://schemas.microsoft.com/office/drawing/2014/main" id="{5C927170-D721-43DA-8CEA-1FB11DB7B8B3}"/>
              </a:ext>
            </a:extLst>
          </p:cNvPr>
          <p:cNvSpPr>
            <a:spLocks/>
          </p:cNvSpPr>
          <p:nvPr/>
        </p:nvSpPr>
        <p:spPr bwMode="auto">
          <a:xfrm>
            <a:off x="1331119" y="1248966"/>
            <a:ext cx="6155531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4450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Wingdings" panose="05000000000000000000" pitchFamily="2" charset="2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33375" fontAlgn="base">
              <a:spcAft>
                <a:spcPct val="0"/>
              </a:spcAft>
              <a:buNone/>
            </a:pPr>
            <a:r>
              <a:rPr lang="en-GB" altLang="en-US" sz="2100">
                <a:solidFill>
                  <a:srgbClr val="000000"/>
                </a:solidFill>
                <a:cs typeface="Arial" panose="020B0604020202020204" pitchFamily="34" charset="0"/>
              </a:rPr>
              <a:t>Light needs a medium to travel through.</a:t>
            </a:r>
          </a:p>
        </p:txBody>
      </p:sp>
      <p:sp>
        <p:nvSpPr>
          <p:cNvPr id="149510" name="Title 9">
            <a:extLst>
              <a:ext uri="{FF2B5EF4-FFF2-40B4-BE49-F238E27FC236}">
                <a16:creationId xmlns:a16="http://schemas.microsoft.com/office/drawing/2014/main" id="{9ED01753-2E28-4CAC-BF62-511101ACF727}"/>
              </a:ext>
            </a:extLst>
          </p:cNvPr>
          <p:cNvSpPr>
            <a:spLocks/>
          </p:cNvSpPr>
          <p:nvPr/>
        </p:nvSpPr>
        <p:spPr bwMode="auto">
          <a:xfrm>
            <a:off x="1657350" y="571500"/>
            <a:ext cx="5829300" cy="539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eaLnBrk="0" hangingPunct="0">
              <a:defRPr sz="4400">
                <a:solidFill>
                  <a:srgbClr val="934C74"/>
                </a:solidFill>
                <a:latin typeface="Arial" panose="020B0604020202020204" pitchFamily="34" charset="0"/>
              </a:defRPr>
            </a:lvl1pPr>
            <a:lvl2pPr algn="ctr" eaLnBrk="0" hangingPunct="0">
              <a:defRPr sz="4400">
                <a:solidFill>
                  <a:srgbClr val="934C74"/>
                </a:solidFill>
                <a:latin typeface="Arial" panose="020B0604020202020204" pitchFamily="34" charset="0"/>
              </a:defRPr>
            </a:lvl2pPr>
            <a:lvl3pPr algn="ctr" eaLnBrk="0" hangingPunct="0">
              <a:defRPr sz="4400">
                <a:solidFill>
                  <a:srgbClr val="934C74"/>
                </a:solidFill>
                <a:latin typeface="Arial" panose="020B0604020202020204" pitchFamily="34" charset="0"/>
              </a:defRPr>
            </a:lvl3pPr>
            <a:lvl4pPr algn="ctr" eaLnBrk="0" hangingPunct="0">
              <a:defRPr sz="4400">
                <a:solidFill>
                  <a:srgbClr val="934C74"/>
                </a:solidFill>
                <a:latin typeface="Arial" panose="020B0604020202020204" pitchFamily="34" charset="0"/>
              </a:defRPr>
            </a:lvl4pPr>
            <a:lvl5pPr algn="ctr" eaLnBrk="0" hangingPunct="0">
              <a:defRPr sz="4400">
                <a:solidFill>
                  <a:srgbClr val="934C74"/>
                </a:solidFill>
                <a:latin typeface="Arial" panose="020B0604020202020204" pitchFamily="34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934C74"/>
                </a:solidFill>
                <a:latin typeface="Arial" panose="020B0604020202020204" pitchFamily="34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934C74"/>
                </a:solidFill>
                <a:latin typeface="Arial" panose="020B0604020202020204" pitchFamily="34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934C74"/>
                </a:solidFill>
                <a:latin typeface="Arial" panose="020B0604020202020204" pitchFamily="34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934C74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2700">
                <a:cs typeface="Arial" panose="020B0604020202020204" pitchFamily="34" charset="0"/>
              </a:rPr>
              <a:t>Ideas about light</a:t>
            </a:r>
          </a:p>
        </p:txBody>
      </p:sp>
      <p:sp>
        <p:nvSpPr>
          <p:cNvPr id="149511" name="AutoShape 6">
            <a:hlinkClick r:id="" action="ppaction://hlinkshowjump?jump=endshow" highlightClick="1"/>
            <a:extLst>
              <a:ext uri="{FF2B5EF4-FFF2-40B4-BE49-F238E27FC236}">
                <a16:creationId xmlns:a16="http://schemas.microsoft.com/office/drawing/2014/main" id="{8359B9A1-59C2-412D-9B6E-C70058CEDB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2442" y="4245769"/>
            <a:ext cx="1591865" cy="403622"/>
          </a:xfrm>
          <a:prstGeom prst="actionButtonBlank">
            <a:avLst/>
          </a:prstGeom>
          <a:solidFill>
            <a:srgbClr val="934C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solidFill>
                  <a:srgbClr val="FFFFFF"/>
                </a:solidFill>
              </a:rPr>
              <a:t>End show</a:t>
            </a:r>
          </a:p>
        </p:txBody>
      </p:sp>
    </p:spTree>
    <p:extLst>
      <p:ext uri="{BB962C8B-B14F-4D97-AF65-F5344CB8AC3E}">
        <p14:creationId xmlns:p14="http://schemas.microsoft.com/office/powerpoint/2010/main" val="3067727953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9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Content Placeholder 5">
            <a:extLst>
              <a:ext uri="{FF2B5EF4-FFF2-40B4-BE49-F238E27FC236}">
                <a16:creationId xmlns:a16="http://schemas.microsoft.com/office/drawing/2014/main" id="{FB48A254-9BA1-43E4-A543-C61EACCC7E89}"/>
              </a:ext>
            </a:extLst>
          </p:cNvPr>
          <p:cNvSpPr>
            <a:spLocks/>
          </p:cNvSpPr>
          <p:nvPr/>
        </p:nvSpPr>
        <p:spPr bwMode="auto">
          <a:xfrm>
            <a:off x="1331119" y="1896666"/>
            <a:ext cx="6155531" cy="2160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63538" indent="-363538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2347913" indent="-28575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755900" indent="-22860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3163888" indent="-22860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3571875" indent="-228600" eaLnBrk="0" hangingPunct="0">
              <a:spcBef>
                <a:spcPct val="20000"/>
              </a:spcBef>
              <a:buFont typeface="Wingdings" panose="05000000000000000000" pitchFamily="2" charset="2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029075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4486275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943475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5400675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72654" indent="-272654" fontAlgn="base">
              <a:spcAft>
                <a:spcPct val="0"/>
              </a:spcAft>
            </a:pPr>
            <a:r>
              <a:rPr lang="en-GB" altLang="en-US" sz="2100">
                <a:solidFill>
                  <a:srgbClr val="934C74"/>
                </a:solidFill>
                <a:cs typeface="Arial" panose="020B0604020202020204" pitchFamily="34" charset="0"/>
              </a:rPr>
              <a:t>Incorrect</a:t>
            </a:r>
          </a:p>
          <a:p>
            <a:pPr marL="272654" indent="-272654" fontAlgn="base">
              <a:spcAft>
                <a:spcPct val="0"/>
              </a:spcAft>
            </a:pPr>
            <a:r>
              <a:rPr lang="en-GB" altLang="en-US" sz="2100">
                <a:solidFill>
                  <a:srgbClr val="934C74"/>
                </a:solidFill>
                <a:cs typeface="Arial" panose="020B0604020202020204" pitchFamily="34" charset="0"/>
              </a:rPr>
              <a:t>Light can travel through a vacuum (empty space). </a:t>
            </a:r>
          </a:p>
          <a:p>
            <a:pPr marL="272654" indent="-272654" fontAlgn="base">
              <a:spcAft>
                <a:spcPct val="0"/>
              </a:spcAft>
            </a:pPr>
            <a:r>
              <a:rPr lang="en-GB" altLang="en-US" sz="2100">
                <a:solidFill>
                  <a:srgbClr val="934C74"/>
                </a:solidFill>
                <a:cs typeface="Arial" panose="020B0604020202020204" pitchFamily="34" charset="0"/>
              </a:rPr>
              <a:t>It takes about eight and a half minutes for light to travel from the Sun to the Earth through empty space.</a:t>
            </a:r>
          </a:p>
        </p:txBody>
      </p:sp>
      <p:sp>
        <p:nvSpPr>
          <p:cNvPr id="150531" name="Rectangle 5">
            <a:extLst>
              <a:ext uri="{FF2B5EF4-FFF2-40B4-BE49-F238E27FC236}">
                <a16:creationId xmlns:a16="http://schemas.microsoft.com/office/drawing/2014/main" id="{6227D072-1739-4989-B88F-80E25FB40114}"/>
              </a:ext>
            </a:extLst>
          </p:cNvPr>
          <p:cNvSpPr txBox="1">
            <a:spLocks noGrp="1" noChangeArrowheads="1"/>
          </p:cNvSpPr>
          <p:nvPr/>
        </p:nvSpPr>
        <p:spPr bwMode="white">
          <a:xfrm>
            <a:off x="1494235" y="4893469"/>
            <a:ext cx="6155531" cy="216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75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  <p:sp>
        <p:nvSpPr>
          <p:cNvPr id="150533" name="AutoShape 6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40D7CB6C-D8D7-47D1-A78E-AC8D7C7213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2442" y="3706416"/>
            <a:ext cx="1591865" cy="403622"/>
          </a:xfrm>
          <a:prstGeom prst="actionButtonBlank">
            <a:avLst/>
          </a:prstGeom>
          <a:solidFill>
            <a:srgbClr val="934C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solidFill>
                  <a:srgbClr val="FFFFFF"/>
                </a:solidFill>
              </a:rPr>
              <a:t>Possible answers</a:t>
            </a:r>
          </a:p>
        </p:txBody>
      </p:sp>
      <p:sp>
        <p:nvSpPr>
          <p:cNvPr id="150534" name="Title 9">
            <a:extLst>
              <a:ext uri="{FF2B5EF4-FFF2-40B4-BE49-F238E27FC236}">
                <a16:creationId xmlns:a16="http://schemas.microsoft.com/office/drawing/2014/main" id="{BB82C7F9-3347-4678-804D-1327E39B5660}"/>
              </a:ext>
            </a:extLst>
          </p:cNvPr>
          <p:cNvSpPr>
            <a:spLocks/>
          </p:cNvSpPr>
          <p:nvPr/>
        </p:nvSpPr>
        <p:spPr bwMode="auto">
          <a:xfrm>
            <a:off x="1657350" y="571500"/>
            <a:ext cx="5829300" cy="539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eaLnBrk="0" hangingPunct="0">
              <a:defRPr sz="4400">
                <a:solidFill>
                  <a:srgbClr val="934C74"/>
                </a:solidFill>
                <a:latin typeface="Arial" panose="020B0604020202020204" pitchFamily="34" charset="0"/>
              </a:defRPr>
            </a:lvl1pPr>
            <a:lvl2pPr algn="ctr" eaLnBrk="0" hangingPunct="0">
              <a:defRPr sz="4400">
                <a:solidFill>
                  <a:srgbClr val="934C74"/>
                </a:solidFill>
                <a:latin typeface="Arial" panose="020B0604020202020204" pitchFamily="34" charset="0"/>
              </a:defRPr>
            </a:lvl2pPr>
            <a:lvl3pPr algn="ctr" eaLnBrk="0" hangingPunct="0">
              <a:defRPr sz="4400">
                <a:solidFill>
                  <a:srgbClr val="934C74"/>
                </a:solidFill>
                <a:latin typeface="Arial" panose="020B0604020202020204" pitchFamily="34" charset="0"/>
              </a:defRPr>
            </a:lvl3pPr>
            <a:lvl4pPr algn="ctr" eaLnBrk="0" hangingPunct="0">
              <a:defRPr sz="4400">
                <a:solidFill>
                  <a:srgbClr val="934C74"/>
                </a:solidFill>
                <a:latin typeface="Arial" panose="020B0604020202020204" pitchFamily="34" charset="0"/>
              </a:defRPr>
            </a:lvl4pPr>
            <a:lvl5pPr algn="ctr" eaLnBrk="0" hangingPunct="0">
              <a:defRPr sz="4400">
                <a:solidFill>
                  <a:srgbClr val="934C74"/>
                </a:solidFill>
                <a:latin typeface="Arial" panose="020B0604020202020204" pitchFamily="34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934C74"/>
                </a:solidFill>
                <a:latin typeface="Arial" panose="020B0604020202020204" pitchFamily="34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934C74"/>
                </a:solidFill>
                <a:latin typeface="Arial" panose="020B0604020202020204" pitchFamily="34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934C74"/>
                </a:solidFill>
                <a:latin typeface="Arial" panose="020B0604020202020204" pitchFamily="34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934C74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2700">
                <a:cs typeface="Arial" panose="020B0604020202020204" pitchFamily="34" charset="0"/>
              </a:rPr>
              <a:t>Ideas about light</a:t>
            </a:r>
          </a:p>
        </p:txBody>
      </p:sp>
      <p:sp>
        <p:nvSpPr>
          <p:cNvPr id="150537" name="Content Placeholder 5">
            <a:extLst>
              <a:ext uri="{FF2B5EF4-FFF2-40B4-BE49-F238E27FC236}">
                <a16:creationId xmlns:a16="http://schemas.microsoft.com/office/drawing/2014/main" id="{1BBD095C-9003-41DE-A1F9-0668D6EB9CA7}"/>
              </a:ext>
            </a:extLst>
          </p:cNvPr>
          <p:cNvSpPr>
            <a:spLocks/>
          </p:cNvSpPr>
          <p:nvPr/>
        </p:nvSpPr>
        <p:spPr bwMode="auto">
          <a:xfrm>
            <a:off x="1331119" y="1248966"/>
            <a:ext cx="6155531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4450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Wingdings" panose="05000000000000000000" pitchFamily="2" charset="2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33375" fontAlgn="base">
              <a:spcAft>
                <a:spcPct val="0"/>
              </a:spcAft>
              <a:buNone/>
            </a:pPr>
            <a:r>
              <a:rPr lang="en-GB" altLang="en-US" sz="2100">
                <a:solidFill>
                  <a:srgbClr val="000000"/>
                </a:solidFill>
                <a:cs typeface="Arial" panose="020B0604020202020204" pitchFamily="34" charset="0"/>
              </a:rPr>
              <a:t>Light needs a medium to travel through.</a:t>
            </a:r>
          </a:p>
        </p:txBody>
      </p:sp>
      <p:sp>
        <p:nvSpPr>
          <p:cNvPr id="150538" name="AutoShape 6">
            <a:hlinkClick r:id="" action="ppaction://hlinkshowjump?jump=endshow" highlightClick="1"/>
            <a:extLst>
              <a:ext uri="{FF2B5EF4-FFF2-40B4-BE49-F238E27FC236}">
                <a16:creationId xmlns:a16="http://schemas.microsoft.com/office/drawing/2014/main" id="{CBDAA068-3E7A-48F0-8E52-1EAD97EA89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2442" y="4245769"/>
            <a:ext cx="1591865" cy="403622"/>
          </a:xfrm>
          <a:prstGeom prst="actionButtonBlank">
            <a:avLst/>
          </a:prstGeom>
          <a:solidFill>
            <a:srgbClr val="934C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solidFill>
                  <a:srgbClr val="FFFFFF"/>
                </a:solidFill>
              </a:rPr>
              <a:t>End show</a:t>
            </a:r>
          </a:p>
        </p:txBody>
      </p:sp>
      <p:sp>
        <p:nvSpPr>
          <p:cNvPr id="150539" name="AutoShape 6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63FAA9EB-A3CB-4C22-891E-955F0FBC3D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4235" y="4245769"/>
            <a:ext cx="1591865" cy="403622"/>
          </a:xfrm>
          <a:prstGeom prst="actionButtonBlank">
            <a:avLst/>
          </a:prstGeom>
          <a:solidFill>
            <a:srgbClr val="934C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solidFill>
                  <a:srgbClr val="FFFFFF"/>
                </a:solidFill>
              </a:rPr>
              <a:t>Back to start</a:t>
            </a:r>
          </a:p>
        </p:txBody>
      </p:sp>
    </p:spTree>
    <p:extLst>
      <p:ext uri="{BB962C8B-B14F-4D97-AF65-F5344CB8AC3E}">
        <p14:creationId xmlns:p14="http://schemas.microsoft.com/office/powerpoint/2010/main" val="1222730978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05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0533"/>
                  </p:tgtEl>
                </p:cond>
              </p:nextCondLst>
            </p:seq>
          </p:childTnLst>
        </p:cTn>
      </p:par>
    </p:tnLst>
    <p:bldLst>
      <p:bldP spid="15053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7DC16E4-89DC-421C-AB27-1C4FFD1C0A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AutoShape 18">
            <a:extLst>
              <a:ext uri="{FF2B5EF4-FFF2-40B4-BE49-F238E27FC236}">
                <a16:creationId xmlns:a16="http://schemas.microsoft.com/office/drawing/2014/main" id="{31E81BEB-CF26-4C46-A349-8FBA24E8C3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237" y="256310"/>
            <a:ext cx="2570057" cy="1600742"/>
          </a:xfrm>
          <a:prstGeom prst="cloudCallout">
            <a:avLst>
              <a:gd name="adj1" fmla="val -54066"/>
              <a:gd name="adj2" fmla="val 87359"/>
            </a:avLst>
          </a:prstGeom>
          <a:solidFill>
            <a:srgbClr val="DDDDFF"/>
          </a:solidFill>
          <a:ln w="9525">
            <a:noFill/>
            <a:round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en-GB" sz="20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you normally see light rays?</a:t>
            </a:r>
          </a:p>
        </p:txBody>
      </p:sp>
      <p:sp>
        <p:nvSpPr>
          <p:cNvPr id="5" name="AutoShape 18">
            <a:extLst>
              <a:ext uri="{FF2B5EF4-FFF2-40B4-BE49-F238E27FC236}">
                <a16:creationId xmlns:a16="http://schemas.microsoft.com/office/drawing/2014/main" id="{6FD08B3D-9475-4D1E-90C1-11A882D702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2983" y="96983"/>
            <a:ext cx="2570057" cy="1600742"/>
          </a:xfrm>
          <a:prstGeom prst="cloudCallout">
            <a:avLst>
              <a:gd name="adj1" fmla="val 54558"/>
              <a:gd name="adj2" fmla="val 90821"/>
            </a:avLst>
          </a:prstGeom>
          <a:solidFill>
            <a:srgbClr val="DDDDFF"/>
          </a:solidFill>
          <a:ln w="9525">
            <a:noFill/>
            <a:round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en-GB" sz="20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causes you to see them here?</a:t>
            </a:r>
          </a:p>
        </p:txBody>
      </p:sp>
    </p:spTree>
    <p:extLst>
      <p:ext uri="{BB962C8B-B14F-4D97-AF65-F5344CB8AC3E}">
        <p14:creationId xmlns:p14="http://schemas.microsoft.com/office/powerpoint/2010/main" val="41771646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2"/>
            <a:extLst>
              <a:ext uri="{FF2B5EF4-FFF2-40B4-BE49-F238E27FC236}">
                <a16:creationId xmlns:a16="http://schemas.microsoft.com/office/drawing/2014/main" id="{05DB24F1-EE08-412C-B3CC-75E3091C33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AutoShape 26">
            <a:extLst>
              <a:ext uri="{FF2B5EF4-FFF2-40B4-BE49-F238E27FC236}">
                <a16:creationId xmlns:a16="http://schemas.microsoft.com/office/drawing/2014/main" id="{83046E2D-8C3A-497E-8FBA-F47DEDCB64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78903" y="4114735"/>
            <a:ext cx="4719624" cy="874223"/>
          </a:xfrm>
          <a:prstGeom prst="roundRect">
            <a:avLst>
              <a:gd name="adj" fmla="val 6856"/>
            </a:avLst>
          </a:prstGeom>
          <a:solidFill>
            <a:srgbClr val="3366FF"/>
          </a:solidFill>
          <a:ln w="25400">
            <a:noFill/>
            <a:round/>
            <a:headEnd/>
            <a:tailEnd/>
          </a:ln>
          <a:effectLst/>
          <a:extLst/>
        </p:spPr>
        <p:txBody>
          <a:bodyPr/>
          <a:lstStyle>
            <a:lvl1pPr marL="450850" indent="-45085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407194" indent="-407194">
              <a:tabLst>
                <a:tab pos="407194" algn="l"/>
              </a:tabLst>
              <a:defRPr/>
            </a:pPr>
            <a:r>
              <a:rPr lang="en-GB" altLang="en-US" sz="2400" b="1" kern="0" dirty="0">
                <a:solidFill>
                  <a:schemeClr val="bg1"/>
                </a:solidFill>
                <a:latin typeface="+mn-lt"/>
                <a:sym typeface="Wingdings"/>
              </a:rPr>
              <a:t></a:t>
            </a:r>
            <a:r>
              <a:rPr lang="en-GB" altLang="en-US" sz="2400" kern="0" dirty="0">
                <a:solidFill>
                  <a:schemeClr val="bg1"/>
                </a:solidFill>
                <a:latin typeface="+mn-lt"/>
                <a:sym typeface="Wingdings 2" pitchFamily="18" charset="2"/>
              </a:rPr>
              <a:t> </a:t>
            </a:r>
            <a:r>
              <a:rPr lang="en-GB" altLang="en-US" sz="2400" kern="0" dirty="0">
                <a:solidFill>
                  <a:schemeClr val="bg1"/>
                </a:solidFill>
                <a:latin typeface="+mn-lt"/>
              </a:rPr>
              <a:t>Click image for more info on these </a:t>
            </a:r>
            <a:r>
              <a:rPr lang="en-GB" altLang="en-US" sz="2400" i="1" kern="0" dirty="0">
                <a:solidFill>
                  <a:schemeClr val="bg1"/>
                </a:solidFill>
                <a:latin typeface="+mn-lt"/>
              </a:rPr>
              <a:t>crepuscular</a:t>
            </a:r>
            <a:r>
              <a:rPr lang="en-GB" altLang="en-US" sz="2400" kern="0" dirty="0">
                <a:solidFill>
                  <a:schemeClr val="bg1"/>
                </a:solidFill>
                <a:latin typeface="+mn-lt"/>
              </a:rPr>
              <a:t> rays.</a:t>
            </a:r>
            <a:endParaRPr lang="en-US" altLang="en-US" sz="2400" kern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AutoShape 18">
            <a:extLst>
              <a:ext uri="{FF2B5EF4-FFF2-40B4-BE49-F238E27FC236}">
                <a16:creationId xmlns:a16="http://schemas.microsoft.com/office/drawing/2014/main" id="{4ECB2441-8D4D-4EE2-A0F4-939A0D5260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092" y="339438"/>
            <a:ext cx="2570057" cy="1600742"/>
          </a:xfrm>
          <a:prstGeom prst="cloudCallout">
            <a:avLst>
              <a:gd name="adj1" fmla="val -53796"/>
              <a:gd name="adj2" fmla="val 83031"/>
            </a:avLst>
          </a:prstGeom>
          <a:solidFill>
            <a:srgbClr val="DDDDFF"/>
          </a:solidFill>
          <a:ln w="9525">
            <a:noFill/>
            <a:round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en-GB" sz="20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you see laser beams?</a:t>
            </a:r>
          </a:p>
        </p:txBody>
      </p:sp>
    </p:spTree>
    <p:extLst>
      <p:ext uri="{BB962C8B-B14F-4D97-AF65-F5344CB8AC3E}">
        <p14:creationId xmlns:p14="http://schemas.microsoft.com/office/powerpoint/2010/main" val="24138955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F421BCC-1ED5-4AC0-833F-CA2F3AE97F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AutoShape 20">
            <a:extLst>
              <a:ext uri="{FF2B5EF4-FFF2-40B4-BE49-F238E27FC236}">
                <a16:creationId xmlns:a16="http://schemas.microsoft.com/office/drawing/2014/main" id="{65AE239B-51E8-410C-8606-E1E7FF06E6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4590" y="279102"/>
            <a:ext cx="4848574" cy="801553"/>
          </a:xfrm>
          <a:prstGeom prst="roundRect">
            <a:avLst>
              <a:gd name="adj" fmla="val 13342"/>
            </a:avLst>
          </a:prstGeom>
          <a:solidFill>
            <a:srgbClr val="33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 marL="398860" indent="-398860" fontAlgn="base">
              <a:spcBef>
                <a:spcPct val="20000"/>
              </a:spcBef>
              <a:spcAft>
                <a:spcPct val="0"/>
              </a:spcAft>
            </a:pPr>
            <a:r>
              <a:rPr lang="en-GB" sz="2100" b="1" dirty="0">
                <a:solidFill>
                  <a:srgbClr val="FFFFFF"/>
                </a:solidFill>
                <a:latin typeface="Arial" panose="020B0604020202020204" pitchFamily="34" charset="0"/>
                <a:sym typeface="Webdings"/>
              </a:rPr>
              <a:t>	</a:t>
            </a:r>
            <a:r>
              <a:rPr lang="en-GB" sz="2100" dirty="0">
                <a:solidFill>
                  <a:srgbClr val="FFFFFF"/>
                </a:solidFill>
                <a:latin typeface="Arial" panose="020B0604020202020204" pitchFamily="34" charset="0"/>
                <a:sym typeface="Wingdings"/>
              </a:rPr>
              <a:t>Watch your teacher demo a laser without &amp; with the smoke machine.</a:t>
            </a:r>
            <a:endParaRPr lang="en-GB" sz="21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23643B3-968B-4955-B941-414B18BB5B4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2" t="34536" r="7576" b="34603"/>
          <a:stretch/>
        </p:blipFill>
        <p:spPr>
          <a:xfrm>
            <a:off x="5825835" y="103909"/>
            <a:ext cx="3179619" cy="1156855"/>
          </a:xfrm>
          <a:prstGeom prst="rect">
            <a:avLst/>
          </a:prstGeom>
        </p:spPr>
      </p:pic>
      <p:sp>
        <p:nvSpPr>
          <p:cNvPr id="7" name="AutoShape 18">
            <a:extLst>
              <a:ext uri="{FF2B5EF4-FFF2-40B4-BE49-F238E27FC236}">
                <a16:creationId xmlns:a16="http://schemas.microsoft.com/office/drawing/2014/main" id="{2941715F-B699-49BD-AA9A-54DBC9B6DE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0219" y="1260765"/>
            <a:ext cx="2570057" cy="1600742"/>
          </a:xfrm>
          <a:prstGeom prst="cloudCallout">
            <a:avLst>
              <a:gd name="adj1" fmla="val -53796"/>
              <a:gd name="adj2" fmla="val 83031"/>
            </a:avLst>
          </a:prstGeom>
          <a:solidFill>
            <a:srgbClr val="DDDDFF"/>
          </a:solidFill>
          <a:ln w="9525">
            <a:noFill/>
            <a:round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en-GB" sz="20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you see laser beams?</a:t>
            </a:r>
          </a:p>
        </p:txBody>
      </p:sp>
      <p:sp>
        <p:nvSpPr>
          <p:cNvPr id="8" name="AutoShape 18">
            <a:extLst>
              <a:ext uri="{FF2B5EF4-FFF2-40B4-BE49-F238E27FC236}">
                <a16:creationId xmlns:a16="http://schemas.microsoft.com/office/drawing/2014/main" id="{6753945B-5399-4C38-99A6-9F3DA71C15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6782" y="1427020"/>
            <a:ext cx="2424585" cy="1517071"/>
          </a:xfrm>
          <a:prstGeom prst="cloudCallout">
            <a:avLst>
              <a:gd name="adj1" fmla="val 55917"/>
              <a:gd name="adj2" fmla="val 74812"/>
            </a:avLst>
          </a:prstGeom>
          <a:solidFill>
            <a:srgbClr val="DDDDFF"/>
          </a:solidFill>
          <a:ln w="9525">
            <a:noFill/>
            <a:round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en-GB" sz="20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allows you to see the beam?</a:t>
            </a:r>
          </a:p>
        </p:txBody>
      </p:sp>
    </p:spTree>
    <p:extLst>
      <p:ext uri="{BB962C8B-B14F-4D97-AF65-F5344CB8AC3E}">
        <p14:creationId xmlns:p14="http://schemas.microsoft.com/office/powerpoint/2010/main" val="34607436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8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9_Default Design">
  <a:themeElements>
    <a:clrScheme name="Physics ESWS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B9BBD"/>
      </a:accent1>
      <a:accent2>
        <a:srgbClr val="934C74"/>
      </a:accent2>
      <a:accent3>
        <a:srgbClr val="FFFFFF"/>
      </a:accent3>
      <a:accent4>
        <a:srgbClr val="000000"/>
      </a:accent4>
      <a:accent5>
        <a:srgbClr val="E4CADD"/>
      </a:accent5>
      <a:accent6>
        <a:srgbClr val="683653"/>
      </a:accent6>
      <a:hlink>
        <a:srgbClr val="2D2D8A"/>
      </a:hlink>
      <a:folHlink>
        <a:srgbClr val="6B6BCE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0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11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Default Design">
  <a:themeElements>
    <a:clrScheme name="Biology">
      <a:dk1>
        <a:srgbClr val="000000"/>
      </a:dk1>
      <a:lt1>
        <a:srgbClr val="FFFFFF"/>
      </a:lt1>
      <a:dk2>
        <a:srgbClr val="000000"/>
      </a:dk2>
      <a:lt2>
        <a:srgbClr val="568F86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2D2D8A"/>
      </a:hlink>
      <a:folHlink>
        <a:srgbClr val="568F86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762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triangl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rgbClr val="010066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762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triangl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rgbClr val="010066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6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762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triangl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rgbClr val="010066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762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triangl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rgbClr val="010066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 Content slides">
  <a:themeElements>
    <a:clrScheme name="Biology">
      <a:dk1>
        <a:srgbClr val="000000"/>
      </a:dk1>
      <a:lt1>
        <a:srgbClr val="FFFFFF"/>
      </a:lt1>
      <a:dk2>
        <a:srgbClr val="000000"/>
      </a:dk2>
      <a:lt2>
        <a:srgbClr val="568F86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2D2D8A"/>
      </a:hlink>
      <a:folHlink>
        <a:srgbClr val="568F86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_2 Content slides">
  <a:themeElements>
    <a:clrScheme name="Biology">
      <a:dk1>
        <a:srgbClr val="000000"/>
      </a:dk1>
      <a:lt1>
        <a:srgbClr val="FFFFFF"/>
      </a:lt1>
      <a:dk2>
        <a:srgbClr val="000000"/>
      </a:dk2>
      <a:lt2>
        <a:srgbClr val="568F86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2D2D8A"/>
      </a:hlink>
      <a:folHlink>
        <a:srgbClr val="568F86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5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7_Default Design">
  <a:themeElements>
    <a:clrScheme name="Physics ESWS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B9BBD"/>
      </a:accent1>
      <a:accent2>
        <a:srgbClr val="934C74"/>
      </a:accent2>
      <a:accent3>
        <a:srgbClr val="FFFFFF"/>
      </a:accent3>
      <a:accent4>
        <a:srgbClr val="000000"/>
      </a:accent4>
      <a:accent5>
        <a:srgbClr val="E4CADD"/>
      </a:accent5>
      <a:accent6>
        <a:srgbClr val="683653"/>
      </a:accent6>
      <a:hlink>
        <a:srgbClr val="2D2D8A"/>
      </a:hlink>
      <a:folHlink>
        <a:srgbClr val="6B6BCE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342</TotalTime>
  <Words>2688</Words>
  <Application>Microsoft Office PowerPoint</Application>
  <PresentationFormat>On-screen Show (16:9)</PresentationFormat>
  <Paragraphs>314</Paragraphs>
  <Slides>68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14</vt:i4>
      </vt:variant>
      <vt:variant>
        <vt:lpstr>Slide Titles</vt:lpstr>
      </vt:variant>
      <vt:variant>
        <vt:i4>68</vt:i4>
      </vt:variant>
    </vt:vector>
  </HeadingPairs>
  <TitlesOfParts>
    <vt:vector size="90" baseType="lpstr">
      <vt:lpstr>Arial</vt:lpstr>
      <vt:lpstr>Arial Black</vt:lpstr>
      <vt:lpstr>Calibri</vt:lpstr>
      <vt:lpstr>Comic Sans MS</vt:lpstr>
      <vt:lpstr>Verdana</vt:lpstr>
      <vt:lpstr>Webdings</vt:lpstr>
      <vt:lpstr>Wingdings</vt:lpstr>
      <vt:lpstr>Wingdings 2</vt:lpstr>
      <vt:lpstr>Office Theme</vt:lpstr>
      <vt:lpstr>4_Default Design</vt:lpstr>
      <vt:lpstr>2_Default Design</vt:lpstr>
      <vt:lpstr>6_Default Design</vt:lpstr>
      <vt:lpstr>Default Design</vt:lpstr>
      <vt:lpstr>2 Content slides</vt:lpstr>
      <vt:lpstr>1_2 Content slides</vt:lpstr>
      <vt:lpstr>5_Default Design</vt:lpstr>
      <vt:lpstr>7_Default Design</vt:lpstr>
      <vt:lpstr>8_Default Design</vt:lpstr>
      <vt:lpstr>9_Default Design</vt:lpstr>
      <vt:lpstr>10_Default Design</vt:lpstr>
      <vt:lpstr>1_Default Design</vt:lpstr>
      <vt:lpstr>11_Default Design</vt:lpstr>
      <vt:lpstr>PowerPoint Presentation</vt:lpstr>
      <vt:lpstr>Objectives</vt:lpstr>
      <vt:lpstr>Objectives</vt:lpstr>
      <vt:lpstr>Objectives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Objectives</vt:lpstr>
      <vt:lpstr>Objectives</vt:lpstr>
      <vt:lpstr>Objectives</vt:lpstr>
      <vt:lpstr>Thinking skills</vt:lpstr>
      <vt:lpstr>PowerPoint Presentation</vt:lpstr>
      <vt:lpstr>PowerPoint Presentation</vt:lpstr>
      <vt:lpstr>PowerPoint Presentation</vt:lpstr>
      <vt:lpstr>PowerPoint Presentation</vt:lpstr>
      <vt:lpstr>Consider all the possible answers to this statement:</vt:lpstr>
      <vt:lpstr>Consider all the possible answers to this statement:</vt:lpstr>
      <vt:lpstr>Ideas about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Back up admin</dc:creator>
  <cp:lastModifiedBy>J Barker</cp:lastModifiedBy>
  <cp:revision>25</cp:revision>
  <dcterms:modified xsi:type="dcterms:W3CDTF">2018-08-08T15:48:11Z</dcterms:modified>
</cp:coreProperties>
</file>