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8" r:id="rId5"/>
    <p:sldId id="382" r:id="rId6"/>
    <p:sldId id="259" r:id="rId7"/>
    <p:sldId id="260" r:id="rId8"/>
    <p:sldId id="261" r:id="rId9"/>
    <p:sldId id="274" r:id="rId10"/>
    <p:sldId id="276" r:id="rId11"/>
    <p:sldId id="272" r:id="rId12"/>
    <p:sldId id="271" r:id="rId13"/>
    <p:sldId id="270" r:id="rId14"/>
    <p:sldId id="379" r:id="rId15"/>
    <p:sldId id="380" r:id="rId16"/>
    <p:sldId id="3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7Ga Solids, Liquids and Gases" id="{834C6ED1-EDB6-46CF-B5A2-960D9CC8E6C9}">
          <p14:sldIdLst>
            <p14:sldId id="258"/>
            <p14:sldId id="382"/>
            <p14:sldId id="259"/>
            <p14:sldId id="260"/>
            <p14:sldId id="261"/>
            <p14:sldId id="274"/>
            <p14:sldId id="276"/>
            <p14:sldId id="272"/>
            <p14:sldId id="271"/>
            <p14:sldId id="270"/>
            <p14:sldId id="379"/>
            <p14:sldId id="380"/>
            <p14:sldId id="3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A7C2CC1D-3F7E-4A10-94E8-56750773C59C}"/>
    <pc:docChg chg="delSld modSld sldOrd delSection modSection">
      <pc:chgData name="D Callanan" userId="951668ec-da26-491a-9b8a-af24bfeff26b" providerId="ADAL" clId="{A7C2CC1D-3F7E-4A10-94E8-56750773C59C}" dt="2022-07-06T08:42:10.217" v="61" actId="18676"/>
      <pc:docMkLst>
        <pc:docMk/>
      </pc:docMkLst>
      <pc:sldChg chg="del">
        <pc:chgData name="D Callanan" userId="951668ec-da26-491a-9b8a-af24bfeff26b" providerId="ADAL" clId="{A7C2CC1D-3F7E-4A10-94E8-56750773C59C}" dt="2022-07-06T08:41:35.730" v="0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A7C2CC1D-3F7E-4A10-94E8-56750773C59C}" dt="2022-07-06T08:42:07.853" v="60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A7C2CC1D-3F7E-4A10-94E8-56750773C59C}" dt="2022-07-06T08:41:45.670" v="54" actId="2696"/>
        <pc:sldMkLst>
          <pc:docMk/>
          <pc:sldMk cId="1857428763" sldId="344"/>
        </pc:sldMkLst>
      </pc:sldChg>
      <pc:sldChg chg="del">
        <pc:chgData name="D Callanan" userId="951668ec-da26-491a-9b8a-af24bfeff26b" providerId="ADAL" clId="{A7C2CC1D-3F7E-4A10-94E8-56750773C59C}" dt="2022-07-06T08:41:45.688" v="56" actId="2696"/>
        <pc:sldMkLst>
          <pc:docMk/>
          <pc:sldMk cId="2279532910" sldId="362"/>
        </pc:sldMkLst>
      </pc:sldChg>
      <pc:sldChg chg="del">
        <pc:chgData name="D Callanan" userId="951668ec-da26-491a-9b8a-af24bfeff26b" providerId="ADAL" clId="{A7C2CC1D-3F7E-4A10-94E8-56750773C59C}" dt="2022-07-06T08:41:44.884" v="3" actId="2696"/>
        <pc:sldMkLst>
          <pc:docMk/>
          <pc:sldMk cId="2106998012" sldId="364"/>
        </pc:sldMkLst>
      </pc:sldChg>
      <pc:sldChg chg="del">
        <pc:chgData name="D Callanan" userId="951668ec-da26-491a-9b8a-af24bfeff26b" providerId="ADAL" clId="{A7C2CC1D-3F7E-4A10-94E8-56750773C59C}" dt="2022-07-06T08:41:44.945" v="8" actId="2696"/>
        <pc:sldMkLst>
          <pc:docMk/>
          <pc:sldMk cId="3390496564" sldId="367"/>
        </pc:sldMkLst>
      </pc:sldChg>
      <pc:sldChg chg="del">
        <pc:chgData name="D Callanan" userId="951668ec-da26-491a-9b8a-af24bfeff26b" providerId="ADAL" clId="{A7C2CC1D-3F7E-4A10-94E8-56750773C59C}" dt="2022-07-06T08:41:44.953" v="9" actId="2696"/>
        <pc:sldMkLst>
          <pc:docMk/>
          <pc:sldMk cId="484319544" sldId="368"/>
        </pc:sldMkLst>
      </pc:sldChg>
      <pc:sldChg chg="del">
        <pc:chgData name="D Callanan" userId="951668ec-da26-491a-9b8a-af24bfeff26b" providerId="ADAL" clId="{A7C2CC1D-3F7E-4A10-94E8-56750773C59C}" dt="2022-07-06T08:41:44.971" v="10" actId="2696"/>
        <pc:sldMkLst>
          <pc:docMk/>
          <pc:sldMk cId="177344765" sldId="369"/>
        </pc:sldMkLst>
      </pc:sldChg>
      <pc:sldChg chg="ord modTransition">
        <pc:chgData name="D Callanan" userId="951668ec-da26-491a-9b8a-af24bfeff26b" providerId="ADAL" clId="{A7C2CC1D-3F7E-4A10-94E8-56750773C59C}" dt="2022-07-06T08:41:56.393" v="59"/>
        <pc:sldMkLst>
          <pc:docMk/>
          <pc:sldMk cId="277403859" sldId="382"/>
        </pc:sldMkLst>
      </pc:sldChg>
      <pc:sldChg chg="del">
        <pc:chgData name="D Callanan" userId="951668ec-da26-491a-9b8a-af24bfeff26b" providerId="ADAL" clId="{A7C2CC1D-3F7E-4A10-94E8-56750773C59C}" dt="2022-07-06T08:41:44.820" v="1" actId="2696"/>
        <pc:sldMkLst>
          <pc:docMk/>
          <pc:sldMk cId="969938012" sldId="383"/>
        </pc:sldMkLst>
      </pc:sldChg>
      <pc:sldChg chg="del">
        <pc:chgData name="D Callanan" userId="951668ec-da26-491a-9b8a-af24bfeff26b" providerId="ADAL" clId="{A7C2CC1D-3F7E-4A10-94E8-56750773C59C}" dt="2022-07-06T08:41:44.843" v="2" actId="2696"/>
        <pc:sldMkLst>
          <pc:docMk/>
          <pc:sldMk cId="1350918816" sldId="384"/>
        </pc:sldMkLst>
      </pc:sldChg>
      <pc:sldChg chg="del">
        <pc:chgData name="D Callanan" userId="951668ec-da26-491a-9b8a-af24bfeff26b" providerId="ADAL" clId="{A7C2CC1D-3F7E-4A10-94E8-56750773C59C}" dt="2022-07-06T08:41:44.900" v="5" actId="2696"/>
        <pc:sldMkLst>
          <pc:docMk/>
          <pc:sldMk cId="3564249463" sldId="385"/>
        </pc:sldMkLst>
      </pc:sldChg>
      <pc:sldChg chg="del">
        <pc:chgData name="D Callanan" userId="951668ec-da26-491a-9b8a-af24bfeff26b" providerId="ADAL" clId="{A7C2CC1D-3F7E-4A10-94E8-56750773C59C}" dt="2022-07-06T08:41:44.987" v="11" actId="2696"/>
        <pc:sldMkLst>
          <pc:docMk/>
          <pc:sldMk cId="2261763967" sldId="386"/>
        </pc:sldMkLst>
      </pc:sldChg>
      <pc:sldChg chg="del">
        <pc:chgData name="D Callanan" userId="951668ec-da26-491a-9b8a-af24bfeff26b" providerId="ADAL" clId="{A7C2CC1D-3F7E-4A10-94E8-56750773C59C}" dt="2022-07-06T08:41:45.106" v="12" actId="2696"/>
        <pc:sldMkLst>
          <pc:docMk/>
          <pc:sldMk cId="1822475347" sldId="387"/>
        </pc:sldMkLst>
      </pc:sldChg>
      <pc:sldChg chg="del">
        <pc:chgData name="D Callanan" userId="951668ec-da26-491a-9b8a-af24bfeff26b" providerId="ADAL" clId="{A7C2CC1D-3F7E-4A10-94E8-56750773C59C}" dt="2022-07-06T08:41:45.121" v="13" actId="2696"/>
        <pc:sldMkLst>
          <pc:docMk/>
          <pc:sldMk cId="1704498657" sldId="389"/>
        </pc:sldMkLst>
      </pc:sldChg>
      <pc:sldChg chg="del">
        <pc:chgData name="D Callanan" userId="951668ec-da26-491a-9b8a-af24bfeff26b" providerId="ADAL" clId="{A7C2CC1D-3F7E-4A10-94E8-56750773C59C}" dt="2022-07-06T08:41:45.132" v="14" actId="2696"/>
        <pc:sldMkLst>
          <pc:docMk/>
          <pc:sldMk cId="2934048466" sldId="390"/>
        </pc:sldMkLst>
      </pc:sldChg>
      <pc:sldChg chg="del">
        <pc:chgData name="D Callanan" userId="951668ec-da26-491a-9b8a-af24bfeff26b" providerId="ADAL" clId="{A7C2CC1D-3F7E-4A10-94E8-56750773C59C}" dt="2022-07-06T08:41:45.140" v="15" actId="2696"/>
        <pc:sldMkLst>
          <pc:docMk/>
          <pc:sldMk cId="3878673580" sldId="391"/>
        </pc:sldMkLst>
      </pc:sldChg>
      <pc:sldChg chg="del">
        <pc:chgData name="D Callanan" userId="951668ec-da26-491a-9b8a-af24bfeff26b" providerId="ADAL" clId="{A7C2CC1D-3F7E-4A10-94E8-56750773C59C}" dt="2022-07-06T08:41:45.149" v="16" actId="2696"/>
        <pc:sldMkLst>
          <pc:docMk/>
          <pc:sldMk cId="3553751278" sldId="392"/>
        </pc:sldMkLst>
      </pc:sldChg>
      <pc:sldChg chg="del">
        <pc:chgData name="D Callanan" userId="951668ec-da26-491a-9b8a-af24bfeff26b" providerId="ADAL" clId="{A7C2CC1D-3F7E-4A10-94E8-56750773C59C}" dt="2022-07-06T08:41:45.158" v="17" actId="2696"/>
        <pc:sldMkLst>
          <pc:docMk/>
          <pc:sldMk cId="3710044224" sldId="393"/>
        </pc:sldMkLst>
      </pc:sldChg>
      <pc:sldChg chg="del">
        <pc:chgData name="D Callanan" userId="951668ec-da26-491a-9b8a-af24bfeff26b" providerId="ADAL" clId="{A7C2CC1D-3F7E-4A10-94E8-56750773C59C}" dt="2022-07-06T08:41:45.169" v="18" actId="2696"/>
        <pc:sldMkLst>
          <pc:docMk/>
          <pc:sldMk cId="1659718559" sldId="394"/>
        </pc:sldMkLst>
      </pc:sldChg>
      <pc:sldChg chg="del">
        <pc:chgData name="D Callanan" userId="951668ec-da26-491a-9b8a-af24bfeff26b" providerId="ADAL" clId="{A7C2CC1D-3F7E-4A10-94E8-56750773C59C}" dt="2022-07-06T08:41:45.192" v="19" actId="2696"/>
        <pc:sldMkLst>
          <pc:docMk/>
          <pc:sldMk cId="3712261588" sldId="398"/>
        </pc:sldMkLst>
      </pc:sldChg>
      <pc:sldChg chg="del">
        <pc:chgData name="D Callanan" userId="951668ec-da26-491a-9b8a-af24bfeff26b" providerId="ADAL" clId="{A7C2CC1D-3F7E-4A10-94E8-56750773C59C}" dt="2022-07-06T08:41:45.226" v="22" actId="2696"/>
        <pc:sldMkLst>
          <pc:docMk/>
          <pc:sldMk cId="3577771597" sldId="399"/>
        </pc:sldMkLst>
      </pc:sldChg>
      <pc:sldChg chg="del">
        <pc:chgData name="D Callanan" userId="951668ec-da26-491a-9b8a-af24bfeff26b" providerId="ADAL" clId="{A7C2CC1D-3F7E-4A10-94E8-56750773C59C}" dt="2022-07-06T08:41:45.208" v="20" actId="2696"/>
        <pc:sldMkLst>
          <pc:docMk/>
          <pc:sldMk cId="2866096145" sldId="400"/>
        </pc:sldMkLst>
      </pc:sldChg>
      <pc:sldChg chg="del">
        <pc:chgData name="D Callanan" userId="951668ec-da26-491a-9b8a-af24bfeff26b" providerId="ADAL" clId="{A7C2CC1D-3F7E-4A10-94E8-56750773C59C}" dt="2022-07-06T08:41:45.235" v="23" actId="2696"/>
        <pc:sldMkLst>
          <pc:docMk/>
          <pc:sldMk cId="3935404834" sldId="401"/>
        </pc:sldMkLst>
      </pc:sldChg>
      <pc:sldChg chg="del">
        <pc:chgData name="D Callanan" userId="951668ec-da26-491a-9b8a-af24bfeff26b" providerId="ADAL" clId="{A7C2CC1D-3F7E-4A10-94E8-56750773C59C}" dt="2022-07-06T08:41:45.254" v="24" actId="2696"/>
        <pc:sldMkLst>
          <pc:docMk/>
          <pc:sldMk cId="503497104" sldId="402"/>
        </pc:sldMkLst>
      </pc:sldChg>
      <pc:sldChg chg="del">
        <pc:chgData name="D Callanan" userId="951668ec-da26-491a-9b8a-af24bfeff26b" providerId="ADAL" clId="{A7C2CC1D-3F7E-4A10-94E8-56750773C59C}" dt="2022-07-06T08:41:45.264" v="25" actId="2696"/>
        <pc:sldMkLst>
          <pc:docMk/>
          <pc:sldMk cId="452335988" sldId="403"/>
        </pc:sldMkLst>
      </pc:sldChg>
      <pc:sldChg chg="del">
        <pc:chgData name="D Callanan" userId="951668ec-da26-491a-9b8a-af24bfeff26b" providerId="ADAL" clId="{A7C2CC1D-3F7E-4A10-94E8-56750773C59C}" dt="2022-07-06T08:41:45.291" v="27" actId="2696"/>
        <pc:sldMkLst>
          <pc:docMk/>
          <pc:sldMk cId="322800110" sldId="404"/>
        </pc:sldMkLst>
      </pc:sldChg>
      <pc:sldChg chg="del">
        <pc:chgData name="D Callanan" userId="951668ec-da26-491a-9b8a-af24bfeff26b" providerId="ADAL" clId="{A7C2CC1D-3F7E-4A10-94E8-56750773C59C}" dt="2022-07-06T08:41:45.307" v="28" actId="2696"/>
        <pc:sldMkLst>
          <pc:docMk/>
          <pc:sldMk cId="1292178953" sldId="405"/>
        </pc:sldMkLst>
      </pc:sldChg>
      <pc:sldChg chg="del">
        <pc:chgData name="D Callanan" userId="951668ec-da26-491a-9b8a-af24bfeff26b" providerId="ADAL" clId="{A7C2CC1D-3F7E-4A10-94E8-56750773C59C}" dt="2022-07-06T08:41:45.319" v="29" actId="2696"/>
        <pc:sldMkLst>
          <pc:docMk/>
          <pc:sldMk cId="2319381950" sldId="406"/>
        </pc:sldMkLst>
      </pc:sldChg>
      <pc:sldChg chg="del">
        <pc:chgData name="D Callanan" userId="951668ec-da26-491a-9b8a-af24bfeff26b" providerId="ADAL" clId="{A7C2CC1D-3F7E-4A10-94E8-56750773C59C}" dt="2022-07-06T08:41:45.332" v="30" actId="2696"/>
        <pc:sldMkLst>
          <pc:docMk/>
          <pc:sldMk cId="2009950350" sldId="407"/>
        </pc:sldMkLst>
      </pc:sldChg>
      <pc:sldChg chg="del">
        <pc:chgData name="D Callanan" userId="951668ec-da26-491a-9b8a-af24bfeff26b" providerId="ADAL" clId="{A7C2CC1D-3F7E-4A10-94E8-56750773C59C}" dt="2022-07-06T08:41:45.345" v="31" actId="2696"/>
        <pc:sldMkLst>
          <pc:docMk/>
          <pc:sldMk cId="1065605322" sldId="408"/>
        </pc:sldMkLst>
      </pc:sldChg>
      <pc:sldChg chg="del">
        <pc:chgData name="D Callanan" userId="951668ec-da26-491a-9b8a-af24bfeff26b" providerId="ADAL" clId="{A7C2CC1D-3F7E-4A10-94E8-56750773C59C}" dt="2022-07-06T08:41:45.219" v="21" actId="2696"/>
        <pc:sldMkLst>
          <pc:docMk/>
          <pc:sldMk cId="2031104236" sldId="409"/>
        </pc:sldMkLst>
      </pc:sldChg>
      <pc:sldChg chg="del">
        <pc:chgData name="D Callanan" userId="951668ec-da26-491a-9b8a-af24bfeff26b" providerId="ADAL" clId="{A7C2CC1D-3F7E-4A10-94E8-56750773C59C}" dt="2022-07-06T08:41:45.362" v="32" actId="2696"/>
        <pc:sldMkLst>
          <pc:docMk/>
          <pc:sldMk cId="1042127212" sldId="410"/>
        </pc:sldMkLst>
      </pc:sldChg>
      <pc:sldChg chg="del">
        <pc:chgData name="D Callanan" userId="951668ec-da26-491a-9b8a-af24bfeff26b" providerId="ADAL" clId="{A7C2CC1D-3F7E-4A10-94E8-56750773C59C}" dt="2022-07-06T08:41:45.375" v="33" actId="2696"/>
        <pc:sldMkLst>
          <pc:docMk/>
          <pc:sldMk cId="4234566551" sldId="411"/>
        </pc:sldMkLst>
      </pc:sldChg>
      <pc:sldChg chg="del">
        <pc:chgData name="D Callanan" userId="951668ec-da26-491a-9b8a-af24bfeff26b" providerId="ADAL" clId="{A7C2CC1D-3F7E-4A10-94E8-56750773C59C}" dt="2022-07-06T08:41:45.397" v="34" actId="2696"/>
        <pc:sldMkLst>
          <pc:docMk/>
          <pc:sldMk cId="3428258193" sldId="412"/>
        </pc:sldMkLst>
      </pc:sldChg>
      <pc:sldChg chg="del">
        <pc:chgData name="D Callanan" userId="951668ec-da26-491a-9b8a-af24bfeff26b" providerId="ADAL" clId="{A7C2CC1D-3F7E-4A10-94E8-56750773C59C}" dt="2022-07-06T08:41:45.442" v="35" actId="2696"/>
        <pc:sldMkLst>
          <pc:docMk/>
          <pc:sldMk cId="2819467274" sldId="413"/>
        </pc:sldMkLst>
      </pc:sldChg>
      <pc:sldChg chg="del">
        <pc:chgData name="D Callanan" userId="951668ec-da26-491a-9b8a-af24bfeff26b" providerId="ADAL" clId="{A7C2CC1D-3F7E-4A10-94E8-56750773C59C}" dt="2022-07-06T08:41:45.473" v="37" actId="2696"/>
        <pc:sldMkLst>
          <pc:docMk/>
          <pc:sldMk cId="536331789" sldId="414"/>
        </pc:sldMkLst>
      </pc:sldChg>
      <pc:sldChg chg="del">
        <pc:chgData name="D Callanan" userId="951668ec-da26-491a-9b8a-af24bfeff26b" providerId="ADAL" clId="{A7C2CC1D-3F7E-4A10-94E8-56750773C59C}" dt="2022-07-06T08:41:45.491" v="38" actId="2696"/>
        <pc:sldMkLst>
          <pc:docMk/>
          <pc:sldMk cId="3481731679" sldId="415"/>
        </pc:sldMkLst>
      </pc:sldChg>
      <pc:sldChg chg="del">
        <pc:chgData name="D Callanan" userId="951668ec-da26-491a-9b8a-af24bfeff26b" providerId="ADAL" clId="{A7C2CC1D-3F7E-4A10-94E8-56750773C59C}" dt="2022-07-06T08:41:45.503" v="39" actId="2696"/>
        <pc:sldMkLst>
          <pc:docMk/>
          <pc:sldMk cId="3814612225" sldId="416"/>
        </pc:sldMkLst>
      </pc:sldChg>
      <pc:sldChg chg="del">
        <pc:chgData name="D Callanan" userId="951668ec-da26-491a-9b8a-af24bfeff26b" providerId="ADAL" clId="{A7C2CC1D-3F7E-4A10-94E8-56750773C59C}" dt="2022-07-06T08:41:45.514" v="40" actId="2696"/>
        <pc:sldMkLst>
          <pc:docMk/>
          <pc:sldMk cId="0" sldId="417"/>
        </pc:sldMkLst>
      </pc:sldChg>
      <pc:sldChg chg="del">
        <pc:chgData name="D Callanan" userId="951668ec-da26-491a-9b8a-af24bfeff26b" providerId="ADAL" clId="{A7C2CC1D-3F7E-4A10-94E8-56750773C59C}" dt="2022-07-06T08:41:45.524" v="41" actId="2696"/>
        <pc:sldMkLst>
          <pc:docMk/>
          <pc:sldMk cId="0" sldId="418"/>
        </pc:sldMkLst>
      </pc:sldChg>
      <pc:sldChg chg="del">
        <pc:chgData name="D Callanan" userId="951668ec-da26-491a-9b8a-af24bfeff26b" providerId="ADAL" clId="{A7C2CC1D-3F7E-4A10-94E8-56750773C59C}" dt="2022-07-06T08:41:45.534" v="42" actId="2696"/>
        <pc:sldMkLst>
          <pc:docMk/>
          <pc:sldMk cId="2722111256" sldId="419"/>
        </pc:sldMkLst>
      </pc:sldChg>
      <pc:sldChg chg="del">
        <pc:chgData name="D Callanan" userId="951668ec-da26-491a-9b8a-af24bfeff26b" providerId="ADAL" clId="{A7C2CC1D-3F7E-4A10-94E8-56750773C59C}" dt="2022-07-06T08:41:45.539" v="43" actId="2696"/>
        <pc:sldMkLst>
          <pc:docMk/>
          <pc:sldMk cId="2099338918" sldId="420"/>
        </pc:sldMkLst>
      </pc:sldChg>
      <pc:sldChg chg="del">
        <pc:chgData name="D Callanan" userId="951668ec-da26-491a-9b8a-af24bfeff26b" providerId="ADAL" clId="{A7C2CC1D-3F7E-4A10-94E8-56750773C59C}" dt="2022-07-06T08:41:45.639" v="52" actId="2696"/>
        <pc:sldMkLst>
          <pc:docMk/>
          <pc:sldMk cId="105570278" sldId="421"/>
        </pc:sldMkLst>
      </pc:sldChg>
      <pc:sldChg chg="del">
        <pc:chgData name="D Callanan" userId="951668ec-da26-491a-9b8a-af24bfeff26b" providerId="ADAL" clId="{A7C2CC1D-3F7E-4A10-94E8-56750773C59C}" dt="2022-07-06T08:41:45.571" v="45" actId="2696"/>
        <pc:sldMkLst>
          <pc:docMk/>
          <pc:sldMk cId="1972671402" sldId="422"/>
        </pc:sldMkLst>
      </pc:sldChg>
      <pc:sldChg chg="del">
        <pc:chgData name="D Callanan" userId="951668ec-da26-491a-9b8a-af24bfeff26b" providerId="ADAL" clId="{A7C2CC1D-3F7E-4A10-94E8-56750773C59C}" dt="2022-07-06T08:41:45.581" v="46" actId="2696"/>
        <pc:sldMkLst>
          <pc:docMk/>
          <pc:sldMk cId="1297698783" sldId="423"/>
        </pc:sldMkLst>
      </pc:sldChg>
      <pc:sldChg chg="del">
        <pc:chgData name="D Callanan" userId="951668ec-da26-491a-9b8a-af24bfeff26b" providerId="ADAL" clId="{A7C2CC1D-3F7E-4A10-94E8-56750773C59C}" dt="2022-07-06T08:41:45.590" v="47" actId="2696"/>
        <pc:sldMkLst>
          <pc:docMk/>
          <pc:sldMk cId="115573448" sldId="424"/>
        </pc:sldMkLst>
      </pc:sldChg>
      <pc:sldChg chg="del">
        <pc:chgData name="D Callanan" userId="951668ec-da26-491a-9b8a-af24bfeff26b" providerId="ADAL" clId="{A7C2CC1D-3F7E-4A10-94E8-56750773C59C}" dt="2022-07-06T08:41:45.598" v="48" actId="2696"/>
        <pc:sldMkLst>
          <pc:docMk/>
          <pc:sldMk cId="2058794253" sldId="425"/>
        </pc:sldMkLst>
      </pc:sldChg>
      <pc:sldChg chg="del">
        <pc:chgData name="D Callanan" userId="951668ec-da26-491a-9b8a-af24bfeff26b" providerId="ADAL" clId="{A7C2CC1D-3F7E-4A10-94E8-56750773C59C}" dt="2022-07-06T08:41:45.621" v="50" actId="2696"/>
        <pc:sldMkLst>
          <pc:docMk/>
          <pc:sldMk cId="3101833800" sldId="426"/>
        </pc:sldMkLst>
      </pc:sldChg>
      <pc:sldChg chg="del">
        <pc:chgData name="D Callanan" userId="951668ec-da26-491a-9b8a-af24bfeff26b" providerId="ADAL" clId="{A7C2CC1D-3F7E-4A10-94E8-56750773C59C}" dt="2022-07-06T08:41:45.632" v="51" actId="2696"/>
        <pc:sldMkLst>
          <pc:docMk/>
          <pc:sldMk cId="3784810996" sldId="427"/>
        </pc:sldMkLst>
      </pc:sldChg>
      <pc:sldChg chg="del">
        <pc:chgData name="D Callanan" userId="951668ec-da26-491a-9b8a-af24bfeff26b" providerId="ADAL" clId="{A7C2CC1D-3F7E-4A10-94E8-56750773C59C}" dt="2022-07-06T08:41:45.652" v="53" actId="2696"/>
        <pc:sldMkLst>
          <pc:docMk/>
          <pc:sldMk cId="1008646496" sldId="428"/>
        </pc:sldMkLst>
      </pc:sldChg>
      <pc:sldChg chg="del">
        <pc:chgData name="D Callanan" userId="951668ec-da26-491a-9b8a-af24bfeff26b" providerId="ADAL" clId="{A7C2CC1D-3F7E-4A10-94E8-56750773C59C}" dt="2022-07-06T08:41:45.682" v="55" actId="2696"/>
        <pc:sldMkLst>
          <pc:docMk/>
          <pc:sldMk cId="3833880807" sldId="429"/>
        </pc:sldMkLst>
      </pc:sldChg>
      <pc:sldChg chg="del">
        <pc:chgData name="D Callanan" userId="951668ec-da26-491a-9b8a-af24bfeff26b" providerId="ADAL" clId="{A7C2CC1D-3F7E-4A10-94E8-56750773C59C}" dt="2022-07-06T08:41:45.557" v="44" actId="2696"/>
        <pc:sldMkLst>
          <pc:docMk/>
          <pc:sldMk cId="188925635" sldId="430"/>
        </pc:sldMkLst>
      </pc:sldChg>
      <pc:sldChg chg="del">
        <pc:chgData name="D Callanan" userId="951668ec-da26-491a-9b8a-af24bfeff26b" providerId="ADAL" clId="{A7C2CC1D-3F7E-4A10-94E8-56750773C59C}" dt="2022-07-06T08:41:45.607" v="49" actId="2696"/>
        <pc:sldMkLst>
          <pc:docMk/>
          <pc:sldMk cId="2262212487" sldId="431"/>
        </pc:sldMkLst>
      </pc:sldChg>
      <pc:sldChg chg="del">
        <pc:chgData name="D Callanan" userId="951668ec-da26-491a-9b8a-af24bfeff26b" providerId="ADAL" clId="{A7C2CC1D-3F7E-4A10-94E8-56750773C59C}" dt="2022-07-06T08:41:44.891" v="4" actId="2696"/>
        <pc:sldMkLst>
          <pc:docMk/>
          <pc:sldMk cId="664951047" sldId="432"/>
        </pc:sldMkLst>
      </pc:sldChg>
      <pc:sldChg chg="del">
        <pc:chgData name="D Callanan" userId="951668ec-da26-491a-9b8a-af24bfeff26b" providerId="ADAL" clId="{A7C2CC1D-3F7E-4A10-94E8-56750773C59C}" dt="2022-07-06T08:41:44.935" v="7" actId="2696"/>
        <pc:sldMkLst>
          <pc:docMk/>
          <pc:sldMk cId="3500325016" sldId="433"/>
        </pc:sldMkLst>
      </pc:sldChg>
      <pc:sldChg chg="del">
        <pc:chgData name="D Callanan" userId="951668ec-da26-491a-9b8a-af24bfeff26b" providerId="ADAL" clId="{A7C2CC1D-3F7E-4A10-94E8-56750773C59C}" dt="2022-07-06T08:41:44.918" v="6" actId="2696"/>
        <pc:sldMkLst>
          <pc:docMk/>
          <pc:sldMk cId="57911163" sldId="434"/>
        </pc:sldMkLst>
      </pc:sldChg>
      <pc:sldChg chg="del">
        <pc:chgData name="D Callanan" userId="951668ec-da26-491a-9b8a-af24bfeff26b" providerId="ADAL" clId="{A7C2CC1D-3F7E-4A10-94E8-56750773C59C}" dt="2022-07-06T08:41:45.461" v="36" actId="2696"/>
        <pc:sldMkLst>
          <pc:docMk/>
          <pc:sldMk cId="1148216847" sldId="435"/>
        </pc:sldMkLst>
      </pc:sldChg>
      <pc:sldChg chg="del">
        <pc:chgData name="D Callanan" userId="951668ec-da26-491a-9b8a-af24bfeff26b" providerId="ADAL" clId="{A7C2CC1D-3F7E-4A10-94E8-56750773C59C}" dt="2022-07-06T08:41:45.273" v="26" actId="2696"/>
        <pc:sldMkLst>
          <pc:docMk/>
          <pc:sldMk cId="952502242" sldId="4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82737-F55E-40B5-98BE-6EDB5BE3ABC1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A6084-2824-4976-A8DF-B2FBDB64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2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uE1LePDZ4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2404"/>
            <a:ext cx="9144000" cy="1363111"/>
          </a:xfrm>
        </p:spPr>
        <p:txBody>
          <a:bodyPr>
            <a:noAutofit/>
          </a:bodyPr>
          <a:lstStyle/>
          <a:p>
            <a:r>
              <a:rPr lang="en-IE" sz="4800" dirty="0">
                <a:latin typeface="Book Antiqua"/>
              </a:rPr>
              <a:t>7Ga Solids, Liquids and Gases 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593" y="2623072"/>
            <a:ext cx="4834765" cy="292135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/>
              <a:t>Do Now: </a:t>
            </a:r>
          </a:p>
          <a:p>
            <a:r>
              <a:rPr lang="en-IE" sz="3200" dirty="0"/>
              <a:t> </a:t>
            </a:r>
            <a:r>
              <a:rPr lang="en-GB" sz="3200" dirty="0">
                <a:ea typeface="+mn-lt"/>
                <a:cs typeface="+mn-lt"/>
              </a:rPr>
              <a:t>A paper bag containing an apple core and a banana skin is dropped on the top of Ben Nevis, how fast does each break down?</a:t>
            </a:r>
            <a:endParaRPr lang="en-US" sz="3200" dirty="0">
              <a:cs typeface="Calibri"/>
            </a:endParaRPr>
          </a:p>
          <a:p>
            <a:endParaRPr lang="en-IE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06/07/2022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Image result for Ben Nevis">
            <a:extLst>
              <a:ext uri="{FF2B5EF4-FFF2-40B4-BE49-F238E27FC236}">
                <a16:creationId xmlns:a16="http://schemas.microsoft.com/office/drawing/2014/main" id="{59E978C6-57C1-4A0E-B92F-63C6D38FC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45" y="2498225"/>
            <a:ext cx="4906309" cy="31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banana peel">
            <a:extLst>
              <a:ext uri="{FF2B5EF4-FFF2-40B4-BE49-F238E27FC236}">
                <a16:creationId xmlns:a16="http://schemas.microsoft.com/office/drawing/2014/main" id="{3A4AB6B0-5BF2-4D03-95CD-30607DED3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28" y="4288525"/>
            <a:ext cx="2141171" cy="12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paper bag">
            <a:extLst>
              <a:ext uri="{FF2B5EF4-FFF2-40B4-BE49-F238E27FC236}">
                <a16:creationId xmlns:a16="http://schemas.microsoft.com/office/drawing/2014/main" id="{E90347B1-8E31-419C-8BB1-0B27B34EA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44" y="3349292"/>
            <a:ext cx="2034219" cy="20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62D8E3-F6EC-4B3C-B090-46231E48B44C}"/>
              </a:ext>
            </a:extLst>
          </p:cNvPr>
          <p:cNvSpPr/>
          <p:nvPr/>
        </p:nvSpPr>
        <p:spPr>
          <a:xfrm>
            <a:off x="7019250" y="4761580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1 month</a:t>
            </a:r>
          </a:p>
        </p:txBody>
      </p:sp>
      <p:pic>
        <p:nvPicPr>
          <p:cNvPr id="11" name="Picture 10" descr="Image result for apple core">
            <a:extLst>
              <a:ext uri="{FF2B5EF4-FFF2-40B4-BE49-F238E27FC236}">
                <a16:creationId xmlns:a16="http://schemas.microsoft.com/office/drawing/2014/main" id="{2DD904E0-96B7-433F-B07D-C08EB66A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165" y="2860030"/>
            <a:ext cx="1950760" cy="12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B69FC8-EE4C-4422-A708-4B840AAEDA99}"/>
              </a:ext>
            </a:extLst>
          </p:cNvPr>
          <p:cNvSpPr/>
          <p:nvPr/>
        </p:nvSpPr>
        <p:spPr>
          <a:xfrm>
            <a:off x="8989528" y="3936585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2 months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BFB5DF-E097-46A6-885D-BD1DD364255C}"/>
              </a:ext>
            </a:extLst>
          </p:cNvPr>
          <p:cNvSpPr/>
          <p:nvPr/>
        </p:nvSpPr>
        <p:spPr>
          <a:xfrm>
            <a:off x="9308115" y="5318590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2 years</a:t>
            </a:r>
          </a:p>
        </p:txBody>
      </p:sp>
    </p:spTree>
    <p:extLst>
      <p:ext uri="{BB962C8B-B14F-4D97-AF65-F5344CB8AC3E}">
        <p14:creationId xmlns:p14="http://schemas.microsoft.com/office/powerpoint/2010/main" val="13026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Cust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8" y="528100"/>
            <a:ext cx="2112235" cy="29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 result for 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528099"/>
            <a:ext cx="2688299" cy="29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mage result for jell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8"/>
          <a:stretch/>
        </p:blipFill>
        <p:spPr bwMode="auto">
          <a:xfrm>
            <a:off x="5776874" y="528099"/>
            <a:ext cx="2688299" cy="29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Image result for doug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r="17233"/>
          <a:stretch/>
        </p:blipFill>
        <p:spPr bwMode="auto">
          <a:xfrm>
            <a:off x="8626099" y="528099"/>
            <a:ext cx="3222173" cy="29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E80C6A-1831-49FD-807C-4CDA375D1206}"/>
              </a:ext>
            </a:extLst>
          </p:cNvPr>
          <p:cNvSpPr txBox="1"/>
          <p:nvPr/>
        </p:nvSpPr>
        <p:spPr>
          <a:xfrm>
            <a:off x="886176" y="3752679"/>
            <a:ext cx="104196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Are the materials in the images above solid or a liquid? </a:t>
            </a:r>
          </a:p>
          <a:p>
            <a:pPr marL="400050" indent="-400050">
              <a:buAutoNum type="romanLcParenR"/>
            </a:pPr>
            <a:r>
              <a:rPr lang="en-GB" sz="3600" dirty="0"/>
              <a:t>Write down all the reasons for thinking it is a solid?</a:t>
            </a:r>
          </a:p>
          <a:p>
            <a:pPr marL="400050" indent="-400050">
              <a:buAutoNum type="romanLcParenR"/>
            </a:pPr>
            <a:r>
              <a:rPr lang="en-GB" sz="3600" dirty="0"/>
              <a:t>Write down all the reasons for thinking it is a liquid?</a:t>
            </a:r>
          </a:p>
        </p:txBody>
      </p:sp>
    </p:spTree>
    <p:extLst>
      <p:ext uri="{BB962C8B-B14F-4D97-AF65-F5344CB8AC3E}">
        <p14:creationId xmlns:p14="http://schemas.microsoft.com/office/powerpoint/2010/main" val="302941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hanging water- States of matter">
            <a:hlinkClick r:id="" action="ppaction://media"/>
            <a:extLst>
              <a:ext uri="{FF2B5EF4-FFF2-40B4-BE49-F238E27FC236}">
                <a16:creationId xmlns:a16="http://schemas.microsoft.com/office/drawing/2014/main" id="{D65D94FD-2CA9-4384-A15A-46B39B1E0D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2440" y="360045"/>
            <a:ext cx="10942320" cy="61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3F95-413C-4030-BFAA-11F21059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397E9D-3B29-4158-9212-3FBA95485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8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2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3A1BA-13CA-4B9F-969E-56FB839DF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"/>
          <a:stretch/>
        </p:blipFill>
        <p:spPr>
          <a:xfrm>
            <a:off x="287354" y="478970"/>
            <a:ext cx="11617291" cy="59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7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43369"/>
              </p:ext>
            </p:extLst>
          </p:nvPr>
        </p:nvGraphicFramePr>
        <p:xfrm>
          <a:off x="1672994" y="2101848"/>
          <a:ext cx="8846012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006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423006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Range of solids, liquids and gases to run as circus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Solid Liquid Gas Circus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27740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6">
            <a:extLst>
              <a:ext uri="{FF2B5EF4-FFF2-40B4-BE49-F238E27FC236}">
                <a16:creationId xmlns:a16="http://schemas.microsoft.com/office/drawing/2014/main" id="{6BCF5DAB-2F7A-4BA5-99E2-F7DF62EC1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71" y="563844"/>
            <a:ext cx="10950858" cy="764214"/>
          </a:xfrm>
          <a:prstGeom prst="roundRect">
            <a:avLst>
              <a:gd name="adj" fmla="val 685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lIns="91416" tIns="45708" rIns="91416" bIns="45708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tabLst>
                <a:tab pos="407074" algn="l"/>
              </a:tabLst>
            </a:pPr>
            <a:r>
              <a:rPr lang="en-GB" altLang="en-US" sz="3200" dirty="0">
                <a:sym typeface="Wingdings 2" pitchFamily="18" charset="2"/>
              </a:rPr>
              <a:t>Comparing is an important aspect of scientific investigations</a:t>
            </a:r>
            <a:endParaRPr lang="en-GB" altLang="en-US" sz="3200" dirty="0">
              <a:cs typeface="Calibri Light"/>
            </a:endParaRP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9B9B5E6-28E7-42A8-A716-43BA17D60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1328058"/>
            <a:ext cx="5359842" cy="49980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FF88F-056D-438C-80E9-0654969ADF82}"/>
              </a:ext>
            </a:extLst>
          </p:cNvPr>
          <p:cNvSpPr txBox="1"/>
          <p:nvPr/>
        </p:nvSpPr>
        <p:spPr>
          <a:xfrm>
            <a:off x="7264757" y="2551837"/>
            <a:ext cx="4166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do the words at the top of the table mean?</a:t>
            </a:r>
          </a:p>
        </p:txBody>
      </p:sp>
    </p:spTree>
    <p:extLst>
      <p:ext uri="{BB962C8B-B14F-4D97-AF65-F5344CB8AC3E}">
        <p14:creationId xmlns:p14="http://schemas.microsoft.com/office/powerpoint/2010/main" val="6770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4F4DE-DA24-4370-B32C-F20EE88B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Comparative Language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31A33-15E5-43C5-844E-A1F35AB1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005457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sz="3200" dirty="0">
                <a:ea typeface="+mn-lt"/>
                <a:cs typeface="+mn-lt"/>
              </a:rPr>
              <a:t>We use an 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adjective</a:t>
            </a:r>
            <a:r>
              <a:rPr lang="en-GB" sz="3200" dirty="0">
                <a:ea typeface="+mn-lt"/>
                <a:cs typeface="+mn-lt"/>
              </a:rPr>
              <a:t> to describe observations or measurements.</a:t>
            </a: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3200" dirty="0">
                <a:ea typeface="+mn-lt"/>
                <a:cs typeface="+mn-lt"/>
              </a:rPr>
              <a:t>Use a </a:t>
            </a:r>
            <a:r>
              <a:rPr lang="en-GB" sz="3200" b="1" dirty="0">
                <a:solidFill>
                  <a:srgbClr val="006786"/>
                </a:solidFill>
                <a:ea typeface="+mn-lt"/>
                <a:cs typeface="+mn-lt"/>
              </a:rPr>
              <a:t>comparative</a:t>
            </a:r>
            <a:r>
              <a:rPr lang="en-GB" sz="3200" dirty="0">
                <a:ea typeface="+mn-lt"/>
                <a:cs typeface="+mn-lt"/>
              </a:rPr>
              <a:t> adjective for comparing two observations or measurements.</a:t>
            </a:r>
          </a:p>
          <a:p>
            <a:pPr marL="0" indent="0">
              <a:buNone/>
            </a:pPr>
            <a:r>
              <a:rPr lang="en-GB" sz="3200" dirty="0">
                <a:ea typeface="+mn-lt"/>
                <a:cs typeface="+mn-lt"/>
              </a:rPr>
              <a:t>Use a </a:t>
            </a:r>
            <a:r>
              <a:rPr lang="en-GB" sz="3200" b="1" dirty="0">
                <a:solidFill>
                  <a:srgbClr val="006786"/>
                </a:solidFill>
                <a:ea typeface="+mn-lt"/>
                <a:cs typeface="+mn-lt"/>
              </a:rPr>
              <a:t>superlative</a:t>
            </a:r>
            <a:r>
              <a:rPr lang="en-GB" sz="3200" dirty="0">
                <a:ea typeface="+mn-lt"/>
                <a:cs typeface="+mn-lt"/>
              </a:rPr>
              <a:t> adjective when we have three or more observations or measurements.</a:t>
            </a:r>
            <a:endParaRPr lang="en-GB" sz="3200" dirty="0"/>
          </a:p>
        </p:txBody>
      </p:sp>
      <p:pic>
        <p:nvPicPr>
          <p:cNvPr id="23" name="Picture 22" descr="Image result for paper bag">
            <a:extLst>
              <a:ext uri="{FF2B5EF4-FFF2-40B4-BE49-F238E27FC236}">
                <a16:creationId xmlns:a16="http://schemas.microsoft.com/office/drawing/2014/main" id="{4444E964-B99B-4D31-8E9C-7607BB68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83" y="4529507"/>
            <a:ext cx="1314139" cy="13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mage result for apple core">
            <a:extLst>
              <a:ext uri="{FF2B5EF4-FFF2-40B4-BE49-F238E27FC236}">
                <a16:creationId xmlns:a16="http://schemas.microsoft.com/office/drawing/2014/main" id="{9130B615-0355-4A28-BDC4-9F50AD66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47" y="4747330"/>
            <a:ext cx="1318915" cy="87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Image result for banana peel">
            <a:extLst>
              <a:ext uri="{FF2B5EF4-FFF2-40B4-BE49-F238E27FC236}">
                <a16:creationId xmlns:a16="http://schemas.microsoft.com/office/drawing/2014/main" id="{DF1C5424-D3F2-4C16-AF9A-360221C9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63" y="4538406"/>
            <a:ext cx="1800200" cy="12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BBAA14A-EB33-43B8-97D1-70A677936E82}"/>
              </a:ext>
            </a:extLst>
          </p:cNvPr>
          <p:cNvSpPr/>
          <p:nvPr/>
        </p:nvSpPr>
        <p:spPr>
          <a:xfrm>
            <a:off x="4071025" y="5822469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slow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5A009E-D8BA-4B80-A0E4-6D580D6FC17B}"/>
              </a:ext>
            </a:extLst>
          </p:cNvPr>
          <p:cNvSpPr/>
          <p:nvPr/>
        </p:nvSpPr>
        <p:spPr>
          <a:xfrm>
            <a:off x="5554436" y="5822579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slower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377E08-9874-4428-BB6D-F50AB89DD68C}"/>
              </a:ext>
            </a:extLst>
          </p:cNvPr>
          <p:cNvSpPr/>
          <p:nvPr/>
        </p:nvSpPr>
        <p:spPr>
          <a:xfrm>
            <a:off x="6981204" y="5812350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slowest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CE47C5-120D-41FA-A312-1CAAFFB651AA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B04EBF-44B1-4C19-967E-329A83FA8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579E44-6F08-4067-A58F-DDCC4F30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20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8258-D19E-49D7-946E-6D6545FF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Turn your book sideways and draw this table: 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FDC3A6-9C0E-49AC-84AF-C652D3E04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423324"/>
              </p:ext>
            </p:extLst>
          </p:nvPr>
        </p:nvGraphicFramePr>
        <p:xfrm>
          <a:off x="404473" y="1914482"/>
          <a:ext cx="11451728" cy="4150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777">
                  <a:extLst>
                    <a:ext uri="{9D8B030D-6E8A-4147-A177-3AD203B41FA5}">
                      <a16:colId xmlns:a16="http://schemas.microsoft.com/office/drawing/2014/main" val="2110496900"/>
                    </a:ext>
                  </a:extLst>
                </a:gridCol>
                <a:gridCol w="1608664">
                  <a:extLst>
                    <a:ext uri="{9D8B030D-6E8A-4147-A177-3AD203B41FA5}">
                      <a16:colId xmlns:a16="http://schemas.microsoft.com/office/drawing/2014/main" val="1700210672"/>
                    </a:ext>
                  </a:extLst>
                </a:gridCol>
                <a:gridCol w="1636888">
                  <a:extLst>
                    <a:ext uri="{9D8B030D-6E8A-4147-A177-3AD203B41FA5}">
                      <a16:colId xmlns:a16="http://schemas.microsoft.com/office/drawing/2014/main" val="1823757977"/>
                    </a:ext>
                  </a:extLst>
                </a:gridCol>
                <a:gridCol w="1608666">
                  <a:extLst>
                    <a:ext uri="{9D8B030D-6E8A-4147-A177-3AD203B41FA5}">
                      <a16:colId xmlns:a16="http://schemas.microsoft.com/office/drawing/2014/main" val="1900347986"/>
                    </a:ext>
                  </a:extLst>
                </a:gridCol>
                <a:gridCol w="1829809">
                  <a:extLst>
                    <a:ext uri="{9D8B030D-6E8A-4147-A177-3AD203B41FA5}">
                      <a16:colId xmlns:a16="http://schemas.microsoft.com/office/drawing/2014/main" val="171933606"/>
                    </a:ext>
                  </a:extLst>
                </a:gridCol>
                <a:gridCol w="1635962">
                  <a:extLst>
                    <a:ext uri="{9D8B030D-6E8A-4147-A177-3AD203B41FA5}">
                      <a16:colId xmlns:a16="http://schemas.microsoft.com/office/drawing/2014/main" val="1241030761"/>
                    </a:ext>
                  </a:extLst>
                </a:gridCol>
                <a:gridCol w="1635962">
                  <a:extLst>
                    <a:ext uri="{9D8B030D-6E8A-4147-A177-3AD203B41FA5}">
                      <a16:colId xmlns:a16="http://schemas.microsoft.com/office/drawing/2014/main" val="414868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Object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Fixed shape?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Does it flow?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Easy to squash?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Change its volume?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Heavy or light?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Solid, Liquid or gas?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8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25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58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94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19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2430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75326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19522"/>
                  </a:ext>
                </a:extLst>
              </a:tr>
            </a:tbl>
          </a:graphicData>
        </a:graphic>
      </p:graphicFrame>
      <p:sp>
        <p:nvSpPr>
          <p:cNvPr id="6" name="AutoShape 18">
            <a:extLst>
              <a:ext uri="{FF2B5EF4-FFF2-40B4-BE49-F238E27FC236}">
                <a16:creationId xmlns:a16="http://schemas.microsoft.com/office/drawing/2014/main" id="{A5D06C22-C9E6-4924-81E0-72B36096495E}"/>
              </a:ext>
            </a:extLst>
          </p:cNvPr>
          <p:cNvSpPr>
            <a:spLocks noChangeArrowheads="1"/>
          </p:cNvSpPr>
          <p:nvPr/>
        </p:nvSpPr>
        <p:spPr bwMode="auto">
          <a:xfrm rot="925746">
            <a:off x="8977426" y="4422002"/>
            <a:ext cx="2591439" cy="1994837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Kristen ITC" panose="03050502040202030202" pitchFamily="66" charset="0"/>
              </a:rPr>
              <a:t>What is meant by volume?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2B9A6DBF-9BB5-45BF-97C1-E387A85D6F98}"/>
              </a:ext>
            </a:extLst>
          </p:cNvPr>
          <p:cNvSpPr>
            <a:spLocks noChangeArrowheads="1"/>
          </p:cNvSpPr>
          <p:nvPr/>
        </p:nvSpPr>
        <p:spPr bwMode="auto">
          <a:xfrm rot="20990189">
            <a:off x="6272713" y="4272005"/>
            <a:ext cx="2901425" cy="189071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Kristen ITC" panose="03050502040202030202" pitchFamily="66" charset="0"/>
              </a:rPr>
              <a:t>What makes something a solid liquid or gas?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739258-531D-4B48-9537-5C37A2BC0CBF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96A7CA-409A-4CCA-85A8-81204A8EAE85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858608-A3B5-4284-BC7F-2BCA7EA6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020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42724" y="503498"/>
            <a:ext cx="10680678" cy="2607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42891" indent="-342891">
              <a:buFont typeface="Arial" pitchFamily="34" charset="0"/>
              <a:buChar char="•"/>
            </a:pPr>
            <a:r>
              <a:rPr lang="en-GB" sz="3200" dirty="0"/>
              <a:t>You are going to investigate the properties of solids liquids and gases.</a:t>
            </a:r>
          </a:p>
          <a:p>
            <a:pPr marL="342891" indent="-342891">
              <a:buFont typeface="Arial" pitchFamily="34" charset="0"/>
              <a:buChar char="•"/>
            </a:pPr>
            <a:r>
              <a:rPr lang="en-GB" sz="3200" dirty="0"/>
              <a:t>You will have 5 minutes at each table. </a:t>
            </a:r>
          </a:p>
          <a:p>
            <a:pPr marL="342891" indent="-342891">
              <a:buFont typeface="Arial" pitchFamily="34" charset="0"/>
              <a:buChar char="•"/>
            </a:pPr>
            <a:r>
              <a:rPr lang="en-GB" sz="3200" dirty="0"/>
              <a:t>Work with the people on your table to help answer the questions.</a:t>
            </a:r>
          </a:p>
          <a:p>
            <a:pPr marL="342891" indent="-342891">
              <a:buFont typeface="Arial" pitchFamily="34" charset="0"/>
              <a:buChar char="•"/>
            </a:pPr>
            <a:endParaRPr lang="en-GB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95445" y="3189249"/>
            <a:ext cx="10975235" cy="26398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38" indent="-514338" algn="just">
              <a:buFont typeface="+mj-lt"/>
              <a:buAutoNum type="arabicPeriod"/>
            </a:pPr>
            <a:r>
              <a:rPr lang="en-GB" sz="3200" dirty="0"/>
              <a:t>Pick an object from the selection on your table.</a:t>
            </a:r>
          </a:p>
          <a:p>
            <a:pPr marL="514338" indent="-514338" algn="just">
              <a:buFont typeface="+mj-lt"/>
              <a:buAutoNum type="arabicPeriod"/>
            </a:pPr>
            <a:r>
              <a:rPr lang="en-GB" sz="3200" dirty="0"/>
              <a:t>Answer the questions in the table.</a:t>
            </a:r>
          </a:p>
          <a:p>
            <a:pPr marL="514338" indent="-514338" algn="just">
              <a:buFont typeface="+mj-lt"/>
              <a:buAutoNum type="arabicPeriod"/>
            </a:pPr>
            <a:r>
              <a:rPr lang="en-GB" sz="3200" dirty="0"/>
              <a:t>Decide if the object is solid, liquid or gas.</a:t>
            </a:r>
          </a:p>
          <a:p>
            <a:pPr marL="514338" indent="-514338" algn="just">
              <a:buFont typeface="+mj-lt"/>
              <a:buAutoNum type="arabicPeriod"/>
            </a:pPr>
            <a:r>
              <a:rPr lang="en-GB" sz="3200" dirty="0"/>
              <a:t>Try to observe three objects from each table.</a:t>
            </a:r>
          </a:p>
        </p:txBody>
      </p:sp>
    </p:spTree>
    <p:extLst>
      <p:ext uri="{BB962C8B-B14F-4D97-AF65-F5344CB8AC3E}">
        <p14:creationId xmlns:p14="http://schemas.microsoft.com/office/powerpoint/2010/main" val="53110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FDC3A6-9C0E-49AC-84AF-C652D3E04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525259"/>
              </p:ext>
            </p:extLst>
          </p:nvPr>
        </p:nvGraphicFramePr>
        <p:xfrm>
          <a:off x="263157" y="922441"/>
          <a:ext cx="11665686" cy="5013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0039">
                  <a:extLst>
                    <a:ext uri="{9D8B030D-6E8A-4147-A177-3AD203B41FA5}">
                      <a16:colId xmlns:a16="http://schemas.microsoft.com/office/drawing/2014/main" val="2110496900"/>
                    </a:ext>
                  </a:extLst>
                </a:gridCol>
                <a:gridCol w="1125797">
                  <a:extLst>
                    <a:ext uri="{9D8B030D-6E8A-4147-A177-3AD203B41FA5}">
                      <a16:colId xmlns:a16="http://schemas.microsoft.com/office/drawing/2014/main" val="1700210672"/>
                    </a:ext>
                  </a:extLst>
                </a:gridCol>
                <a:gridCol w="1113816">
                  <a:extLst>
                    <a:ext uri="{9D8B030D-6E8A-4147-A177-3AD203B41FA5}">
                      <a16:colId xmlns:a16="http://schemas.microsoft.com/office/drawing/2014/main" val="1823757977"/>
                    </a:ext>
                  </a:extLst>
                </a:gridCol>
                <a:gridCol w="1255807">
                  <a:extLst>
                    <a:ext uri="{9D8B030D-6E8A-4147-A177-3AD203B41FA5}">
                      <a16:colId xmlns:a16="http://schemas.microsoft.com/office/drawing/2014/main" val="1900347986"/>
                    </a:ext>
                  </a:extLst>
                </a:gridCol>
                <a:gridCol w="1572693">
                  <a:extLst>
                    <a:ext uri="{9D8B030D-6E8A-4147-A177-3AD203B41FA5}">
                      <a16:colId xmlns:a16="http://schemas.microsoft.com/office/drawing/2014/main" val="171933606"/>
                    </a:ext>
                  </a:extLst>
                </a:gridCol>
                <a:gridCol w="1455329">
                  <a:extLst>
                    <a:ext uri="{9D8B030D-6E8A-4147-A177-3AD203B41FA5}">
                      <a16:colId xmlns:a16="http://schemas.microsoft.com/office/drawing/2014/main" val="1241030761"/>
                    </a:ext>
                  </a:extLst>
                </a:gridCol>
                <a:gridCol w="1792205">
                  <a:extLst>
                    <a:ext uri="{9D8B030D-6E8A-4147-A177-3AD203B41FA5}">
                      <a16:colId xmlns:a16="http://schemas.microsoft.com/office/drawing/2014/main" val="414868782"/>
                    </a:ext>
                  </a:extLst>
                </a:gridCol>
              </a:tblGrid>
              <a:tr h="8947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Object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Fixed shape?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Does it flow?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Easy to squash?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Change its volume?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Heavy or light?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Solid, Liquid or gas?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288970"/>
                  </a:ext>
                </a:extLst>
              </a:tr>
              <a:tr h="588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254786"/>
                  </a:ext>
                </a:extLst>
              </a:tr>
              <a:tr h="588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587786"/>
                  </a:ext>
                </a:extLst>
              </a:tr>
              <a:tr h="588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94389"/>
                  </a:ext>
                </a:extLst>
              </a:tr>
              <a:tr h="588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196447"/>
                  </a:ext>
                </a:extLst>
              </a:tr>
              <a:tr h="588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24309"/>
                  </a:ext>
                </a:extLst>
              </a:tr>
              <a:tr h="58803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753262"/>
                  </a:ext>
                </a:extLst>
              </a:tr>
              <a:tr h="59020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1952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C67F4AC-C40D-4F05-ACBE-F41A6FC695AF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8D3CC2-C08E-417F-87B8-4EF33B4E862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5CBA22-5C01-4B8C-A800-938881E76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361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030" y="920333"/>
            <a:ext cx="11317941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dirty="0">
                <a:latin typeface="Calibri Light"/>
                <a:cs typeface="Calibri Light"/>
              </a:rPr>
              <a:t>Everything in the world is made of either solid, ______ or gas. These are called the states of_______. Solids are hard to change shape or volume and are ______ dense than both liquids and gas. </a:t>
            </a:r>
          </a:p>
          <a:p>
            <a:endParaRPr lang="en-GB" sz="3200" dirty="0">
              <a:latin typeface="Calibri Light"/>
              <a:cs typeface="Calibri Light"/>
            </a:endParaRPr>
          </a:p>
          <a:p>
            <a:r>
              <a:rPr lang="en-GB" sz="3200" dirty="0">
                <a:latin typeface="Calibri Light"/>
                <a:cs typeface="Calibri Light"/>
              </a:rPr>
              <a:t>Liquids can change ______ and flow, but they cannot be compressed (squashed). They are more dense than gas, but _____ dense than solids.</a:t>
            </a:r>
          </a:p>
          <a:p>
            <a:endParaRPr lang="en-GB" sz="3200" dirty="0">
              <a:latin typeface="Calibri Light"/>
              <a:cs typeface="Calibri Light"/>
            </a:endParaRPr>
          </a:p>
          <a:p>
            <a:r>
              <a:rPr lang="en-GB" sz="3200" dirty="0">
                <a:latin typeface="Calibri Light"/>
                <a:cs typeface="Calibri Light"/>
              </a:rPr>
              <a:t>Gases can______, change shape and be compressed. They are less ______ than solids and liquids.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120564"/>
            <a:ext cx="1219199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		Liquid    matter    more    shape    less    flow    dense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36292" y="888449"/>
            <a:ext cx="108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liquid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9787" y="1450689"/>
            <a:ext cx="1283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matter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7165" y="1945825"/>
            <a:ext cx="108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more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77980" y="2898896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shape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07056" y="3427755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less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5863" y="4815047"/>
            <a:ext cx="884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flow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8080" y="5265854"/>
            <a:ext cx="120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dense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-1" y="160738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Copy &amp; Complete</a:t>
            </a:r>
          </a:p>
        </p:txBody>
      </p:sp>
    </p:spTree>
    <p:extLst>
      <p:ext uri="{BB962C8B-B14F-4D97-AF65-F5344CB8AC3E}">
        <p14:creationId xmlns:p14="http://schemas.microsoft.com/office/powerpoint/2010/main" val="1685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030" y="414618"/>
            <a:ext cx="820823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00" dirty="0"/>
              <a:t>Some things are more difficult to classify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20470" y="102592"/>
            <a:ext cx="16321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w/s 7Ga 6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054" y="1270421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  <a:tabLst>
                <a:tab pos="287859" algn="l"/>
                <a:tab pos="575719" algn="l"/>
                <a:tab pos="287859" algn="l"/>
                <a:tab pos="575719" algn="l"/>
                <a:tab pos="864425" algn="l"/>
              </a:tabLst>
            </a:pP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Write down all the reasons why you might think sand is a solid.</a:t>
            </a:r>
          </a:p>
          <a:p>
            <a:pPr>
              <a:buSzPts val="1100"/>
              <a:tabLst>
                <a:tab pos="287859" algn="l"/>
                <a:tab pos="575719" algn="l"/>
                <a:tab pos="287859" algn="l"/>
                <a:tab pos="575719" algn="l"/>
                <a:tab pos="864425" algn="l"/>
              </a:tabLst>
            </a:pPr>
            <a:endParaRPr lang="en-GB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1100"/>
              <a:tabLst>
                <a:tab pos="287859" algn="l"/>
                <a:tab pos="575719" algn="l"/>
                <a:tab pos="287859" algn="l"/>
                <a:tab pos="575719" algn="l"/>
                <a:tab pos="864425" algn="l"/>
              </a:tabLst>
            </a:pPr>
            <a:endParaRPr lang="en-GB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1100"/>
              <a:tabLst>
                <a:tab pos="287859" algn="l"/>
                <a:tab pos="575719" algn="l"/>
                <a:tab pos="287859" algn="l"/>
                <a:tab pos="575719" algn="l"/>
                <a:tab pos="864425" algn="l"/>
              </a:tabLst>
            </a:pPr>
            <a:endParaRPr lang="en-GB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1100"/>
              <a:tabLst>
                <a:tab pos="287859" algn="l"/>
                <a:tab pos="575719" algn="l"/>
                <a:tab pos="287859" algn="l"/>
                <a:tab pos="575719" algn="l"/>
                <a:tab pos="864425" algn="l"/>
              </a:tabLst>
            </a:pP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Why might we also think that sand is a liquid?</a:t>
            </a:r>
          </a:p>
        </p:txBody>
      </p:sp>
      <p:pic>
        <p:nvPicPr>
          <p:cNvPr id="23554" name="Picture 2" descr="Image result for S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95" y="1819509"/>
            <a:ext cx="3860981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6193" y="2500990"/>
            <a:ext cx="592403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HelveticaNeueLT Pro 55 Roman"/>
              </a:rPr>
              <a:t>keeps its shape; has a fixed volume; does not flow; is dense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814987" y="5021699"/>
            <a:ext cx="446750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HelveticaNeueLT Pro 55 Roman"/>
              </a:rPr>
              <a:t>A pile of sand can flow.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984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20BFD7-BDA3-4A81-9151-51D9A0A4E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E73103-0AEE-486B-A752-499B0C67927C}">
  <ds:schemaRefs>
    <ds:schemaRef ds:uri="http://purl.org/dc/terms/"/>
    <ds:schemaRef ds:uri="http://purl.org/dc/dcmitype/"/>
    <ds:schemaRef ds:uri="http://schemas.microsoft.com/office/2006/documentManagement/types"/>
    <ds:schemaRef ds:uri="b496163d-89a1-4d48-9d31-68cb6b4034b6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aa02d93-d17b-4249-a0c5-afeca33be5b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B90F8FF-DAFF-48E1-A2F3-53C8026329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1636</TotalTime>
  <Words>502</Words>
  <Application>Microsoft Office PowerPoint</Application>
  <PresentationFormat>Widescreen</PresentationFormat>
  <Paragraphs>76</Paragraphs>
  <Slides>13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HelveticaNeueLT Pro 55 Roman</vt:lpstr>
      <vt:lpstr>Kristen ITC</vt:lpstr>
      <vt:lpstr>Times New Roman</vt:lpstr>
      <vt:lpstr>Wingdings 2</vt:lpstr>
      <vt:lpstr>Office Theme</vt:lpstr>
      <vt:lpstr>7Ga Solids, Liquids and Gases  </vt:lpstr>
      <vt:lpstr>PowerPoint Presentation</vt:lpstr>
      <vt:lpstr>PowerPoint Presentation</vt:lpstr>
      <vt:lpstr>Comparative Language</vt:lpstr>
      <vt:lpstr>Turn your book sideways and draw this table: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Words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21</cp:revision>
  <dcterms:created xsi:type="dcterms:W3CDTF">2021-01-07T11:21:06Z</dcterms:created>
  <dcterms:modified xsi:type="dcterms:W3CDTF">2022-07-06T08:42:11Z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