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7.xml" ContentType="application/vnd.openxmlformats-officedocument.theme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8.xml" ContentType="application/vnd.openxmlformats-officedocument.theme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theme/theme9.xml" ContentType="application/vnd.openxmlformats-officedocument.theme+xml"/>
  <Override PartName="/ppt/slideLayouts/slideLayout109.xml" ContentType="application/vnd.openxmlformats-officedocument.presentationml.slideLayout+xml"/>
  <Override PartName="/ppt/theme/theme10.xml" ContentType="application/vnd.openxmlformats-officedocument.theme+xml"/>
  <Override PartName="/ppt/slideLayouts/slideLayout110.xml" ContentType="application/vnd.openxmlformats-officedocument.presentationml.slideLayout+xml"/>
  <Override PartName="/ppt/theme/theme11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theme/theme12.xml" ContentType="application/vnd.openxmlformats-officedocument.theme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theme/theme13.xml" ContentType="application/vnd.openxmlformats-officedocument.theme+xml"/>
  <Override PartName="/ppt/theme/theme1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6" r:id="rId2"/>
    <p:sldMasterId id="2147483711" r:id="rId3"/>
    <p:sldMasterId id="2147483747" r:id="rId4"/>
    <p:sldMasterId id="2147483759" r:id="rId5"/>
    <p:sldMasterId id="2147483684" r:id="rId6"/>
    <p:sldMasterId id="2147483660" r:id="rId7"/>
    <p:sldMasterId id="2147483771" r:id="rId8"/>
    <p:sldMasterId id="2147483786" r:id="rId9"/>
    <p:sldMasterId id="2147483801" r:id="rId10"/>
    <p:sldMasterId id="2147483815" r:id="rId11"/>
    <p:sldMasterId id="2147483817" r:id="rId12"/>
    <p:sldMasterId id="2147483830" r:id="rId13"/>
  </p:sldMasterIdLst>
  <p:notesMasterIdLst>
    <p:notesMasterId r:id="rId63"/>
  </p:notesMasterIdLst>
  <p:sldIdLst>
    <p:sldId id="256" r:id="rId14"/>
    <p:sldId id="303" r:id="rId15"/>
    <p:sldId id="304" r:id="rId16"/>
    <p:sldId id="308" r:id="rId17"/>
    <p:sldId id="307" r:id="rId18"/>
    <p:sldId id="270" r:id="rId19"/>
    <p:sldId id="310" r:id="rId20"/>
    <p:sldId id="312" r:id="rId21"/>
    <p:sldId id="311" r:id="rId22"/>
    <p:sldId id="313" r:id="rId23"/>
    <p:sldId id="314" r:id="rId24"/>
    <p:sldId id="309" r:id="rId25"/>
    <p:sldId id="315" r:id="rId26"/>
    <p:sldId id="329" r:id="rId27"/>
    <p:sldId id="316" r:id="rId28"/>
    <p:sldId id="317" r:id="rId29"/>
    <p:sldId id="318" r:id="rId30"/>
    <p:sldId id="319" r:id="rId31"/>
    <p:sldId id="320" r:id="rId32"/>
    <p:sldId id="306" r:id="rId33"/>
    <p:sldId id="321" r:id="rId34"/>
    <p:sldId id="322" r:id="rId35"/>
    <p:sldId id="279" r:id="rId36"/>
    <p:sldId id="294" r:id="rId37"/>
    <p:sldId id="334" r:id="rId38"/>
    <p:sldId id="335" r:id="rId39"/>
    <p:sldId id="339" r:id="rId40"/>
    <p:sldId id="340" r:id="rId41"/>
    <p:sldId id="341" r:id="rId42"/>
    <p:sldId id="299" r:id="rId43"/>
    <p:sldId id="277" r:id="rId44"/>
    <p:sldId id="332" r:id="rId45"/>
    <p:sldId id="327" r:id="rId46"/>
    <p:sldId id="328" r:id="rId47"/>
    <p:sldId id="333" r:id="rId48"/>
    <p:sldId id="336" r:id="rId49"/>
    <p:sldId id="331" r:id="rId50"/>
    <p:sldId id="337" r:id="rId51"/>
    <p:sldId id="323" r:id="rId52"/>
    <p:sldId id="338" r:id="rId53"/>
    <p:sldId id="261" r:id="rId54"/>
    <p:sldId id="263" r:id="rId55"/>
    <p:sldId id="264" r:id="rId56"/>
    <p:sldId id="275" r:id="rId57"/>
    <p:sldId id="276" r:id="rId58"/>
    <p:sldId id="273" r:id="rId59"/>
    <p:sldId id="274" r:id="rId60"/>
    <p:sldId id="269" r:id="rId61"/>
    <p:sldId id="326" r:id="rId62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1311"/>
    <a:srgbClr val="DBFFFF"/>
    <a:srgbClr val="ABD7D4"/>
    <a:srgbClr val="009242"/>
    <a:srgbClr val="CC00CC"/>
    <a:srgbClr val="CC99FF"/>
    <a:srgbClr val="6699FF"/>
    <a:srgbClr val="0066FF"/>
    <a:srgbClr val="AD1E1E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A1DF5FA-DEC9-4656-AF76-BAFA1A7BEFD0}" v="3026" dt="2018-10-06T11:00:46.09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58" d="100"/>
          <a:sy n="158" d="100"/>
        </p:scale>
        <p:origin x="186" y="14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3.xml"/><Relationship Id="rId21" Type="http://schemas.openxmlformats.org/officeDocument/2006/relationships/slide" Target="slides/slide8.xml"/><Relationship Id="rId42" Type="http://schemas.openxmlformats.org/officeDocument/2006/relationships/slide" Target="slides/slide29.xml"/><Relationship Id="rId47" Type="http://schemas.openxmlformats.org/officeDocument/2006/relationships/slide" Target="slides/slide34.xml"/><Relationship Id="rId63" Type="http://schemas.openxmlformats.org/officeDocument/2006/relationships/notesMaster" Target="notesMasters/notesMaster1.xml"/><Relationship Id="rId68" Type="http://schemas.microsoft.com/office/2016/11/relationships/changesInfo" Target="changesInfos/changesInfo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3.xml"/><Relationship Id="rId29" Type="http://schemas.openxmlformats.org/officeDocument/2006/relationships/slide" Target="slides/slide1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1.xml"/><Relationship Id="rId32" Type="http://schemas.openxmlformats.org/officeDocument/2006/relationships/slide" Target="slides/slide19.xml"/><Relationship Id="rId37" Type="http://schemas.openxmlformats.org/officeDocument/2006/relationships/slide" Target="slides/slide24.xml"/><Relationship Id="rId40" Type="http://schemas.openxmlformats.org/officeDocument/2006/relationships/slide" Target="slides/slide27.xml"/><Relationship Id="rId45" Type="http://schemas.openxmlformats.org/officeDocument/2006/relationships/slide" Target="slides/slide32.xml"/><Relationship Id="rId53" Type="http://schemas.openxmlformats.org/officeDocument/2006/relationships/slide" Target="slides/slide40.xml"/><Relationship Id="rId58" Type="http://schemas.openxmlformats.org/officeDocument/2006/relationships/slide" Target="slides/slide45.xml"/><Relationship Id="rId66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48.xml"/><Relationship Id="rId19" Type="http://schemas.openxmlformats.org/officeDocument/2006/relationships/slide" Target="slides/slide6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slide" Target="slides/slide14.xml"/><Relationship Id="rId30" Type="http://schemas.openxmlformats.org/officeDocument/2006/relationships/slide" Target="slides/slide17.xml"/><Relationship Id="rId35" Type="http://schemas.openxmlformats.org/officeDocument/2006/relationships/slide" Target="slides/slide22.xml"/><Relationship Id="rId43" Type="http://schemas.openxmlformats.org/officeDocument/2006/relationships/slide" Target="slides/slide30.xml"/><Relationship Id="rId48" Type="http://schemas.openxmlformats.org/officeDocument/2006/relationships/slide" Target="slides/slide35.xml"/><Relationship Id="rId56" Type="http://schemas.openxmlformats.org/officeDocument/2006/relationships/slide" Target="slides/slide43.xml"/><Relationship Id="rId64" Type="http://schemas.openxmlformats.org/officeDocument/2006/relationships/presProps" Target="presProps.xml"/><Relationship Id="rId69" Type="http://schemas.microsoft.com/office/2015/10/relationships/revisionInfo" Target="revisionInfo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8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33" Type="http://schemas.openxmlformats.org/officeDocument/2006/relationships/slide" Target="slides/slide20.xml"/><Relationship Id="rId38" Type="http://schemas.openxmlformats.org/officeDocument/2006/relationships/slide" Target="slides/slide25.xml"/><Relationship Id="rId46" Type="http://schemas.openxmlformats.org/officeDocument/2006/relationships/slide" Target="slides/slide33.xml"/><Relationship Id="rId59" Type="http://schemas.openxmlformats.org/officeDocument/2006/relationships/slide" Target="slides/slide46.xml"/><Relationship Id="rId67" Type="http://schemas.openxmlformats.org/officeDocument/2006/relationships/tableStyles" Target="tableStyles.xml"/><Relationship Id="rId20" Type="http://schemas.openxmlformats.org/officeDocument/2006/relationships/slide" Target="slides/slide7.xml"/><Relationship Id="rId41" Type="http://schemas.openxmlformats.org/officeDocument/2006/relationships/slide" Target="slides/slide28.xml"/><Relationship Id="rId54" Type="http://schemas.openxmlformats.org/officeDocument/2006/relationships/slide" Target="slides/slide41.xml"/><Relationship Id="rId62" Type="http://schemas.openxmlformats.org/officeDocument/2006/relationships/slide" Target="slides/slide4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slide" Target="slides/slide15.xml"/><Relationship Id="rId36" Type="http://schemas.openxmlformats.org/officeDocument/2006/relationships/slide" Target="slides/slide23.xml"/><Relationship Id="rId49" Type="http://schemas.openxmlformats.org/officeDocument/2006/relationships/slide" Target="slides/slide36.xml"/><Relationship Id="rId57" Type="http://schemas.openxmlformats.org/officeDocument/2006/relationships/slide" Target="slides/slide44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18.xml"/><Relationship Id="rId44" Type="http://schemas.openxmlformats.org/officeDocument/2006/relationships/slide" Target="slides/slide31.xml"/><Relationship Id="rId52" Type="http://schemas.openxmlformats.org/officeDocument/2006/relationships/slide" Target="slides/slide39.xml"/><Relationship Id="rId60" Type="http://schemas.openxmlformats.org/officeDocument/2006/relationships/slide" Target="slides/slide47.xml"/><Relationship Id="rId65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5.xml"/><Relationship Id="rId39" Type="http://schemas.openxmlformats.org/officeDocument/2006/relationships/slide" Target="slides/slide26.xml"/><Relationship Id="rId34" Type="http://schemas.openxmlformats.org/officeDocument/2006/relationships/slide" Target="slides/slide21.xml"/><Relationship Id="rId50" Type="http://schemas.openxmlformats.org/officeDocument/2006/relationships/slide" Target="slides/slide37.xml"/><Relationship Id="rId55" Type="http://schemas.openxmlformats.org/officeDocument/2006/relationships/slide" Target="slides/slide4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 Barker" userId="8227ee0e-fd3b-4e42-9476-b3edf034b415" providerId="ADAL" clId="{87143BDE-231A-44BE-9718-AC3D9B9DF6DE}"/>
    <pc:docChg chg="undo custSel addSld modSld sldOrd">
      <pc:chgData name="J Barker" userId="8227ee0e-fd3b-4e42-9476-b3edf034b415" providerId="ADAL" clId="{87143BDE-231A-44BE-9718-AC3D9B9DF6DE}" dt="2018-09-17T14:15:51.192" v="1297" actId="14100"/>
      <pc:docMkLst>
        <pc:docMk/>
      </pc:docMkLst>
      <pc:sldChg chg="addSp delSp modSp">
        <pc:chgData name="J Barker" userId="8227ee0e-fd3b-4e42-9476-b3edf034b415" providerId="ADAL" clId="{87143BDE-231A-44BE-9718-AC3D9B9DF6DE}" dt="2018-09-17T13:19:04.333" v="210" actId="14100"/>
        <pc:sldMkLst>
          <pc:docMk/>
          <pc:sldMk cId="0" sldId="256"/>
        </pc:sldMkLst>
        <pc:spChg chg="mod">
          <ac:chgData name="J Barker" userId="8227ee0e-fd3b-4e42-9476-b3edf034b415" providerId="ADAL" clId="{87143BDE-231A-44BE-9718-AC3D9B9DF6DE}" dt="2018-09-17T13:16:51.450" v="30"/>
          <ac:spMkLst>
            <pc:docMk/>
            <pc:sldMk cId="0" sldId="256"/>
            <ac:spMk id="11" creationId="{00000000-0000-0000-0000-000000000000}"/>
          </ac:spMkLst>
        </pc:spChg>
        <pc:spChg chg="mod">
          <ac:chgData name="J Barker" userId="8227ee0e-fd3b-4e42-9476-b3edf034b415" providerId="ADAL" clId="{87143BDE-231A-44BE-9718-AC3D9B9DF6DE}" dt="2018-09-17T13:16:56.370" v="32"/>
          <ac:spMkLst>
            <pc:docMk/>
            <pc:sldMk cId="0" sldId="256"/>
            <ac:spMk id="12" creationId="{00000000-0000-0000-0000-000000000000}"/>
          </ac:spMkLst>
        </pc:spChg>
        <pc:spChg chg="mod">
          <ac:chgData name="J Barker" userId="8227ee0e-fd3b-4e42-9476-b3edf034b415" providerId="ADAL" clId="{87143BDE-231A-44BE-9718-AC3D9B9DF6DE}" dt="2018-09-17T13:16:46.529" v="28"/>
          <ac:spMkLst>
            <pc:docMk/>
            <pc:sldMk cId="0" sldId="256"/>
            <ac:spMk id="13" creationId="{00000000-0000-0000-0000-000000000000}"/>
          </ac:spMkLst>
        </pc:spChg>
        <pc:spChg chg="mod">
          <ac:chgData name="J Barker" userId="8227ee0e-fd3b-4e42-9476-b3edf034b415" providerId="ADAL" clId="{87143BDE-231A-44BE-9718-AC3D9B9DF6DE}" dt="2018-09-17T13:19:04.333" v="210" actId="14100"/>
          <ac:spMkLst>
            <pc:docMk/>
            <pc:sldMk cId="0" sldId="256"/>
            <ac:spMk id="15" creationId="{00000000-0000-0000-0000-000000000000}"/>
          </ac:spMkLst>
        </pc:spChg>
        <pc:spChg chg="mod">
          <ac:chgData name="J Barker" userId="8227ee0e-fd3b-4e42-9476-b3edf034b415" providerId="ADAL" clId="{87143BDE-231A-44BE-9718-AC3D9B9DF6DE}" dt="2018-09-17T13:18:57.601" v="208" actId="14100"/>
          <ac:spMkLst>
            <pc:docMk/>
            <pc:sldMk cId="0" sldId="256"/>
            <ac:spMk id="18" creationId="{00000000-0000-0000-0000-000000000000}"/>
          </ac:spMkLst>
        </pc:spChg>
        <pc:picChg chg="add mod ord">
          <ac:chgData name="J Barker" userId="8227ee0e-fd3b-4e42-9476-b3edf034b415" providerId="ADAL" clId="{87143BDE-231A-44BE-9718-AC3D9B9DF6DE}" dt="2018-09-17T13:16:39.322" v="26" actId="167"/>
          <ac:picMkLst>
            <pc:docMk/>
            <pc:sldMk cId="0" sldId="256"/>
            <ac:picMk id="3" creationId="{83B7F0B4-9402-48B7-9F2F-5499138289F8}"/>
          </ac:picMkLst>
        </pc:picChg>
        <pc:picChg chg="add del">
          <ac:chgData name="J Barker" userId="8227ee0e-fd3b-4e42-9476-b3edf034b415" providerId="ADAL" clId="{87143BDE-231A-44BE-9718-AC3D9B9DF6DE}" dt="2018-09-17T13:18:44.491" v="205" actId="478"/>
          <ac:picMkLst>
            <pc:docMk/>
            <pc:sldMk cId="0" sldId="256"/>
            <ac:picMk id="14" creationId="{00000000-0000-0000-0000-000000000000}"/>
          </ac:picMkLst>
        </pc:picChg>
        <pc:picChg chg="add del">
          <ac:chgData name="J Barker" userId="8227ee0e-fd3b-4e42-9476-b3edf034b415" providerId="ADAL" clId="{87143BDE-231A-44BE-9718-AC3D9B9DF6DE}" dt="2018-09-17T13:18:51.737" v="207" actId="478"/>
          <ac:picMkLst>
            <pc:docMk/>
            <pc:sldMk cId="0" sldId="256"/>
            <ac:picMk id="16" creationId="{00000000-0000-0000-0000-000000000000}"/>
          </ac:picMkLst>
        </pc:picChg>
        <pc:picChg chg="add del">
          <ac:chgData name="J Barker" userId="8227ee0e-fd3b-4e42-9476-b3edf034b415" providerId="ADAL" clId="{87143BDE-231A-44BE-9718-AC3D9B9DF6DE}" dt="2018-09-17T13:18:43.323" v="204" actId="478"/>
          <ac:picMkLst>
            <pc:docMk/>
            <pc:sldMk cId="0" sldId="256"/>
            <ac:picMk id="2050" creationId="{00000000-0000-0000-0000-000000000000}"/>
          </ac:picMkLst>
        </pc:picChg>
        <pc:picChg chg="add del">
          <ac:chgData name="J Barker" userId="8227ee0e-fd3b-4e42-9476-b3edf034b415" providerId="ADAL" clId="{87143BDE-231A-44BE-9718-AC3D9B9DF6DE}" dt="2018-09-17T13:18:40.537" v="203" actId="478"/>
          <ac:picMkLst>
            <pc:docMk/>
            <pc:sldMk cId="0" sldId="256"/>
            <ac:picMk id="63490" creationId="{00000000-0000-0000-0000-000000000000}"/>
          </ac:picMkLst>
        </pc:picChg>
      </pc:sldChg>
      <pc:sldChg chg="modSp ord">
        <pc:chgData name="J Barker" userId="8227ee0e-fd3b-4e42-9476-b3edf034b415" providerId="ADAL" clId="{87143BDE-231A-44BE-9718-AC3D9B9DF6DE}" dt="2018-09-17T13:24:01.417" v="234"/>
        <pc:sldMkLst>
          <pc:docMk/>
          <pc:sldMk cId="0" sldId="270"/>
        </pc:sldMkLst>
        <pc:picChg chg="mod">
          <ac:chgData name="J Barker" userId="8227ee0e-fd3b-4e42-9476-b3edf034b415" providerId="ADAL" clId="{87143BDE-231A-44BE-9718-AC3D9B9DF6DE}" dt="2018-09-17T13:23:30.777" v="233"/>
          <ac:picMkLst>
            <pc:docMk/>
            <pc:sldMk cId="0" sldId="270"/>
            <ac:picMk id="6" creationId="{00000000-0000-0000-0000-000000000000}"/>
          </ac:picMkLst>
        </pc:picChg>
      </pc:sldChg>
      <pc:sldChg chg="modSp ord modAnim">
        <pc:chgData name="J Barker" userId="8227ee0e-fd3b-4e42-9476-b3edf034b415" providerId="ADAL" clId="{87143BDE-231A-44BE-9718-AC3D9B9DF6DE}" dt="2018-09-17T13:43:38.177" v="526"/>
        <pc:sldMkLst>
          <pc:docMk/>
          <pc:sldMk cId="0" sldId="303"/>
        </pc:sldMkLst>
        <pc:spChg chg="mod">
          <ac:chgData name="J Barker" userId="8227ee0e-fd3b-4e42-9476-b3edf034b415" providerId="ADAL" clId="{87143BDE-231A-44BE-9718-AC3D9B9DF6DE}" dt="2018-09-17T13:11:00.825" v="2"/>
          <ac:spMkLst>
            <pc:docMk/>
            <pc:sldMk cId="0" sldId="303"/>
            <ac:spMk id="56322" creationId="{3DB101A2-2AEF-4AF0-B830-6CCFF394E279}"/>
          </ac:spMkLst>
        </pc:spChg>
      </pc:sldChg>
      <pc:sldChg chg="modSp ord modAnim">
        <pc:chgData name="J Barker" userId="8227ee0e-fd3b-4e42-9476-b3edf034b415" providerId="ADAL" clId="{87143BDE-231A-44BE-9718-AC3D9B9DF6DE}" dt="2018-09-17T13:43:38.177" v="526"/>
        <pc:sldMkLst>
          <pc:docMk/>
          <pc:sldMk cId="0" sldId="304"/>
        </pc:sldMkLst>
        <pc:spChg chg="mod">
          <ac:chgData name="J Barker" userId="8227ee0e-fd3b-4e42-9476-b3edf034b415" providerId="ADAL" clId="{87143BDE-231A-44BE-9718-AC3D9B9DF6DE}" dt="2018-09-17T13:11:34.467" v="6"/>
          <ac:spMkLst>
            <pc:docMk/>
            <pc:sldMk cId="0" sldId="304"/>
            <ac:spMk id="98307" creationId="{83B12F97-EA39-4ADB-BD52-CE0B74EBA610}"/>
          </ac:spMkLst>
        </pc:spChg>
      </pc:sldChg>
      <pc:sldChg chg="addSp delSp modSp add modTransition">
        <pc:chgData name="J Barker" userId="8227ee0e-fd3b-4e42-9476-b3edf034b415" providerId="ADAL" clId="{87143BDE-231A-44BE-9718-AC3D9B9DF6DE}" dt="2018-09-17T13:12:32.470" v="9" actId="931"/>
        <pc:sldMkLst>
          <pc:docMk/>
          <pc:sldMk cId="970383564" sldId="306"/>
        </pc:sldMkLst>
        <pc:spChg chg="del">
          <ac:chgData name="J Barker" userId="8227ee0e-fd3b-4e42-9476-b3edf034b415" providerId="ADAL" clId="{87143BDE-231A-44BE-9718-AC3D9B9DF6DE}" dt="2018-09-17T13:12:09.295" v="8"/>
          <ac:spMkLst>
            <pc:docMk/>
            <pc:sldMk cId="970383564" sldId="306"/>
            <ac:spMk id="2" creationId="{BD4F92F4-9D88-46EF-AD5B-77130944A387}"/>
          </ac:spMkLst>
        </pc:spChg>
        <pc:spChg chg="del">
          <ac:chgData name="J Barker" userId="8227ee0e-fd3b-4e42-9476-b3edf034b415" providerId="ADAL" clId="{87143BDE-231A-44BE-9718-AC3D9B9DF6DE}" dt="2018-09-17T13:12:09.295" v="8"/>
          <ac:spMkLst>
            <pc:docMk/>
            <pc:sldMk cId="970383564" sldId="306"/>
            <ac:spMk id="3" creationId="{E474F344-5947-41F1-BB26-14D9E4EC80E3}"/>
          </ac:spMkLst>
        </pc:spChg>
        <pc:picChg chg="add mod">
          <ac:chgData name="J Barker" userId="8227ee0e-fd3b-4e42-9476-b3edf034b415" providerId="ADAL" clId="{87143BDE-231A-44BE-9718-AC3D9B9DF6DE}" dt="2018-09-17T13:12:32.470" v="9" actId="931"/>
          <ac:picMkLst>
            <pc:docMk/>
            <pc:sldMk cId="970383564" sldId="306"/>
            <ac:picMk id="6" creationId="{F5CD6993-9018-4070-AB15-824C9762E54C}"/>
          </ac:picMkLst>
        </pc:picChg>
      </pc:sldChg>
      <pc:sldChg chg="addSp delSp modSp add ord setBg">
        <pc:chgData name="J Barker" userId="8227ee0e-fd3b-4e42-9476-b3edf034b415" providerId="ADAL" clId="{87143BDE-231A-44BE-9718-AC3D9B9DF6DE}" dt="2018-09-17T13:21:53.598" v="232" actId="14100"/>
        <pc:sldMkLst>
          <pc:docMk/>
          <pc:sldMk cId="2031183450" sldId="307"/>
        </pc:sldMkLst>
        <pc:spChg chg="del">
          <ac:chgData name="J Barker" userId="8227ee0e-fd3b-4e42-9476-b3edf034b415" providerId="ADAL" clId="{87143BDE-231A-44BE-9718-AC3D9B9DF6DE}" dt="2018-09-17T13:19:16.222" v="212"/>
          <ac:spMkLst>
            <pc:docMk/>
            <pc:sldMk cId="2031183450" sldId="307"/>
            <ac:spMk id="2" creationId="{076D0F8A-4A4E-41F6-BE8B-4D40098C304C}"/>
          </ac:spMkLst>
        </pc:spChg>
        <pc:spChg chg="del">
          <ac:chgData name="J Barker" userId="8227ee0e-fd3b-4e42-9476-b3edf034b415" providerId="ADAL" clId="{87143BDE-231A-44BE-9718-AC3D9B9DF6DE}" dt="2018-09-17T13:19:16.222" v="212"/>
          <ac:spMkLst>
            <pc:docMk/>
            <pc:sldMk cId="2031183450" sldId="307"/>
            <ac:spMk id="3" creationId="{0A78D426-5F9E-469D-8423-C5FC5850D2A1}"/>
          </ac:spMkLst>
        </pc:spChg>
        <pc:picChg chg="add del mod">
          <ac:chgData name="J Barker" userId="8227ee0e-fd3b-4e42-9476-b3edf034b415" providerId="ADAL" clId="{87143BDE-231A-44BE-9718-AC3D9B9DF6DE}" dt="2018-09-17T13:20:52.273" v="223"/>
          <ac:picMkLst>
            <pc:docMk/>
            <pc:sldMk cId="2031183450" sldId="307"/>
            <ac:picMk id="5" creationId="{AB211745-8A9C-45E7-88C7-5F3B1CA8DEA2}"/>
          </ac:picMkLst>
        </pc:picChg>
        <pc:picChg chg="add mod">
          <ac:chgData name="J Barker" userId="8227ee0e-fd3b-4e42-9476-b3edf034b415" providerId="ADAL" clId="{87143BDE-231A-44BE-9718-AC3D9B9DF6DE}" dt="2018-09-17T13:21:53.598" v="232" actId="14100"/>
          <ac:picMkLst>
            <pc:docMk/>
            <pc:sldMk cId="2031183450" sldId="307"/>
            <ac:picMk id="7" creationId="{24317496-926B-49D5-B6C2-665F9FAD53B7}"/>
          </ac:picMkLst>
        </pc:picChg>
      </pc:sldChg>
      <pc:sldChg chg="addSp modSp add setBg">
        <pc:chgData name="J Barker" userId="8227ee0e-fd3b-4e42-9476-b3edf034b415" providerId="ADAL" clId="{87143BDE-231A-44BE-9718-AC3D9B9DF6DE}" dt="2018-09-17T13:25:33.999" v="358" actId="14100"/>
        <pc:sldMkLst>
          <pc:docMk/>
          <pc:sldMk cId="2074118214" sldId="308"/>
        </pc:sldMkLst>
        <pc:spChg chg="add mod">
          <ac:chgData name="J Barker" userId="8227ee0e-fd3b-4e42-9476-b3edf034b415" providerId="ADAL" clId="{87143BDE-231A-44BE-9718-AC3D9B9DF6DE}" dt="2018-09-17T13:24:55.028" v="307" actId="403"/>
          <ac:spMkLst>
            <pc:docMk/>
            <pc:sldMk cId="2074118214" sldId="308"/>
            <ac:spMk id="5" creationId="{BFB1A33D-969C-43CC-BE03-27A135688595}"/>
          </ac:spMkLst>
        </pc:spChg>
        <pc:spChg chg="add mod">
          <ac:chgData name="J Barker" userId="8227ee0e-fd3b-4e42-9476-b3edf034b415" providerId="ADAL" clId="{87143BDE-231A-44BE-9718-AC3D9B9DF6DE}" dt="2018-09-17T13:25:33.999" v="358" actId="14100"/>
          <ac:spMkLst>
            <pc:docMk/>
            <pc:sldMk cId="2074118214" sldId="308"/>
            <ac:spMk id="6" creationId="{01F76C1E-29B9-4276-8B7F-650C2FEE8F90}"/>
          </ac:spMkLst>
        </pc:spChg>
        <pc:picChg chg="add mod">
          <ac:chgData name="J Barker" userId="8227ee0e-fd3b-4e42-9476-b3edf034b415" providerId="ADAL" clId="{87143BDE-231A-44BE-9718-AC3D9B9DF6DE}" dt="2018-09-17T13:20:49.473" v="222" actId="1076"/>
          <ac:picMkLst>
            <pc:docMk/>
            <pc:sldMk cId="2074118214" sldId="308"/>
            <ac:picMk id="3" creationId="{DC2C7223-8879-4165-9FC2-C2763AF2518A}"/>
          </ac:picMkLst>
        </pc:picChg>
        <pc:picChg chg="add mod">
          <ac:chgData name="J Barker" userId="8227ee0e-fd3b-4e42-9476-b3edf034b415" providerId="ADAL" clId="{87143BDE-231A-44BE-9718-AC3D9B9DF6DE}" dt="2018-09-17T13:21:15.265" v="228" actId="14100"/>
          <ac:picMkLst>
            <pc:docMk/>
            <pc:sldMk cId="2074118214" sldId="308"/>
            <ac:picMk id="4" creationId="{757ACD4B-721C-42C5-86BF-146381842AAC}"/>
          </ac:picMkLst>
        </pc:picChg>
      </pc:sldChg>
      <pc:sldChg chg="addSp modSp add setBg modAnim">
        <pc:chgData name="J Barker" userId="8227ee0e-fd3b-4e42-9476-b3edf034b415" providerId="ADAL" clId="{87143BDE-231A-44BE-9718-AC3D9B9DF6DE}" dt="2018-09-17T13:43:20.468" v="525"/>
        <pc:sldMkLst>
          <pc:docMk/>
          <pc:sldMk cId="4035208062" sldId="309"/>
        </pc:sldMkLst>
        <pc:spChg chg="add mod">
          <ac:chgData name="J Barker" userId="8227ee0e-fd3b-4e42-9476-b3edf034b415" providerId="ADAL" clId="{87143BDE-231A-44BE-9718-AC3D9B9DF6DE}" dt="2018-09-17T13:42:41.560" v="460" actId="14100"/>
          <ac:spMkLst>
            <pc:docMk/>
            <pc:sldMk cId="4035208062" sldId="309"/>
            <ac:spMk id="4" creationId="{B97F2B2D-62F7-4EF5-84E4-3A8140FAA33B}"/>
          </ac:spMkLst>
        </pc:spChg>
        <pc:spChg chg="add mod">
          <ac:chgData name="J Barker" userId="8227ee0e-fd3b-4e42-9476-b3edf034b415" providerId="ADAL" clId="{87143BDE-231A-44BE-9718-AC3D9B9DF6DE}" dt="2018-09-17T13:43:18.520" v="524" actId="14100"/>
          <ac:spMkLst>
            <pc:docMk/>
            <pc:sldMk cId="4035208062" sldId="309"/>
            <ac:spMk id="5" creationId="{5F733D99-27DD-4488-A5D1-2DD89169AD1A}"/>
          </ac:spMkLst>
        </pc:spChg>
        <pc:picChg chg="add mod modCrop">
          <ac:chgData name="J Barker" userId="8227ee0e-fd3b-4e42-9476-b3edf034b415" providerId="ADAL" clId="{87143BDE-231A-44BE-9718-AC3D9B9DF6DE}" dt="2018-09-17T13:41:51.431" v="441" actId="1076"/>
          <ac:picMkLst>
            <pc:docMk/>
            <pc:sldMk cId="4035208062" sldId="309"/>
            <ac:picMk id="3" creationId="{3BD48235-8DA0-46A0-A0A7-74F248A49525}"/>
          </ac:picMkLst>
        </pc:picChg>
      </pc:sldChg>
      <pc:sldChg chg="delSp modSp">
        <pc:chgData name="J Barker" userId="8227ee0e-fd3b-4e42-9476-b3edf034b415" providerId="ADAL" clId="{87143BDE-231A-44BE-9718-AC3D9B9DF6DE}" dt="2018-09-17T13:28:57.512" v="361" actId="478"/>
        <pc:sldMkLst>
          <pc:docMk/>
          <pc:sldMk cId="21752787" sldId="310"/>
        </pc:sldMkLst>
        <pc:spChg chg="del">
          <ac:chgData name="J Barker" userId="8227ee0e-fd3b-4e42-9476-b3edf034b415" providerId="ADAL" clId="{87143BDE-231A-44BE-9718-AC3D9B9DF6DE}" dt="2018-09-17T13:28:57.512" v="361" actId="478"/>
          <ac:spMkLst>
            <pc:docMk/>
            <pc:sldMk cId="21752787" sldId="310"/>
            <ac:spMk id="5" creationId="{00000000-0000-0000-0000-000000000000}"/>
          </ac:spMkLst>
        </pc:spChg>
        <pc:picChg chg="mod">
          <ac:chgData name="J Barker" userId="8227ee0e-fd3b-4e42-9476-b3edf034b415" providerId="ADAL" clId="{87143BDE-231A-44BE-9718-AC3D9B9DF6DE}" dt="2018-09-17T13:28:13.115" v="360"/>
          <ac:picMkLst>
            <pc:docMk/>
            <pc:sldMk cId="21752787" sldId="310"/>
            <ac:picMk id="6" creationId="{00000000-0000-0000-0000-000000000000}"/>
          </ac:picMkLst>
        </pc:picChg>
      </pc:sldChg>
      <pc:sldChg chg="addSp modSp add ord">
        <pc:chgData name="J Barker" userId="8227ee0e-fd3b-4e42-9476-b3edf034b415" providerId="ADAL" clId="{87143BDE-231A-44BE-9718-AC3D9B9DF6DE}" dt="2018-09-17T13:38:09.048" v="372"/>
        <pc:sldMkLst>
          <pc:docMk/>
          <pc:sldMk cId="1628427786" sldId="311"/>
        </pc:sldMkLst>
        <pc:picChg chg="add mod">
          <ac:chgData name="J Barker" userId="8227ee0e-fd3b-4e42-9476-b3edf034b415" providerId="ADAL" clId="{87143BDE-231A-44BE-9718-AC3D9B9DF6DE}" dt="2018-09-17T13:35:35.618" v="367"/>
          <ac:picMkLst>
            <pc:docMk/>
            <pc:sldMk cId="1628427786" sldId="311"/>
            <ac:picMk id="3" creationId="{FE86EBA6-1A99-452E-BF5A-A6E09201ED66}"/>
          </ac:picMkLst>
        </pc:picChg>
      </pc:sldChg>
      <pc:sldChg chg="addSp modSp add">
        <pc:chgData name="J Barker" userId="8227ee0e-fd3b-4e42-9476-b3edf034b415" providerId="ADAL" clId="{87143BDE-231A-44BE-9718-AC3D9B9DF6DE}" dt="2018-09-17T13:39:22.428" v="431" actId="14100"/>
        <pc:sldMkLst>
          <pc:docMk/>
          <pc:sldMk cId="89587796" sldId="312"/>
        </pc:sldMkLst>
        <pc:spChg chg="add mod">
          <ac:chgData name="J Barker" userId="8227ee0e-fd3b-4e42-9476-b3edf034b415" providerId="ADAL" clId="{87143BDE-231A-44BE-9718-AC3D9B9DF6DE}" dt="2018-09-17T13:39:22.428" v="431" actId="14100"/>
          <ac:spMkLst>
            <pc:docMk/>
            <pc:sldMk cId="89587796" sldId="312"/>
            <ac:spMk id="4" creationId="{5B07E4B5-BFF6-475C-9FB7-38D974FA4B21}"/>
          </ac:spMkLst>
        </pc:spChg>
        <pc:picChg chg="add mod">
          <ac:chgData name="J Barker" userId="8227ee0e-fd3b-4e42-9476-b3edf034b415" providerId="ADAL" clId="{87143BDE-231A-44BE-9718-AC3D9B9DF6DE}" dt="2018-09-17T13:36:05.468" v="368" actId="1076"/>
          <ac:picMkLst>
            <pc:docMk/>
            <pc:sldMk cId="89587796" sldId="312"/>
            <ac:picMk id="3" creationId="{A6CD61CA-F190-481F-879A-E80B2BF82A58}"/>
          </ac:picMkLst>
        </pc:picChg>
      </pc:sldChg>
      <pc:sldChg chg="addSp modSp add setBg modAnim">
        <pc:chgData name="J Barker" userId="8227ee0e-fd3b-4e42-9476-b3edf034b415" providerId="ADAL" clId="{87143BDE-231A-44BE-9718-AC3D9B9DF6DE}" dt="2018-09-17T13:42:12.061" v="443"/>
        <pc:sldMkLst>
          <pc:docMk/>
          <pc:sldMk cId="2475839782" sldId="313"/>
        </pc:sldMkLst>
        <pc:spChg chg="add">
          <ac:chgData name="J Barker" userId="8227ee0e-fd3b-4e42-9476-b3edf034b415" providerId="ADAL" clId="{87143BDE-231A-44BE-9718-AC3D9B9DF6DE}" dt="2018-09-17T13:42:05.665" v="442"/>
          <ac:spMkLst>
            <pc:docMk/>
            <pc:sldMk cId="2475839782" sldId="313"/>
            <ac:spMk id="4" creationId="{78FF1156-87F4-4795-9708-8932004226F8}"/>
          </ac:spMkLst>
        </pc:spChg>
        <pc:picChg chg="add mod">
          <ac:chgData name="J Barker" userId="8227ee0e-fd3b-4e42-9476-b3edf034b415" providerId="ADAL" clId="{87143BDE-231A-44BE-9718-AC3D9B9DF6DE}" dt="2018-09-17T13:39:34.583" v="434" actId="1076"/>
          <ac:picMkLst>
            <pc:docMk/>
            <pc:sldMk cId="2475839782" sldId="313"/>
            <ac:picMk id="3" creationId="{3BE83304-97AB-4835-BF67-0DA5B60B335A}"/>
          </ac:picMkLst>
        </pc:picChg>
      </pc:sldChg>
      <pc:sldChg chg="addSp modSp add setBg modAnim">
        <pc:chgData name="J Barker" userId="8227ee0e-fd3b-4e42-9476-b3edf034b415" providerId="ADAL" clId="{87143BDE-231A-44BE-9718-AC3D9B9DF6DE}" dt="2018-09-17T13:48:57.584" v="697"/>
        <pc:sldMkLst>
          <pc:docMk/>
          <pc:sldMk cId="3951930327" sldId="314"/>
        </pc:sldMkLst>
        <pc:spChg chg="add mod">
          <ac:chgData name="J Barker" userId="8227ee0e-fd3b-4e42-9476-b3edf034b415" providerId="ADAL" clId="{87143BDE-231A-44BE-9718-AC3D9B9DF6DE}" dt="2018-09-17T13:48:48.717" v="695" actId="14100"/>
          <ac:spMkLst>
            <pc:docMk/>
            <pc:sldMk cId="3951930327" sldId="314"/>
            <ac:spMk id="4" creationId="{729E48B3-1A51-47F7-B563-793B11255FB8}"/>
          </ac:spMkLst>
        </pc:spChg>
        <pc:spChg chg="add mod">
          <ac:chgData name="J Barker" userId="8227ee0e-fd3b-4e42-9476-b3edf034b415" providerId="ADAL" clId="{87143BDE-231A-44BE-9718-AC3D9B9DF6DE}" dt="2018-09-17T13:48:15.421" v="633" actId="14100"/>
          <ac:spMkLst>
            <pc:docMk/>
            <pc:sldMk cId="3951930327" sldId="314"/>
            <ac:spMk id="5" creationId="{4EC757DE-CE31-410E-91F9-4C3D69E65AB0}"/>
          </ac:spMkLst>
        </pc:spChg>
        <pc:picChg chg="add mod">
          <ac:chgData name="J Barker" userId="8227ee0e-fd3b-4e42-9476-b3edf034b415" providerId="ADAL" clId="{87143BDE-231A-44BE-9718-AC3D9B9DF6DE}" dt="2018-09-17T13:46:53.127" v="533" actId="1076"/>
          <ac:picMkLst>
            <pc:docMk/>
            <pc:sldMk cId="3951930327" sldId="314"/>
            <ac:picMk id="3" creationId="{253D6AF2-C58E-420C-B260-1E40A16EFC85}"/>
          </ac:picMkLst>
        </pc:picChg>
      </pc:sldChg>
      <pc:sldChg chg="addSp delSp modSp add modAnim">
        <pc:chgData name="J Barker" userId="8227ee0e-fd3b-4e42-9476-b3edf034b415" providerId="ADAL" clId="{87143BDE-231A-44BE-9718-AC3D9B9DF6DE}" dt="2018-09-17T13:56:58.155" v="932" actId="14100"/>
        <pc:sldMkLst>
          <pc:docMk/>
          <pc:sldMk cId="1455568684" sldId="315"/>
        </pc:sldMkLst>
        <pc:spChg chg="add mod">
          <ac:chgData name="J Barker" userId="8227ee0e-fd3b-4e42-9476-b3edf034b415" providerId="ADAL" clId="{87143BDE-231A-44BE-9718-AC3D9B9DF6DE}" dt="2018-09-17T13:56:58.155" v="932" actId="14100"/>
          <ac:spMkLst>
            <pc:docMk/>
            <pc:sldMk cId="1455568684" sldId="315"/>
            <ac:spMk id="6" creationId="{1C6B06AF-CDE3-4316-848F-779E54C77CCE}"/>
          </ac:spMkLst>
        </pc:spChg>
        <pc:picChg chg="add mod">
          <ac:chgData name="J Barker" userId="8227ee0e-fd3b-4e42-9476-b3edf034b415" providerId="ADAL" clId="{87143BDE-231A-44BE-9718-AC3D9B9DF6DE}" dt="2018-09-17T13:51:13.533" v="700" actId="1076"/>
          <ac:picMkLst>
            <pc:docMk/>
            <pc:sldMk cId="1455568684" sldId="315"/>
            <ac:picMk id="3" creationId="{F3B3A10B-1E5A-48CA-B6DD-EC2926A18B8D}"/>
          </ac:picMkLst>
        </pc:picChg>
        <pc:picChg chg="add del mod">
          <ac:chgData name="J Barker" userId="8227ee0e-fd3b-4e42-9476-b3edf034b415" providerId="ADAL" clId="{87143BDE-231A-44BE-9718-AC3D9B9DF6DE}" dt="2018-09-17T13:54:29.720" v="716" actId="478"/>
          <ac:picMkLst>
            <pc:docMk/>
            <pc:sldMk cId="1455568684" sldId="315"/>
            <ac:picMk id="5" creationId="{86A8A737-6E22-4757-9903-5AC94575349B}"/>
          </ac:picMkLst>
        </pc:picChg>
      </pc:sldChg>
      <pc:sldChg chg="addSp delSp modSp add modAnim">
        <pc:chgData name="J Barker" userId="8227ee0e-fd3b-4e42-9476-b3edf034b415" providerId="ADAL" clId="{87143BDE-231A-44BE-9718-AC3D9B9DF6DE}" dt="2018-09-17T14:15:51.192" v="1297" actId="14100"/>
        <pc:sldMkLst>
          <pc:docMk/>
          <pc:sldMk cId="2791140639" sldId="316"/>
        </pc:sldMkLst>
        <pc:spChg chg="add mod">
          <ac:chgData name="J Barker" userId="8227ee0e-fd3b-4e42-9476-b3edf034b415" providerId="ADAL" clId="{87143BDE-231A-44BE-9718-AC3D9B9DF6DE}" dt="2018-09-17T14:15:23.659" v="1289" actId="1076"/>
          <ac:spMkLst>
            <pc:docMk/>
            <pc:sldMk cId="2791140639" sldId="316"/>
            <ac:spMk id="3" creationId="{22B31468-ADC6-43B5-A6E2-920428EE06BE}"/>
          </ac:spMkLst>
        </pc:spChg>
        <pc:spChg chg="add mod">
          <ac:chgData name="J Barker" userId="8227ee0e-fd3b-4e42-9476-b3edf034b415" providerId="ADAL" clId="{87143BDE-231A-44BE-9718-AC3D9B9DF6DE}" dt="2018-09-17T14:15:23.659" v="1289" actId="1076"/>
          <ac:spMkLst>
            <pc:docMk/>
            <pc:sldMk cId="2791140639" sldId="316"/>
            <ac:spMk id="4" creationId="{EA264DB9-38A1-4749-BFA2-DFC10CFC0C5E}"/>
          </ac:spMkLst>
        </pc:spChg>
        <pc:spChg chg="add mod">
          <ac:chgData name="J Barker" userId="8227ee0e-fd3b-4e42-9476-b3edf034b415" providerId="ADAL" clId="{87143BDE-231A-44BE-9718-AC3D9B9DF6DE}" dt="2018-09-17T14:15:23.659" v="1289" actId="1076"/>
          <ac:spMkLst>
            <pc:docMk/>
            <pc:sldMk cId="2791140639" sldId="316"/>
            <ac:spMk id="5" creationId="{F544853B-AA14-4719-B868-7D45A456B239}"/>
          </ac:spMkLst>
        </pc:spChg>
        <pc:spChg chg="add mod">
          <ac:chgData name="J Barker" userId="8227ee0e-fd3b-4e42-9476-b3edf034b415" providerId="ADAL" clId="{87143BDE-231A-44BE-9718-AC3D9B9DF6DE}" dt="2018-09-17T14:15:23.659" v="1289" actId="1076"/>
          <ac:spMkLst>
            <pc:docMk/>
            <pc:sldMk cId="2791140639" sldId="316"/>
            <ac:spMk id="6" creationId="{D89DCCC1-6E24-4CA3-AB3E-780D163B1FC3}"/>
          </ac:spMkLst>
        </pc:spChg>
        <pc:spChg chg="add mod">
          <ac:chgData name="J Barker" userId="8227ee0e-fd3b-4e42-9476-b3edf034b415" providerId="ADAL" clId="{87143BDE-231A-44BE-9718-AC3D9B9DF6DE}" dt="2018-09-17T14:15:23.659" v="1289" actId="1076"/>
          <ac:spMkLst>
            <pc:docMk/>
            <pc:sldMk cId="2791140639" sldId="316"/>
            <ac:spMk id="7" creationId="{32F58021-2C1E-43BC-98B7-110DD9EF72F2}"/>
          </ac:spMkLst>
        </pc:spChg>
        <pc:spChg chg="add mod ord">
          <ac:chgData name="J Barker" userId="8227ee0e-fd3b-4e42-9476-b3edf034b415" providerId="ADAL" clId="{87143BDE-231A-44BE-9718-AC3D9B9DF6DE}" dt="2018-09-17T14:15:23.659" v="1289" actId="1076"/>
          <ac:spMkLst>
            <pc:docMk/>
            <pc:sldMk cId="2791140639" sldId="316"/>
            <ac:spMk id="8" creationId="{567C4C8F-7CC1-40C9-AC9C-138BEDAD41C7}"/>
          </ac:spMkLst>
        </pc:spChg>
        <pc:spChg chg="add mod">
          <ac:chgData name="J Barker" userId="8227ee0e-fd3b-4e42-9476-b3edf034b415" providerId="ADAL" clId="{87143BDE-231A-44BE-9718-AC3D9B9DF6DE}" dt="2018-09-17T14:15:23.659" v="1289" actId="1076"/>
          <ac:spMkLst>
            <pc:docMk/>
            <pc:sldMk cId="2791140639" sldId="316"/>
            <ac:spMk id="9" creationId="{70054737-0F5F-4791-86BF-98891B675157}"/>
          </ac:spMkLst>
        </pc:spChg>
        <pc:spChg chg="add mod">
          <ac:chgData name="J Barker" userId="8227ee0e-fd3b-4e42-9476-b3edf034b415" providerId="ADAL" clId="{87143BDE-231A-44BE-9718-AC3D9B9DF6DE}" dt="2018-09-17T14:15:23.659" v="1289" actId="1076"/>
          <ac:spMkLst>
            <pc:docMk/>
            <pc:sldMk cId="2791140639" sldId="316"/>
            <ac:spMk id="10" creationId="{5FD2BF6A-1613-484F-BF89-382E00B575A1}"/>
          </ac:spMkLst>
        </pc:spChg>
        <pc:spChg chg="add mod">
          <ac:chgData name="J Barker" userId="8227ee0e-fd3b-4e42-9476-b3edf034b415" providerId="ADAL" clId="{87143BDE-231A-44BE-9718-AC3D9B9DF6DE}" dt="2018-09-17T14:15:23.659" v="1289" actId="1076"/>
          <ac:spMkLst>
            <pc:docMk/>
            <pc:sldMk cId="2791140639" sldId="316"/>
            <ac:spMk id="11" creationId="{981A5ACE-4219-4128-8FA4-6F38F6849C93}"/>
          </ac:spMkLst>
        </pc:spChg>
        <pc:spChg chg="add del mod">
          <ac:chgData name="J Barker" userId="8227ee0e-fd3b-4e42-9476-b3edf034b415" providerId="ADAL" clId="{87143BDE-231A-44BE-9718-AC3D9B9DF6DE}" dt="2018-09-17T14:12:07.720" v="1091" actId="478"/>
          <ac:spMkLst>
            <pc:docMk/>
            <pc:sldMk cId="2791140639" sldId="316"/>
            <ac:spMk id="12" creationId="{E6899681-8C5B-4A56-B96A-9F2F6E27B603}"/>
          </ac:spMkLst>
        </pc:spChg>
        <pc:spChg chg="add mod">
          <ac:chgData name="J Barker" userId="8227ee0e-fd3b-4e42-9476-b3edf034b415" providerId="ADAL" clId="{87143BDE-231A-44BE-9718-AC3D9B9DF6DE}" dt="2018-09-17T14:15:28.249" v="1290" actId="1076"/>
          <ac:spMkLst>
            <pc:docMk/>
            <pc:sldMk cId="2791140639" sldId="316"/>
            <ac:spMk id="14" creationId="{B9093FC7-1DC1-431E-9423-33C251C22FD1}"/>
          </ac:spMkLst>
        </pc:spChg>
        <pc:spChg chg="add mod">
          <ac:chgData name="J Barker" userId="8227ee0e-fd3b-4e42-9476-b3edf034b415" providerId="ADAL" clId="{87143BDE-231A-44BE-9718-AC3D9B9DF6DE}" dt="2018-09-17T14:15:32.433" v="1292" actId="14100"/>
          <ac:spMkLst>
            <pc:docMk/>
            <pc:sldMk cId="2791140639" sldId="316"/>
            <ac:spMk id="15" creationId="{DEDBB4FF-58AB-4D9D-97D7-49D46C267FEC}"/>
          </ac:spMkLst>
        </pc:spChg>
        <pc:spChg chg="add mod">
          <ac:chgData name="J Barker" userId="8227ee0e-fd3b-4e42-9476-b3edf034b415" providerId="ADAL" clId="{87143BDE-231A-44BE-9718-AC3D9B9DF6DE}" dt="2018-09-17T14:15:51.192" v="1297" actId="14100"/>
          <ac:spMkLst>
            <pc:docMk/>
            <pc:sldMk cId="2791140639" sldId="316"/>
            <ac:spMk id="16" creationId="{6B8290BE-10BA-4EDA-9124-3F9BFF0DEF61}"/>
          </ac:spMkLst>
        </pc:spChg>
        <pc:picChg chg="add mod ord modCrop">
          <ac:chgData name="J Barker" userId="8227ee0e-fd3b-4e42-9476-b3edf034b415" providerId="ADAL" clId="{87143BDE-231A-44BE-9718-AC3D9B9DF6DE}" dt="2018-09-17T14:15:23.659" v="1289" actId="1076"/>
          <ac:picMkLst>
            <pc:docMk/>
            <pc:sldMk cId="2791140639" sldId="316"/>
            <ac:picMk id="2" creationId="{5178F419-61F1-4DCB-8140-AD7BDC70334A}"/>
          </ac:picMkLst>
        </pc:picChg>
        <pc:picChg chg="add mod">
          <ac:chgData name="J Barker" userId="8227ee0e-fd3b-4e42-9476-b3edf034b415" providerId="ADAL" clId="{87143BDE-231A-44BE-9718-AC3D9B9DF6DE}" dt="2018-09-17T14:15:23.659" v="1289" actId="1076"/>
          <ac:picMkLst>
            <pc:docMk/>
            <pc:sldMk cId="2791140639" sldId="316"/>
            <ac:picMk id="13" creationId="{BB464079-6667-49F2-8DCC-43E29CEC28D1}"/>
          </ac:picMkLst>
        </pc:picChg>
      </pc:sldChg>
    </pc:docChg>
  </pc:docChgLst>
  <pc:docChgLst>
    <pc:chgData name="J Barker" userId="8227ee0e-fd3b-4e42-9476-b3edf034b415" providerId="ADAL" clId="{BA1DF5FA-DEC9-4656-AF76-BAFA1A7BEFD0}"/>
    <pc:docChg chg="undo custSel addSld delSld modSld sldOrd delMainMaster">
      <pc:chgData name="J Barker" userId="8227ee0e-fd3b-4e42-9476-b3edf034b415" providerId="ADAL" clId="{BA1DF5FA-DEC9-4656-AF76-BAFA1A7BEFD0}" dt="2018-10-06T11:00:46.093" v="1708" actId="2696"/>
      <pc:docMkLst>
        <pc:docMk/>
      </pc:docMkLst>
      <pc:sldChg chg="add del modTransition">
        <pc:chgData name="J Barker" userId="8227ee0e-fd3b-4e42-9476-b3edf034b415" providerId="ADAL" clId="{BA1DF5FA-DEC9-4656-AF76-BAFA1A7BEFD0}" dt="2018-09-27T18:25:06.231" v="1229"/>
        <pc:sldMkLst>
          <pc:docMk/>
          <pc:sldMk cId="0" sldId="261"/>
        </pc:sldMkLst>
      </pc:sldChg>
      <pc:sldChg chg="add del modTransition">
        <pc:chgData name="J Barker" userId="8227ee0e-fd3b-4e42-9476-b3edf034b415" providerId="ADAL" clId="{BA1DF5FA-DEC9-4656-AF76-BAFA1A7BEFD0}" dt="2018-09-27T18:25:06.231" v="1229"/>
        <pc:sldMkLst>
          <pc:docMk/>
          <pc:sldMk cId="0" sldId="263"/>
        </pc:sldMkLst>
      </pc:sldChg>
      <pc:sldChg chg="add del modTransition">
        <pc:chgData name="J Barker" userId="8227ee0e-fd3b-4e42-9476-b3edf034b415" providerId="ADAL" clId="{BA1DF5FA-DEC9-4656-AF76-BAFA1A7BEFD0}" dt="2018-09-27T18:25:06.231" v="1229"/>
        <pc:sldMkLst>
          <pc:docMk/>
          <pc:sldMk cId="0" sldId="264"/>
        </pc:sldMkLst>
      </pc:sldChg>
      <pc:sldChg chg="add del modTransition">
        <pc:chgData name="J Barker" userId="8227ee0e-fd3b-4e42-9476-b3edf034b415" providerId="ADAL" clId="{BA1DF5FA-DEC9-4656-AF76-BAFA1A7BEFD0}" dt="2018-09-27T18:25:06.231" v="1229"/>
        <pc:sldMkLst>
          <pc:docMk/>
          <pc:sldMk cId="0" sldId="269"/>
        </pc:sldMkLst>
      </pc:sldChg>
      <pc:sldChg chg="delSp">
        <pc:chgData name="J Barker" userId="8227ee0e-fd3b-4e42-9476-b3edf034b415" providerId="ADAL" clId="{BA1DF5FA-DEC9-4656-AF76-BAFA1A7BEFD0}" dt="2018-10-02T17:59:42.772" v="1522" actId="478"/>
        <pc:sldMkLst>
          <pc:docMk/>
          <pc:sldMk cId="0" sldId="270"/>
        </pc:sldMkLst>
        <pc:spChg chg="del">
          <ac:chgData name="J Barker" userId="8227ee0e-fd3b-4e42-9476-b3edf034b415" providerId="ADAL" clId="{BA1DF5FA-DEC9-4656-AF76-BAFA1A7BEFD0}" dt="2018-10-02T17:59:42.772" v="1522" actId="478"/>
          <ac:spMkLst>
            <pc:docMk/>
            <pc:sldMk cId="0" sldId="270"/>
            <ac:spMk id="5" creationId="{00000000-0000-0000-0000-000000000000}"/>
          </ac:spMkLst>
        </pc:spChg>
      </pc:sldChg>
      <pc:sldChg chg="add del modTransition">
        <pc:chgData name="J Barker" userId="8227ee0e-fd3b-4e42-9476-b3edf034b415" providerId="ADAL" clId="{BA1DF5FA-DEC9-4656-AF76-BAFA1A7BEFD0}" dt="2018-09-27T18:25:06.231" v="1229"/>
        <pc:sldMkLst>
          <pc:docMk/>
          <pc:sldMk cId="0" sldId="273"/>
        </pc:sldMkLst>
      </pc:sldChg>
      <pc:sldChg chg="add del modTransition">
        <pc:chgData name="J Barker" userId="8227ee0e-fd3b-4e42-9476-b3edf034b415" providerId="ADAL" clId="{BA1DF5FA-DEC9-4656-AF76-BAFA1A7BEFD0}" dt="2018-09-27T18:25:06.231" v="1229"/>
        <pc:sldMkLst>
          <pc:docMk/>
          <pc:sldMk cId="0" sldId="274"/>
        </pc:sldMkLst>
      </pc:sldChg>
      <pc:sldChg chg="add del modTransition">
        <pc:chgData name="J Barker" userId="8227ee0e-fd3b-4e42-9476-b3edf034b415" providerId="ADAL" clId="{BA1DF5FA-DEC9-4656-AF76-BAFA1A7BEFD0}" dt="2018-09-27T18:25:06.231" v="1229"/>
        <pc:sldMkLst>
          <pc:docMk/>
          <pc:sldMk cId="0" sldId="275"/>
        </pc:sldMkLst>
      </pc:sldChg>
      <pc:sldChg chg="add del modTransition">
        <pc:chgData name="J Barker" userId="8227ee0e-fd3b-4e42-9476-b3edf034b415" providerId="ADAL" clId="{BA1DF5FA-DEC9-4656-AF76-BAFA1A7BEFD0}" dt="2018-09-27T18:25:06.231" v="1229"/>
        <pc:sldMkLst>
          <pc:docMk/>
          <pc:sldMk cId="0" sldId="276"/>
        </pc:sldMkLst>
      </pc:sldChg>
      <pc:sldChg chg="addSp delSp modSp modAnim">
        <pc:chgData name="J Barker" userId="8227ee0e-fd3b-4e42-9476-b3edf034b415" providerId="ADAL" clId="{BA1DF5FA-DEC9-4656-AF76-BAFA1A7BEFD0}" dt="2018-09-27T18:25:47.927" v="1246"/>
        <pc:sldMkLst>
          <pc:docMk/>
          <pc:sldMk cId="351230505" sldId="277"/>
        </pc:sldMkLst>
        <pc:spChg chg="add del mod">
          <ac:chgData name="J Barker" userId="8227ee0e-fd3b-4e42-9476-b3edf034b415" providerId="ADAL" clId="{BA1DF5FA-DEC9-4656-AF76-BAFA1A7BEFD0}" dt="2018-09-27T18:23:38.617" v="1226"/>
          <ac:spMkLst>
            <pc:docMk/>
            <pc:sldMk cId="351230505" sldId="277"/>
            <ac:spMk id="4" creationId="{DF4D40AD-2CA3-4F89-BF4B-E1BA0E7C3CCF}"/>
          </ac:spMkLst>
        </pc:spChg>
        <pc:spChg chg="add mod">
          <ac:chgData name="J Barker" userId="8227ee0e-fd3b-4e42-9476-b3edf034b415" providerId="ADAL" clId="{BA1DF5FA-DEC9-4656-AF76-BAFA1A7BEFD0}" dt="2018-09-27T18:25:44.117" v="1245" actId="404"/>
          <ac:spMkLst>
            <pc:docMk/>
            <pc:sldMk cId="351230505" sldId="277"/>
            <ac:spMk id="6" creationId="{98416585-4073-4ED9-A56F-CDD1CC0F16A9}"/>
          </ac:spMkLst>
        </pc:spChg>
      </pc:sldChg>
      <pc:sldChg chg="modSp">
        <pc:chgData name="J Barker" userId="8227ee0e-fd3b-4e42-9476-b3edf034b415" providerId="ADAL" clId="{BA1DF5FA-DEC9-4656-AF76-BAFA1A7BEFD0}" dt="2018-09-30T10:27:25.514" v="1478" actId="1076"/>
        <pc:sldMkLst>
          <pc:docMk/>
          <pc:sldMk cId="0" sldId="279"/>
        </pc:sldMkLst>
        <pc:spChg chg="mod">
          <ac:chgData name="J Barker" userId="8227ee0e-fd3b-4e42-9476-b3edf034b415" providerId="ADAL" clId="{BA1DF5FA-DEC9-4656-AF76-BAFA1A7BEFD0}" dt="2018-09-30T10:27:25.514" v="1478" actId="1076"/>
          <ac:spMkLst>
            <pc:docMk/>
            <pc:sldMk cId="0" sldId="279"/>
            <ac:spMk id="5" creationId="{5E48704E-47B6-4232-88AB-3FFBEA8EDE7C}"/>
          </ac:spMkLst>
        </pc:spChg>
        <pc:spChg chg="mod">
          <ac:chgData name="J Barker" userId="8227ee0e-fd3b-4e42-9476-b3edf034b415" providerId="ADAL" clId="{BA1DF5FA-DEC9-4656-AF76-BAFA1A7BEFD0}" dt="2018-09-30T10:27:21.307" v="1476" actId="14100"/>
          <ac:spMkLst>
            <pc:docMk/>
            <pc:sldMk cId="0" sldId="279"/>
            <ac:spMk id="47108" creationId="{00000000-0000-0000-0000-000000000000}"/>
          </ac:spMkLst>
        </pc:spChg>
        <pc:spChg chg="mod">
          <ac:chgData name="J Barker" userId="8227ee0e-fd3b-4e42-9476-b3edf034b415" providerId="ADAL" clId="{BA1DF5FA-DEC9-4656-AF76-BAFA1A7BEFD0}" dt="2018-09-30T10:27:23.100" v="1477" actId="1076"/>
          <ac:spMkLst>
            <pc:docMk/>
            <pc:sldMk cId="0" sldId="279"/>
            <ac:spMk id="47109" creationId="{00000000-0000-0000-0000-000000000000}"/>
          </ac:spMkLst>
        </pc:spChg>
      </pc:sldChg>
      <pc:sldChg chg="modSp del">
        <pc:chgData name="J Barker" userId="8227ee0e-fd3b-4e42-9476-b3edf034b415" providerId="ADAL" clId="{BA1DF5FA-DEC9-4656-AF76-BAFA1A7BEFD0}" dt="2018-10-06T11:00:46.085" v="1696" actId="2696"/>
        <pc:sldMkLst>
          <pc:docMk/>
          <pc:sldMk cId="0" sldId="287"/>
        </pc:sldMkLst>
        <pc:spChg chg="mod ord">
          <ac:chgData name="J Barker" userId="8227ee0e-fd3b-4e42-9476-b3edf034b415" providerId="ADAL" clId="{BA1DF5FA-DEC9-4656-AF76-BAFA1A7BEFD0}" dt="2018-09-30T10:33:21.495" v="1505" actId="14100"/>
          <ac:spMkLst>
            <pc:docMk/>
            <pc:sldMk cId="0" sldId="287"/>
            <ac:spMk id="29698" creationId="{00000000-0000-0000-0000-000000000000}"/>
          </ac:spMkLst>
        </pc:spChg>
        <pc:spChg chg="mod">
          <ac:chgData name="J Barker" userId="8227ee0e-fd3b-4e42-9476-b3edf034b415" providerId="ADAL" clId="{BA1DF5FA-DEC9-4656-AF76-BAFA1A7BEFD0}" dt="2018-09-30T10:32:40.392" v="1500" actId="1076"/>
          <ac:spMkLst>
            <pc:docMk/>
            <pc:sldMk cId="0" sldId="287"/>
            <ac:spMk id="29699" creationId="{00000000-0000-0000-0000-000000000000}"/>
          </ac:spMkLst>
        </pc:spChg>
        <pc:spChg chg="mod">
          <ac:chgData name="J Barker" userId="8227ee0e-fd3b-4e42-9476-b3edf034b415" providerId="ADAL" clId="{BA1DF5FA-DEC9-4656-AF76-BAFA1A7BEFD0}" dt="2018-09-30T10:33:04.309" v="1504" actId="14100"/>
          <ac:spMkLst>
            <pc:docMk/>
            <pc:sldMk cId="0" sldId="287"/>
            <ac:spMk id="64517" creationId="{00000000-0000-0000-0000-000000000000}"/>
          </ac:spMkLst>
        </pc:spChg>
        <pc:picChg chg="mod">
          <ac:chgData name="J Barker" userId="8227ee0e-fd3b-4e42-9476-b3edf034b415" providerId="ADAL" clId="{BA1DF5FA-DEC9-4656-AF76-BAFA1A7BEFD0}" dt="2018-09-30T10:32:13.935" v="1491" actId="14100"/>
          <ac:picMkLst>
            <pc:docMk/>
            <pc:sldMk cId="0" sldId="287"/>
            <ac:picMk id="29700" creationId="{00000000-0000-0000-0000-000000000000}"/>
          </ac:picMkLst>
        </pc:picChg>
      </pc:sldChg>
      <pc:sldChg chg="del">
        <pc:chgData name="J Barker" userId="8227ee0e-fd3b-4e42-9476-b3edf034b415" providerId="ADAL" clId="{BA1DF5FA-DEC9-4656-AF76-BAFA1A7BEFD0}" dt="2018-09-27T18:23:22.967" v="1188" actId="2696"/>
        <pc:sldMkLst>
          <pc:docMk/>
          <pc:sldMk cId="1800480732" sldId="294"/>
        </pc:sldMkLst>
      </pc:sldChg>
      <pc:sldChg chg="modSp modAnim">
        <pc:chgData name="J Barker" userId="8227ee0e-fd3b-4e42-9476-b3edf034b415" providerId="ADAL" clId="{BA1DF5FA-DEC9-4656-AF76-BAFA1A7BEFD0}" dt="2018-09-30T10:31:25.747" v="1481"/>
        <pc:sldMkLst>
          <pc:docMk/>
          <pc:sldMk cId="0" sldId="304"/>
        </pc:sldMkLst>
        <pc:spChg chg="mod">
          <ac:chgData name="J Barker" userId="8227ee0e-fd3b-4e42-9476-b3edf034b415" providerId="ADAL" clId="{BA1DF5FA-DEC9-4656-AF76-BAFA1A7BEFD0}" dt="2018-09-30T10:31:25.747" v="1481"/>
          <ac:spMkLst>
            <pc:docMk/>
            <pc:sldMk cId="0" sldId="304"/>
            <ac:spMk id="98307" creationId="{83B12F97-EA39-4ADB-BD52-CE0B74EBA610}"/>
          </ac:spMkLst>
        </pc:spChg>
      </pc:sldChg>
      <pc:sldChg chg="addSp delSp modSp">
        <pc:chgData name="J Barker" userId="8227ee0e-fd3b-4e42-9476-b3edf034b415" providerId="ADAL" clId="{BA1DF5FA-DEC9-4656-AF76-BAFA1A7BEFD0}" dt="2018-09-27T18:33:20.724" v="1403" actId="1076"/>
        <pc:sldMkLst>
          <pc:docMk/>
          <pc:sldMk cId="970383564" sldId="306"/>
        </pc:sldMkLst>
        <pc:spChg chg="del">
          <ac:chgData name="J Barker" userId="8227ee0e-fd3b-4e42-9476-b3edf034b415" providerId="ADAL" clId="{BA1DF5FA-DEC9-4656-AF76-BAFA1A7BEFD0}" dt="2018-09-26T11:51:23.441" v="789" actId="478"/>
          <ac:spMkLst>
            <pc:docMk/>
            <pc:sldMk cId="970383564" sldId="306"/>
            <ac:spMk id="4" creationId="{9EB01DA5-E962-42C8-BC5F-A298CCCBE325}"/>
          </ac:spMkLst>
        </pc:spChg>
        <pc:spChg chg="add mod">
          <ac:chgData name="J Barker" userId="8227ee0e-fd3b-4e42-9476-b3edf034b415" providerId="ADAL" clId="{BA1DF5FA-DEC9-4656-AF76-BAFA1A7BEFD0}" dt="2018-09-27T18:33:17.828" v="1402" actId="20577"/>
          <ac:spMkLst>
            <pc:docMk/>
            <pc:sldMk cId="970383564" sldId="306"/>
            <ac:spMk id="4" creationId="{F413EC15-624B-448A-97F5-94A4E5A061BA}"/>
          </ac:spMkLst>
        </pc:spChg>
        <pc:spChg chg="add mod">
          <ac:chgData name="J Barker" userId="8227ee0e-fd3b-4e42-9476-b3edf034b415" providerId="ADAL" clId="{BA1DF5FA-DEC9-4656-AF76-BAFA1A7BEFD0}" dt="2018-09-27T18:33:20.724" v="1403" actId="1076"/>
          <ac:spMkLst>
            <pc:docMk/>
            <pc:sldMk cId="970383564" sldId="306"/>
            <ac:spMk id="5" creationId="{4723F386-362B-4747-9AD8-37053D5DEE1D}"/>
          </ac:spMkLst>
        </pc:spChg>
        <pc:picChg chg="del mod">
          <ac:chgData name="J Barker" userId="8227ee0e-fd3b-4e42-9476-b3edf034b415" providerId="ADAL" clId="{BA1DF5FA-DEC9-4656-AF76-BAFA1A7BEFD0}" dt="2018-09-26T11:55:28.294" v="895" actId="478"/>
          <ac:picMkLst>
            <pc:docMk/>
            <pc:sldMk cId="970383564" sldId="306"/>
            <ac:picMk id="6" creationId="{F5CD6993-9018-4070-AB15-824C9762E54C}"/>
          </ac:picMkLst>
        </pc:picChg>
        <pc:picChg chg="add mod">
          <ac:chgData name="J Barker" userId="8227ee0e-fd3b-4e42-9476-b3edf034b415" providerId="ADAL" clId="{BA1DF5FA-DEC9-4656-AF76-BAFA1A7BEFD0}" dt="2018-09-26T11:55:35.094" v="898" actId="1076"/>
          <ac:picMkLst>
            <pc:docMk/>
            <pc:sldMk cId="970383564" sldId="306"/>
            <ac:picMk id="7" creationId="{B1B2DBAE-D882-4CB1-83DD-5A18B7E0D805}"/>
          </ac:picMkLst>
        </pc:picChg>
      </pc:sldChg>
      <pc:sldChg chg="addSp modSp modAnim">
        <pc:chgData name="J Barker" userId="8227ee0e-fd3b-4e42-9476-b3edf034b415" providerId="ADAL" clId="{BA1DF5FA-DEC9-4656-AF76-BAFA1A7BEFD0}" dt="2018-09-27T18:27:48.276" v="1317"/>
        <pc:sldMkLst>
          <pc:docMk/>
          <pc:sldMk cId="1455568684" sldId="315"/>
        </pc:sldMkLst>
        <pc:spChg chg="add mod">
          <ac:chgData name="J Barker" userId="8227ee0e-fd3b-4e42-9476-b3edf034b415" providerId="ADAL" clId="{BA1DF5FA-DEC9-4656-AF76-BAFA1A7BEFD0}" dt="2018-09-26T11:21:45.806" v="198" actId="164"/>
          <ac:spMkLst>
            <pc:docMk/>
            <pc:sldMk cId="1455568684" sldId="315"/>
            <ac:spMk id="7" creationId="{2E4B8E18-C0AD-4FD2-A6EC-6A8D6BA80110}"/>
          </ac:spMkLst>
        </pc:spChg>
        <pc:spChg chg="add mod">
          <ac:chgData name="J Barker" userId="8227ee0e-fd3b-4e42-9476-b3edf034b415" providerId="ADAL" clId="{BA1DF5FA-DEC9-4656-AF76-BAFA1A7BEFD0}" dt="2018-09-27T18:27:05.411" v="1316" actId="14100"/>
          <ac:spMkLst>
            <pc:docMk/>
            <pc:sldMk cId="1455568684" sldId="315"/>
            <ac:spMk id="8" creationId="{B4B96443-FF5D-4EA8-A9C0-AFDF07A1C90D}"/>
          </ac:spMkLst>
        </pc:spChg>
        <pc:grpChg chg="add mod">
          <ac:chgData name="J Barker" userId="8227ee0e-fd3b-4e42-9476-b3edf034b415" providerId="ADAL" clId="{BA1DF5FA-DEC9-4656-AF76-BAFA1A7BEFD0}" dt="2018-09-26T11:21:45.806" v="198" actId="164"/>
          <ac:grpSpMkLst>
            <pc:docMk/>
            <pc:sldMk cId="1455568684" sldId="315"/>
            <ac:grpSpMk id="9" creationId="{BD20BBB3-778B-4B81-9E8B-0D454FEB11B4}"/>
          </ac:grpSpMkLst>
        </pc:grpChg>
        <pc:picChg chg="mod modCrop">
          <ac:chgData name="J Barker" userId="8227ee0e-fd3b-4e42-9476-b3edf034b415" providerId="ADAL" clId="{BA1DF5FA-DEC9-4656-AF76-BAFA1A7BEFD0}" dt="2018-09-26T11:22:41.025" v="202" actId="732"/>
          <ac:picMkLst>
            <pc:docMk/>
            <pc:sldMk cId="1455568684" sldId="315"/>
            <ac:picMk id="3" creationId="{F3B3A10B-1E5A-48CA-B6DD-EC2926A18B8D}"/>
          </ac:picMkLst>
        </pc:picChg>
        <pc:cxnChg chg="add mod">
          <ac:chgData name="J Barker" userId="8227ee0e-fd3b-4e42-9476-b3edf034b415" providerId="ADAL" clId="{BA1DF5FA-DEC9-4656-AF76-BAFA1A7BEFD0}" dt="2018-09-26T11:21:45.806" v="198" actId="164"/>
          <ac:cxnSpMkLst>
            <pc:docMk/>
            <pc:sldMk cId="1455568684" sldId="315"/>
            <ac:cxnSpMk id="4" creationId="{8A488CCC-E1D8-407A-9BFD-C98E80EEBD86}"/>
          </ac:cxnSpMkLst>
        </pc:cxnChg>
      </pc:sldChg>
      <pc:sldChg chg="addSp modSp">
        <pc:chgData name="J Barker" userId="8227ee0e-fd3b-4e42-9476-b3edf034b415" providerId="ADAL" clId="{BA1DF5FA-DEC9-4656-AF76-BAFA1A7BEFD0}" dt="2018-09-27T18:32:03.396" v="1371" actId="1076"/>
        <pc:sldMkLst>
          <pc:docMk/>
          <pc:sldMk cId="2791140639" sldId="316"/>
        </pc:sldMkLst>
        <pc:spChg chg="add mod">
          <ac:chgData name="J Barker" userId="8227ee0e-fd3b-4e42-9476-b3edf034b415" providerId="ADAL" clId="{BA1DF5FA-DEC9-4656-AF76-BAFA1A7BEFD0}" dt="2018-09-27T18:32:03.396" v="1371" actId="1076"/>
          <ac:spMkLst>
            <pc:docMk/>
            <pc:sldMk cId="2791140639" sldId="316"/>
            <ac:spMk id="12" creationId="{038FF0E1-55C2-4A66-8656-D62F9DD619A2}"/>
          </ac:spMkLst>
        </pc:spChg>
      </pc:sldChg>
      <pc:sldChg chg="addSp delSp modSp delAnim modAnim">
        <pc:chgData name="J Barker" userId="8227ee0e-fd3b-4e42-9476-b3edf034b415" providerId="ADAL" clId="{BA1DF5FA-DEC9-4656-AF76-BAFA1A7BEFD0}" dt="2018-09-27T18:32:19.539" v="1374" actId="1076"/>
        <pc:sldMkLst>
          <pc:docMk/>
          <pc:sldMk cId="1807023090" sldId="317"/>
        </pc:sldMkLst>
        <pc:spChg chg="mod">
          <ac:chgData name="J Barker" userId="8227ee0e-fd3b-4e42-9476-b3edf034b415" providerId="ADAL" clId="{BA1DF5FA-DEC9-4656-AF76-BAFA1A7BEFD0}" dt="2018-09-26T11:23:41.723" v="205" actId="1076"/>
          <ac:spMkLst>
            <pc:docMk/>
            <pc:sldMk cId="1807023090" sldId="317"/>
            <ac:spMk id="3" creationId="{22B31468-ADC6-43B5-A6E2-920428EE06BE}"/>
          </ac:spMkLst>
        </pc:spChg>
        <pc:spChg chg="mod">
          <ac:chgData name="J Barker" userId="8227ee0e-fd3b-4e42-9476-b3edf034b415" providerId="ADAL" clId="{BA1DF5FA-DEC9-4656-AF76-BAFA1A7BEFD0}" dt="2018-09-26T11:23:41.723" v="205" actId="1076"/>
          <ac:spMkLst>
            <pc:docMk/>
            <pc:sldMk cId="1807023090" sldId="317"/>
            <ac:spMk id="4" creationId="{EA264DB9-38A1-4749-BFA2-DFC10CFC0C5E}"/>
          </ac:spMkLst>
        </pc:spChg>
        <pc:spChg chg="mod">
          <ac:chgData name="J Barker" userId="8227ee0e-fd3b-4e42-9476-b3edf034b415" providerId="ADAL" clId="{BA1DF5FA-DEC9-4656-AF76-BAFA1A7BEFD0}" dt="2018-09-26T11:23:41.723" v="205" actId="1076"/>
          <ac:spMkLst>
            <pc:docMk/>
            <pc:sldMk cId="1807023090" sldId="317"/>
            <ac:spMk id="5" creationId="{F544853B-AA14-4719-B868-7D45A456B239}"/>
          </ac:spMkLst>
        </pc:spChg>
        <pc:spChg chg="mod">
          <ac:chgData name="J Barker" userId="8227ee0e-fd3b-4e42-9476-b3edf034b415" providerId="ADAL" clId="{BA1DF5FA-DEC9-4656-AF76-BAFA1A7BEFD0}" dt="2018-09-26T11:23:41.723" v="205" actId="1076"/>
          <ac:spMkLst>
            <pc:docMk/>
            <pc:sldMk cId="1807023090" sldId="317"/>
            <ac:spMk id="6" creationId="{D89DCCC1-6E24-4CA3-AB3E-780D163B1FC3}"/>
          </ac:spMkLst>
        </pc:spChg>
        <pc:spChg chg="mod">
          <ac:chgData name="J Barker" userId="8227ee0e-fd3b-4e42-9476-b3edf034b415" providerId="ADAL" clId="{BA1DF5FA-DEC9-4656-AF76-BAFA1A7BEFD0}" dt="2018-09-26T11:23:41.723" v="205" actId="1076"/>
          <ac:spMkLst>
            <pc:docMk/>
            <pc:sldMk cId="1807023090" sldId="317"/>
            <ac:spMk id="7" creationId="{32F58021-2C1E-43BC-98B7-110DD9EF72F2}"/>
          </ac:spMkLst>
        </pc:spChg>
        <pc:spChg chg="mod">
          <ac:chgData name="J Barker" userId="8227ee0e-fd3b-4e42-9476-b3edf034b415" providerId="ADAL" clId="{BA1DF5FA-DEC9-4656-AF76-BAFA1A7BEFD0}" dt="2018-09-26T11:23:41.723" v="205" actId="1076"/>
          <ac:spMkLst>
            <pc:docMk/>
            <pc:sldMk cId="1807023090" sldId="317"/>
            <ac:spMk id="8" creationId="{567C4C8F-7CC1-40C9-AC9C-138BEDAD41C7}"/>
          </ac:spMkLst>
        </pc:spChg>
        <pc:spChg chg="mod">
          <ac:chgData name="J Barker" userId="8227ee0e-fd3b-4e42-9476-b3edf034b415" providerId="ADAL" clId="{BA1DF5FA-DEC9-4656-AF76-BAFA1A7BEFD0}" dt="2018-09-26T11:23:41.723" v="205" actId="1076"/>
          <ac:spMkLst>
            <pc:docMk/>
            <pc:sldMk cId="1807023090" sldId="317"/>
            <ac:spMk id="9" creationId="{70054737-0F5F-4791-86BF-98891B675157}"/>
          </ac:spMkLst>
        </pc:spChg>
        <pc:spChg chg="mod">
          <ac:chgData name="J Barker" userId="8227ee0e-fd3b-4e42-9476-b3edf034b415" providerId="ADAL" clId="{BA1DF5FA-DEC9-4656-AF76-BAFA1A7BEFD0}" dt="2018-09-26T11:23:41.723" v="205" actId="1076"/>
          <ac:spMkLst>
            <pc:docMk/>
            <pc:sldMk cId="1807023090" sldId="317"/>
            <ac:spMk id="10" creationId="{5FD2BF6A-1613-484F-BF89-382E00B575A1}"/>
          </ac:spMkLst>
        </pc:spChg>
        <pc:spChg chg="mod">
          <ac:chgData name="J Barker" userId="8227ee0e-fd3b-4e42-9476-b3edf034b415" providerId="ADAL" clId="{BA1DF5FA-DEC9-4656-AF76-BAFA1A7BEFD0}" dt="2018-09-26T11:23:41.723" v="205" actId="1076"/>
          <ac:spMkLst>
            <pc:docMk/>
            <pc:sldMk cId="1807023090" sldId="317"/>
            <ac:spMk id="11" creationId="{981A5ACE-4219-4128-8FA4-6F38F6849C93}"/>
          </ac:spMkLst>
        </pc:spChg>
        <pc:spChg chg="del">
          <ac:chgData name="J Barker" userId="8227ee0e-fd3b-4e42-9476-b3edf034b415" providerId="ADAL" clId="{BA1DF5FA-DEC9-4656-AF76-BAFA1A7BEFD0}" dt="2018-09-26T11:03:06.522" v="2" actId="478"/>
          <ac:spMkLst>
            <pc:docMk/>
            <pc:sldMk cId="1807023090" sldId="317"/>
            <ac:spMk id="14" creationId="{B9093FC7-1DC1-431E-9423-33C251C22FD1}"/>
          </ac:spMkLst>
        </pc:spChg>
        <pc:spChg chg="del mod">
          <ac:chgData name="J Barker" userId="8227ee0e-fd3b-4e42-9476-b3edf034b415" providerId="ADAL" clId="{BA1DF5FA-DEC9-4656-AF76-BAFA1A7BEFD0}" dt="2018-09-26T11:03:11.470" v="4" actId="478"/>
          <ac:spMkLst>
            <pc:docMk/>
            <pc:sldMk cId="1807023090" sldId="317"/>
            <ac:spMk id="15" creationId="{DEDBB4FF-58AB-4D9D-97D7-49D46C267FEC}"/>
          </ac:spMkLst>
        </pc:spChg>
        <pc:spChg chg="mod">
          <ac:chgData name="J Barker" userId="8227ee0e-fd3b-4e42-9476-b3edf034b415" providerId="ADAL" clId="{BA1DF5FA-DEC9-4656-AF76-BAFA1A7BEFD0}" dt="2018-09-26T11:18:50.604" v="126" actId="14100"/>
          <ac:spMkLst>
            <pc:docMk/>
            <pc:sldMk cId="1807023090" sldId="317"/>
            <ac:spMk id="16" creationId="{6B8290BE-10BA-4EDA-9124-3F9BFF0DEF61}"/>
          </ac:spMkLst>
        </pc:spChg>
        <pc:spChg chg="add mod">
          <ac:chgData name="J Barker" userId="8227ee0e-fd3b-4e42-9476-b3edf034b415" providerId="ADAL" clId="{BA1DF5FA-DEC9-4656-AF76-BAFA1A7BEFD0}" dt="2018-09-26T11:23:41.723" v="205" actId="1076"/>
          <ac:spMkLst>
            <pc:docMk/>
            <pc:sldMk cId="1807023090" sldId="317"/>
            <ac:spMk id="17" creationId="{56DECAC8-0766-4AE6-8DB4-591F7BCB6EE7}"/>
          </ac:spMkLst>
        </pc:spChg>
        <pc:spChg chg="add mod">
          <ac:chgData name="J Barker" userId="8227ee0e-fd3b-4e42-9476-b3edf034b415" providerId="ADAL" clId="{BA1DF5FA-DEC9-4656-AF76-BAFA1A7BEFD0}" dt="2018-09-26T11:23:41.723" v="205" actId="1076"/>
          <ac:spMkLst>
            <pc:docMk/>
            <pc:sldMk cId="1807023090" sldId="317"/>
            <ac:spMk id="18" creationId="{A29B618F-20DF-4FF0-97C9-B6DE470B4C71}"/>
          </ac:spMkLst>
        </pc:spChg>
        <pc:spChg chg="add mod">
          <ac:chgData name="J Barker" userId="8227ee0e-fd3b-4e42-9476-b3edf034b415" providerId="ADAL" clId="{BA1DF5FA-DEC9-4656-AF76-BAFA1A7BEFD0}" dt="2018-09-26T11:23:41.723" v="205" actId="1076"/>
          <ac:spMkLst>
            <pc:docMk/>
            <pc:sldMk cId="1807023090" sldId="317"/>
            <ac:spMk id="19" creationId="{42F3A441-9BBE-4DDD-9FE9-CCC817127DBF}"/>
          </ac:spMkLst>
        </pc:spChg>
        <pc:spChg chg="add mod">
          <ac:chgData name="J Barker" userId="8227ee0e-fd3b-4e42-9476-b3edf034b415" providerId="ADAL" clId="{BA1DF5FA-DEC9-4656-AF76-BAFA1A7BEFD0}" dt="2018-09-26T11:23:41.723" v="205" actId="1076"/>
          <ac:spMkLst>
            <pc:docMk/>
            <pc:sldMk cId="1807023090" sldId="317"/>
            <ac:spMk id="20" creationId="{98ED9980-1B61-4498-85E7-D7711ADAE62F}"/>
          </ac:spMkLst>
        </pc:spChg>
        <pc:spChg chg="add mod">
          <ac:chgData name="J Barker" userId="8227ee0e-fd3b-4e42-9476-b3edf034b415" providerId="ADAL" clId="{BA1DF5FA-DEC9-4656-AF76-BAFA1A7BEFD0}" dt="2018-09-27T18:32:19.539" v="1374" actId="1076"/>
          <ac:spMkLst>
            <pc:docMk/>
            <pc:sldMk cId="1807023090" sldId="317"/>
            <ac:spMk id="23" creationId="{F0B2C081-A385-4AE4-A173-C084CFF75811}"/>
          </ac:spMkLst>
        </pc:spChg>
        <pc:spChg chg="add mod">
          <ac:chgData name="J Barker" userId="8227ee0e-fd3b-4e42-9476-b3edf034b415" providerId="ADAL" clId="{BA1DF5FA-DEC9-4656-AF76-BAFA1A7BEFD0}" dt="2018-09-26T11:25:41.673" v="243" actId="14100"/>
          <ac:spMkLst>
            <pc:docMk/>
            <pc:sldMk cId="1807023090" sldId="317"/>
            <ac:spMk id="37" creationId="{DF322EA5-DAFC-4EED-A2C6-BB47FBA6C9F6}"/>
          </ac:spMkLst>
        </pc:spChg>
        <pc:picChg chg="mod modCrop">
          <ac:chgData name="J Barker" userId="8227ee0e-fd3b-4e42-9476-b3edf034b415" providerId="ADAL" clId="{BA1DF5FA-DEC9-4656-AF76-BAFA1A7BEFD0}" dt="2018-09-26T11:23:41.723" v="205" actId="1076"/>
          <ac:picMkLst>
            <pc:docMk/>
            <pc:sldMk cId="1807023090" sldId="317"/>
            <ac:picMk id="2" creationId="{5178F419-61F1-4DCB-8140-AD7BDC70334A}"/>
          </ac:picMkLst>
        </pc:picChg>
        <pc:picChg chg="mod">
          <ac:chgData name="J Barker" userId="8227ee0e-fd3b-4e42-9476-b3edf034b415" providerId="ADAL" clId="{BA1DF5FA-DEC9-4656-AF76-BAFA1A7BEFD0}" dt="2018-09-26T11:23:41.723" v="205" actId="1076"/>
          <ac:picMkLst>
            <pc:docMk/>
            <pc:sldMk cId="1807023090" sldId="317"/>
            <ac:picMk id="13" creationId="{BB464079-6667-49F2-8DCC-43E29CEC28D1}"/>
          </ac:picMkLst>
        </pc:picChg>
        <pc:cxnChg chg="add mod">
          <ac:chgData name="J Barker" userId="8227ee0e-fd3b-4e42-9476-b3edf034b415" providerId="ADAL" clId="{BA1DF5FA-DEC9-4656-AF76-BAFA1A7BEFD0}" dt="2018-09-26T11:23:41.723" v="205" actId="1076"/>
          <ac:cxnSpMkLst>
            <pc:docMk/>
            <pc:sldMk cId="1807023090" sldId="317"/>
            <ac:cxnSpMk id="21" creationId="{A73C7132-E98D-4AF3-97E6-92E34B669340}"/>
          </ac:cxnSpMkLst>
        </pc:cxnChg>
        <pc:cxnChg chg="add mod">
          <ac:chgData name="J Barker" userId="8227ee0e-fd3b-4e42-9476-b3edf034b415" providerId="ADAL" clId="{BA1DF5FA-DEC9-4656-AF76-BAFA1A7BEFD0}" dt="2018-09-26T11:23:41.723" v="205" actId="1076"/>
          <ac:cxnSpMkLst>
            <pc:docMk/>
            <pc:sldMk cId="1807023090" sldId="317"/>
            <ac:cxnSpMk id="22" creationId="{41344227-C795-4C95-B717-9D416682CFA4}"/>
          </ac:cxnSpMkLst>
        </pc:cxnChg>
        <pc:cxnChg chg="add mod">
          <ac:chgData name="J Barker" userId="8227ee0e-fd3b-4e42-9476-b3edf034b415" providerId="ADAL" clId="{BA1DF5FA-DEC9-4656-AF76-BAFA1A7BEFD0}" dt="2018-09-26T11:23:41.723" v="205" actId="1076"/>
          <ac:cxnSpMkLst>
            <pc:docMk/>
            <pc:sldMk cId="1807023090" sldId="317"/>
            <ac:cxnSpMk id="27" creationId="{EE38A49D-83A1-47D1-B982-7E359BCF2296}"/>
          </ac:cxnSpMkLst>
        </pc:cxnChg>
        <pc:cxnChg chg="add mod">
          <ac:chgData name="J Barker" userId="8227ee0e-fd3b-4e42-9476-b3edf034b415" providerId="ADAL" clId="{BA1DF5FA-DEC9-4656-AF76-BAFA1A7BEFD0}" dt="2018-09-26T11:23:41.723" v="205" actId="1076"/>
          <ac:cxnSpMkLst>
            <pc:docMk/>
            <pc:sldMk cId="1807023090" sldId="317"/>
            <ac:cxnSpMk id="34" creationId="{7EC4E1BC-02C2-47AA-B659-EBA42D47076A}"/>
          </ac:cxnSpMkLst>
        </pc:cxnChg>
      </pc:sldChg>
      <pc:sldChg chg="addSp delSp modSp add delAnim modAnim">
        <pc:chgData name="J Barker" userId="8227ee0e-fd3b-4e42-9476-b3edf034b415" providerId="ADAL" clId="{BA1DF5FA-DEC9-4656-AF76-BAFA1A7BEFD0}" dt="2018-09-26T11:43:22.873" v="682"/>
        <pc:sldMkLst>
          <pc:docMk/>
          <pc:sldMk cId="189670681" sldId="318"/>
        </pc:sldMkLst>
        <pc:spChg chg="add mod">
          <ac:chgData name="J Barker" userId="8227ee0e-fd3b-4e42-9476-b3edf034b415" providerId="ADAL" clId="{BA1DF5FA-DEC9-4656-AF76-BAFA1A7BEFD0}" dt="2018-09-26T11:29:46.402" v="390" actId="20577"/>
          <ac:spMkLst>
            <pc:docMk/>
            <pc:sldMk cId="189670681" sldId="318"/>
            <ac:spMk id="3" creationId="{891F6CB2-19FA-4E64-809A-F93F84698C82}"/>
          </ac:spMkLst>
        </pc:spChg>
        <pc:spChg chg="add mod">
          <ac:chgData name="J Barker" userId="8227ee0e-fd3b-4e42-9476-b3edf034b415" providerId="ADAL" clId="{BA1DF5FA-DEC9-4656-AF76-BAFA1A7BEFD0}" dt="2018-09-26T11:30:31.457" v="433" actId="14100"/>
          <ac:spMkLst>
            <pc:docMk/>
            <pc:sldMk cId="189670681" sldId="318"/>
            <ac:spMk id="4" creationId="{F773EBCF-7789-4D11-B60B-9A3A9F90AF70}"/>
          </ac:spMkLst>
        </pc:spChg>
        <pc:spChg chg="add mod">
          <ac:chgData name="J Barker" userId="8227ee0e-fd3b-4e42-9476-b3edf034b415" providerId="ADAL" clId="{BA1DF5FA-DEC9-4656-AF76-BAFA1A7BEFD0}" dt="2018-09-26T11:38:59.403" v="529" actId="692"/>
          <ac:spMkLst>
            <pc:docMk/>
            <pc:sldMk cId="189670681" sldId="318"/>
            <ac:spMk id="5" creationId="{4A78833D-0AC5-4B21-AB20-04CE8F698919}"/>
          </ac:spMkLst>
        </pc:spChg>
        <pc:spChg chg="add del mod">
          <ac:chgData name="J Barker" userId="8227ee0e-fd3b-4e42-9476-b3edf034b415" providerId="ADAL" clId="{BA1DF5FA-DEC9-4656-AF76-BAFA1A7BEFD0}" dt="2018-09-26T11:32:27.993" v="446" actId="478"/>
          <ac:spMkLst>
            <pc:docMk/>
            <pc:sldMk cId="189670681" sldId="318"/>
            <ac:spMk id="6" creationId="{7EBA3A58-BADF-43B2-AE13-A0B34D7A32E7}"/>
          </ac:spMkLst>
        </pc:spChg>
        <pc:spChg chg="add mod">
          <ac:chgData name="J Barker" userId="8227ee0e-fd3b-4e42-9476-b3edf034b415" providerId="ADAL" clId="{BA1DF5FA-DEC9-4656-AF76-BAFA1A7BEFD0}" dt="2018-09-26T11:38:59.403" v="529" actId="692"/>
          <ac:spMkLst>
            <pc:docMk/>
            <pc:sldMk cId="189670681" sldId="318"/>
            <ac:spMk id="7" creationId="{9872AF5C-5168-47DC-AA94-1A0EC4581967}"/>
          </ac:spMkLst>
        </pc:spChg>
        <pc:spChg chg="add del mod">
          <ac:chgData name="J Barker" userId="8227ee0e-fd3b-4e42-9476-b3edf034b415" providerId="ADAL" clId="{BA1DF5FA-DEC9-4656-AF76-BAFA1A7BEFD0}" dt="2018-09-26T11:40:29.264" v="594" actId="478"/>
          <ac:spMkLst>
            <pc:docMk/>
            <pc:sldMk cId="189670681" sldId="318"/>
            <ac:spMk id="8" creationId="{97AC17A3-03E2-4784-9097-AEB6BA4FC78F}"/>
          </ac:spMkLst>
        </pc:spChg>
        <pc:spChg chg="add mod">
          <ac:chgData name="J Barker" userId="8227ee0e-fd3b-4e42-9476-b3edf034b415" providerId="ADAL" clId="{BA1DF5FA-DEC9-4656-AF76-BAFA1A7BEFD0}" dt="2018-09-26T11:41:51.365" v="677" actId="14100"/>
          <ac:spMkLst>
            <pc:docMk/>
            <pc:sldMk cId="189670681" sldId="318"/>
            <ac:spMk id="9" creationId="{224B15A1-B624-4AF0-B1D5-3FA7913E6667}"/>
          </ac:spMkLst>
        </pc:spChg>
        <pc:picChg chg="add mod ord">
          <ac:chgData name="J Barker" userId="8227ee0e-fd3b-4e42-9476-b3edf034b415" providerId="ADAL" clId="{BA1DF5FA-DEC9-4656-AF76-BAFA1A7BEFD0}" dt="2018-09-26T11:37:34.634" v="522" actId="166"/>
          <ac:picMkLst>
            <pc:docMk/>
            <pc:sldMk cId="189670681" sldId="318"/>
            <ac:picMk id="2" creationId="{0478D226-17AD-45AB-8EF5-9E32DA36B125}"/>
          </ac:picMkLst>
        </pc:picChg>
        <pc:picChg chg="add mod">
          <ac:chgData name="J Barker" userId="8227ee0e-fd3b-4e42-9476-b3edf034b415" providerId="ADAL" clId="{BA1DF5FA-DEC9-4656-AF76-BAFA1A7BEFD0}" dt="2018-09-26T11:42:34.841" v="681" actId="1076"/>
          <ac:picMkLst>
            <pc:docMk/>
            <pc:sldMk cId="189670681" sldId="318"/>
            <ac:picMk id="2050" creationId="{AF0016FC-F9E7-4D19-825A-161E5486FE8F}"/>
          </ac:picMkLst>
        </pc:picChg>
        <pc:picChg chg="del">
          <ac:chgData name="J Barker" userId="8227ee0e-fd3b-4e42-9476-b3edf034b415" providerId="ADAL" clId="{BA1DF5FA-DEC9-4656-AF76-BAFA1A7BEFD0}" dt="2018-09-26T11:43:22.873" v="682"/>
          <ac:picMkLst>
            <pc:docMk/>
            <pc:sldMk cId="189670681" sldId="318"/>
            <ac:picMk id="2052" creationId="{C0BBB81E-ACAF-416A-AAEE-1F3EFE306EB6}"/>
          </ac:picMkLst>
        </pc:picChg>
      </pc:sldChg>
      <pc:sldChg chg="addSp delSp modSp add modAnim">
        <pc:chgData name="J Barker" userId="8227ee0e-fd3b-4e42-9476-b3edf034b415" providerId="ADAL" clId="{BA1DF5FA-DEC9-4656-AF76-BAFA1A7BEFD0}" dt="2018-09-26T17:21:33.251" v="985"/>
        <pc:sldMkLst>
          <pc:docMk/>
          <pc:sldMk cId="3281070936" sldId="319"/>
        </pc:sldMkLst>
        <pc:spChg chg="add mod">
          <ac:chgData name="J Barker" userId="8227ee0e-fd3b-4e42-9476-b3edf034b415" providerId="ADAL" clId="{BA1DF5FA-DEC9-4656-AF76-BAFA1A7BEFD0}" dt="2018-09-26T11:44:02.668" v="767" actId="14100"/>
          <ac:spMkLst>
            <pc:docMk/>
            <pc:sldMk cId="3281070936" sldId="319"/>
            <ac:spMk id="2" creationId="{855F97B1-95BC-428E-A632-907384CA0056}"/>
          </ac:spMkLst>
        </pc:spChg>
        <pc:picChg chg="add del ord">
          <ac:chgData name="J Barker" userId="8227ee0e-fd3b-4e42-9476-b3edf034b415" providerId="ADAL" clId="{BA1DF5FA-DEC9-4656-AF76-BAFA1A7BEFD0}" dt="2018-09-26T11:48:09.700" v="771" actId="167"/>
          <ac:picMkLst>
            <pc:docMk/>
            <pc:sldMk cId="3281070936" sldId="319"/>
            <ac:picMk id="3" creationId="{7E00A9DE-CCB5-4995-8AE8-A42F1EA097CD}"/>
          </ac:picMkLst>
        </pc:picChg>
      </pc:sldChg>
      <pc:sldChg chg="addSp delSp modSp add modAnim">
        <pc:chgData name="J Barker" userId="8227ee0e-fd3b-4e42-9476-b3edf034b415" providerId="ADAL" clId="{BA1DF5FA-DEC9-4656-AF76-BAFA1A7BEFD0}" dt="2018-09-26T11:50:32.177" v="787"/>
        <pc:sldMkLst>
          <pc:docMk/>
          <pc:sldMk cId="245323385" sldId="320"/>
        </pc:sldMkLst>
        <pc:spChg chg="add del">
          <ac:chgData name="J Barker" userId="8227ee0e-fd3b-4e42-9476-b3edf034b415" providerId="ADAL" clId="{BA1DF5FA-DEC9-4656-AF76-BAFA1A7BEFD0}" dt="2018-09-26T11:49:01.341" v="774" actId="478"/>
          <ac:spMkLst>
            <pc:docMk/>
            <pc:sldMk cId="245323385" sldId="320"/>
            <ac:spMk id="2" creationId="{1F4CD8AB-6C39-4E18-81A5-8740A8D47924}"/>
          </ac:spMkLst>
        </pc:spChg>
        <pc:picChg chg="add mod">
          <ac:chgData name="J Barker" userId="8227ee0e-fd3b-4e42-9476-b3edf034b415" providerId="ADAL" clId="{BA1DF5FA-DEC9-4656-AF76-BAFA1A7BEFD0}" dt="2018-09-26T11:49:16.943" v="779" actId="14100"/>
          <ac:picMkLst>
            <pc:docMk/>
            <pc:sldMk cId="245323385" sldId="320"/>
            <ac:picMk id="3" creationId="{9159C97B-B05B-4ACB-9C17-C6070FB49A43}"/>
          </ac:picMkLst>
        </pc:picChg>
        <pc:picChg chg="add mod modCrop">
          <ac:chgData name="J Barker" userId="8227ee0e-fd3b-4e42-9476-b3edf034b415" providerId="ADAL" clId="{BA1DF5FA-DEC9-4656-AF76-BAFA1A7BEFD0}" dt="2018-09-26T11:50:23.855" v="786" actId="14100"/>
          <ac:picMkLst>
            <pc:docMk/>
            <pc:sldMk cId="245323385" sldId="320"/>
            <ac:picMk id="4" creationId="{DFA2447E-9AE5-4341-AD8F-1F1DB524A3AD}"/>
          </ac:picMkLst>
        </pc:picChg>
      </pc:sldChg>
      <pc:sldChg chg="addSp modSp add">
        <pc:chgData name="J Barker" userId="8227ee0e-fd3b-4e42-9476-b3edf034b415" providerId="ADAL" clId="{BA1DF5FA-DEC9-4656-AF76-BAFA1A7BEFD0}" dt="2018-09-26T12:01:15.870" v="979" actId="1076"/>
        <pc:sldMkLst>
          <pc:docMk/>
          <pc:sldMk cId="3068413213" sldId="321"/>
        </pc:sldMkLst>
        <pc:spChg chg="add mod">
          <ac:chgData name="J Barker" userId="8227ee0e-fd3b-4e42-9476-b3edf034b415" providerId="ADAL" clId="{BA1DF5FA-DEC9-4656-AF76-BAFA1A7BEFD0}" dt="2018-09-26T12:01:08.321" v="978" actId="14100"/>
          <ac:spMkLst>
            <pc:docMk/>
            <pc:sldMk cId="3068413213" sldId="321"/>
            <ac:spMk id="3" creationId="{4A443472-CE3B-4C44-9091-825B95EE6505}"/>
          </ac:spMkLst>
        </pc:spChg>
        <pc:picChg chg="add mod">
          <ac:chgData name="J Barker" userId="8227ee0e-fd3b-4e42-9476-b3edf034b415" providerId="ADAL" clId="{BA1DF5FA-DEC9-4656-AF76-BAFA1A7BEFD0}" dt="2018-09-26T12:01:05.242" v="977" actId="14100"/>
          <ac:picMkLst>
            <pc:docMk/>
            <pc:sldMk cId="3068413213" sldId="321"/>
            <ac:picMk id="2" creationId="{B5C80BEA-805A-4A93-AAFF-6BF6DA6DF0F6}"/>
          </ac:picMkLst>
        </pc:picChg>
        <pc:picChg chg="add mod">
          <ac:chgData name="J Barker" userId="8227ee0e-fd3b-4e42-9476-b3edf034b415" providerId="ADAL" clId="{BA1DF5FA-DEC9-4656-AF76-BAFA1A7BEFD0}" dt="2018-09-26T12:01:15.870" v="979" actId="1076"/>
          <ac:picMkLst>
            <pc:docMk/>
            <pc:sldMk cId="3068413213" sldId="321"/>
            <ac:picMk id="4" creationId="{405FDFF9-35E5-4099-9230-93502451E9B7}"/>
          </ac:picMkLst>
        </pc:picChg>
      </pc:sldChg>
      <pc:sldChg chg="addSp delSp modSp add setBg modAnim">
        <pc:chgData name="J Barker" userId="8227ee0e-fd3b-4e42-9476-b3edf034b415" providerId="ADAL" clId="{BA1DF5FA-DEC9-4656-AF76-BAFA1A7BEFD0}" dt="2018-09-30T10:26:36.208" v="1429" actId="14100"/>
        <pc:sldMkLst>
          <pc:docMk/>
          <pc:sldMk cId="829837151" sldId="322"/>
        </pc:sldMkLst>
        <pc:spChg chg="add del mod">
          <ac:chgData name="J Barker" userId="8227ee0e-fd3b-4e42-9476-b3edf034b415" providerId="ADAL" clId="{BA1DF5FA-DEC9-4656-AF76-BAFA1A7BEFD0}" dt="2018-09-30T10:26:28.579" v="1426" actId="478"/>
          <ac:spMkLst>
            <pc:docMk/>
            <pc:sldMk cId="829837151" sldId="322"/>
            <ac:spMk id="3" creationId="{99C1D8C4-6167-4145-92DB-01EE320975E8}"/>
          </ac:spMkLst>
        </pc:spChg>
        <pc:spChg chg="add mod">
          <ac:chgData name="J Barker" userId="8227ee0e-fd3b-4e42-9476-b3edf034b415" providerId="ADAL" clId="{BA1DF5FA-DEC9-4656-AF76-BAFA1A7BEFD0}" dt="2018-09-30T10:26:31.373" v="1427" actId="1076"/>
          <ac:spMkLst>
            <pc:docMk/>
            <pc:sldMk cId="829837151" sldId="322"/>
            <ac:spMk id="4" creationId="{3745112C-3A71-412C-AA5E-E513EB0614DA}"/>
          </ac:spMkLst>
        </pc:spChg>
        <pc:spChg chg="add mod">
          <ac:chgData name="J Barker" userId="8227ee0e-fd3b-4e42-9476-b3edf034b415" providerId="ADAL" clId="{BA1DF5FA-DEC9-4656-AF76-BAFA1A7BEFD0}" dt="2018-09-27T18:17:46.137" v="1123" actId="692"/>
          <ac:spMkLst>
            <pc:docMk/>
            <pc:sldMk cId="829837151" sldId="322"/>
            <ac:spMk id="5" creationId="{4D4DEF3C-F779-44F2-BA16-EC93A859DEFD}"/>
          </ac:spMkLst>
        </pc:spChg>
        <pc:spChg chg="add mod">
          <ac:chgData name="J Barker" userId="8227ee0e-fd3b-4e42-9476-b3edf034b415" providerId="ADAL" clId="{BA1DF5FA-DEC9-4656-AF76-BAFA1A7BEFD0}" dt="2018-09-30T10:26:36.208" v="1429" actId="14100"/>
          <ac:spMkLst>
            <pc:docMk/>
            <pc:sldMk cId="829837151" sldId="322"/>
            <ac:spMk id="6" creationId="{DF69AD0B-C62A-4224-8DB1-F040EDBF0B3C}"/>
          </ac:spMkLst>
        </pc:spChg>
        <pc:spChg chg="add mod">
          <ac:chgData name="J Barker" userId="8227ee0e-fd3b-4e42-9476-b3edf034b415" providerId="ADAL" clId="{BA1DF5FA-DEC9-4656-AF76-BAFA1A7BEFD0}" dt="2018-09-27T18:19:00.057" v="1181" actId="14100"/>
          <ac:spMkLst>
            <pc:docMk/>
            <pc:sldMk cId="829837151" sldId="322"/>
            <ac:spMk id="7" creationId="{DD258853-4A4F-4895-95FA-A8BA879C9468}"/>
          </ac:spMkLst>
        </pc:spChg>
        <pc:picChg chg="add mod">
          <ac:chgData name="J Barker" userId="8227ee0e-fd3b-4e42-9476-b3edf034b415" providerId="ADAL" clId="{BA1DF5FA-DEC9-4656-AF76-BAFA1A7BEFD0}" dt="2018-09-27T18:15:34.347" v="986" actId="1076"/>
          <ac:picMkLst>
            <pc:docMk/>
            <pc:sldMk cId="829837151" sldId="322"/>
            <ac:picMk id="2" creationId="{B743648A-A9CB-4CC8-B707-6871E36FA062}"/>
          </ac:picMkLst>
        </pc:picChg>
      </pc:sldChg>
      <pc:sldChg chg="ord">
        <pc:chgData name="J Barker" userId="8227ee0e-fd3b-4e42-9476-b3edf034b415" providerId="ADAL" clId="{BA1DF5FA-DEC9-4656-AF76-BAFA1A7BEFD0}" dt="2018-09-27T18:25:20.365" v="1230"/>
        <pc:sldMkLst>
          <pc:docMk/>
          <pc:sldMk cId="2588243195" sldId="323"/>
        </pc:sldMkLst>
      </pc:sldChg>
      <pc:sldChg chg="add del modTransition">
        <pc:chgData name="J Barker" userId="8227ee0e-fd3b-4e42-9476-b3edf034b415" providerId="ADAL" clId="{BA1DF5FA-DEC9-4656-AF76-BAFA1A7BEFD0}" dt="2018-09-27T18:25:06.231" v="1229"/>
        <pc:sldMkLst>
          <pc:docMk/>
          <pc:sldMk cId="0" sldId="326"/>
        </pc:sldMkLst>
      </pc:sldChg>
      <pc:sldChg chg="modSp add">
        <pc:chgData name="J Barker" userId="8227ee0e-fd3b-4e42-9476-b3edf034b415" providerId="ADAL" clId="{BA1DF5FA-DEC9-4656-AF76-BAFA1A7BEFD0}" dt="2018-09-27T18:25:56.457" v="1257" actId="20577"/>
        <pc:sldMkLst>
          <pc:docMk/>
          <pc:sldMk cId="3306648426" sldId="327"/>
        </pc:sldMkLst>
        <pc:spChg chg="mod">
          <ac:chgData name="J Barker" userId="8227ee0e-fd3b-4e42-9476-b3edf034b415" providerId="ADAL" clId="{BA1DF5FA-DEC9-4656-AF76-BAFA1A7BEFD0}" dt="2018-09-27T18:25:56.457" v="1257" actId="20577"/>
          <ac:spMkLst>
            <pc:docMk/>
            <pc:sldMk cId="3306648426" sldId="327"/>
            <ac:spMk id="6" creationId="{98416585-4073-4ED9-A56F-CDD1CC0F16A9}"/>
          </ac:spMkLst>
        </pc:spChg>
      </pc:sldChg>
      <pc:sldChg chg="modSp">
        <pc:chgData name="J Barker" userId="8227ee0e-fd3b-4e42-9476-b3edf034b415" providerId="ADAL" clId="{BA1DF5FA-DEC9-4656-AF76-BAFA1A7BEFD0}" dt="2018-09-27T18:26:15.987" v="1266" actId="20577"/>
        <pc:sldMkLst>
          <pc:docMk/>
          <pc:sldMk cId="4117284409" sldId="328"/>
        </pc:sldMkLst>
        <pc:spChg chg="mod">
          <ac:chgData name="J Barker" userId="8227ee0e-fd3b-4e42-9476-b3edf034b415" providerId="ADAL" clId="{BA1DF5FA-DEC9-4656-AF76-BAFA1A7BEFD0}" dt="2018-09-27T18:26:15.987" v="1266" actId="20577"/>
          <ac:spMkLst>
            <pc:docMk/>
            <pc:sldMk cId="4117284409" sldId="328"/>
            <ac:spMk id="6" creationId="{98416585-4073-4ED9-A56F-CDD1CC0F16A9}"/>
          </ac:spMkLst>
        </pc:spChg>
      </pc:sldChg>
      <pc:sldChg chg="addSp modSp add setBg">
        <pc:chgData name="J Barker" userId="8227ee0e-fd3b-4e42-9476-b3edf034b415" providerId="ADAL" clId="{BA1DF5FA-DEC9-4656-AF76-BAFA1A7BEFD0}" dt="2018-09-27T18:29:50.902" v="1328"/>
        <pc:sldMkLst>
          <pc:docMk/>
          <pc:sldMk cId="2222639390" sldId="329"/>
        </pc:sldMkLst>
        <pc:picChg chg="add mod">
          <ac:chgData name="J Barker" userId="8227ee0e-fd3b-4e42-9476-b3edf034b415" providerId="ADAL" clId="{BA1DF5FA-DEC9-4656-AF76-BAFA1A7BEFD0}" dt="2018-09-27T18:29:50.902" v="1328"/>
          <ac:picMkLst>
            <pc:docMk/>
            <pc:sldMk cId="2222639390" sldId="329"/>
            <ac:picMk id="3" creationId="{C6ACA1A4-A59E-4A8D-9E5A-DE2F3B3DF992}"/>
          </ac:picMkLst>
        </pc:picChg>
        <pc:picChg chg="add mod">
          <ac:chgData name="J Barker" userId="8227ee0e-fd3b-4e42-9476-b3edf034b415" providerId="ADAL" clId="{BA1DF5FA-DEC9-4656-AF76-BAFA1A7BEFD0}" dt="2018-09-27T18:29:45.180" v="1327"/>
          <ac:picMkLst>
            <pc:docMk/>
            <pc:sldMk cId="2222639390" sldId="329"/>
            <ac:picMk id="4" creationId="{019EA5DB-6AE4-4BE3-8724-ADBE5B920AC4}"/>
          </ac:picMkLst>
        </pc:picChg>
      </pc:sldChg>
      <pc:sldChg chg="modSp add">
        <pc:chgData name="J Barker" userId="8227ee0e-fd3b-4e42-9476-b3edf034b415" providerId="ADAL" clId="{BA1DF5FA-DEC9-4656-AF76-BAFA1A7BEFD0}" dt="2018-09-27T18:30:29.428" v="1347" actId="14100"/>
        <pc:sldMkLst>
          <pc:docMk/>
          <pc:sldMk cId="2363275641" sldId="331"/>
        </pc:sldMkLst>
        <pc:spChg chg="mod">
          <ac:chgData name="J Barker" userId="8227ee0e-fd3b-4e42-9476-b3edf034b415" providerId="ADAL" clId="{BA1DF5FA-DEC9-4656-AF76-BAFA1A7BEFD0}" dt="2018-09-27T18:30:29.428" v="1347" actId="14100"/>
          <ac:spMkLst>
            <pc:docMk/>
            <pc:sldMk cId="2363275641" sldId="331"/>
            <ac:spMk id="6" creationId="{98416585-4073-4ED9-A56F-CDD1CC0F16A9}"/>
          </ac:spMkLst>
        </pc:spChg>
      </pc:sldChg>
      <pc:sldChg chg="modSp add">
        <pc:chgData name="J Barker" userId="8227ee0e-fd3b-4e42-9476-b3edf034b415" providerId="ADAL" clId="{BA1DF5FA-DEC9-4656-AF76-BAFA1A7BEFD0}" dt="2018-09-27T18:34:00.980" v="1414" actId="1076"/>
        <pc:sldMkLst>
          <pc:docMk/>
          <pc:sldMk cId="2847738438" sldId="332"/>
        </pc:sldMkLst>
        <pc:spChg chg="mod">
          <ac:chgData name="J Barker" userId="8227ee0e-fd3b-4e42-9476-b3edf034b415" providerId="ADAL" clId="{BA1DF5FA-DEC9-4656-AF76-BAFA1A7BEFD0}" dt="2018-09-27T18:34:00.980" v="1414" actId="1076"/>
          <ac:spMkLst>
            <pc:docMk/>
            <pc:sldMk cId="2847738438" sldId="332"/>
            <ac:spMk id="6" creationId="{98416585-4073-4ED9-A56F-CDD1CC0F16A9}"/>
          </ac:spMkLst>
        </pc:spChg>
      </pc:sldChg>
      <pc:sldChg chg="modSp add">
        <pc:chgData name="J Barker" userId="8227ee0e-fd3b-4e42-9476-b3edf034b415" providerId="ADAL" clId="{BA1DF5FA-DEC9-4656-AF76-BAFA1A7BEFD0}" dt="2018-09-27T18:34:23.411" v="1425" actId="1076"/>
        <pc:sldMkLst>
          <pc:docMk/>
          <pc:sldMk cId="4025198470" sldId="333"/>
        </pc:sldMkLst>
        <pc:spChg chg="mod">
          <ac:chgData name="J Barker" userId="8227ee0e-fd3b-4e42-9476-b3edf034b415" providerId="ADAL" clId="{BA1DF5FA-DEC9-4656-AF76-BAFA1A7BEFD0}" dt="2018-09-27T18:34:23.411" v="1425" actId="1076"/>
          <ac:spMkLst>
            <pc:docMk/>
            <pc:sldMk cId="4025198470" sldId="333"/>
            <ac:spMk id="6" creationId="{98416585-4073-4ED9-A56F-CDD1CC0F16A9}"/>
          </ac:spMkLst>
        </pc:spChg>
      </pc:sldChg>
      <pc:sldChg chg="modSp add">
        <pc:chgData name="J Barker" userId="8227ee0e-fd3b-4e42-9476-b3edf034b415" providerId="ADAL" clId="{BA1DF5FA-DEC9-4656-AF76-BAFA1A7BEFD0}" dt="2018-09-30T10:33:37.562" v="1512" actId="20577"/>
        <pc:sldMkLst>
          <pc:docMk/>
          <pc:sldMk cId="2643121249" sldId="336"/>
        </pc:sldMkLst>
        <pc:spChg chg="mod">
          <ac:chgData name="J Barker" userId="8227ee0e-fd3b-4e42-9476-b3edf034b415" providerId="ADAL" clId="{BA1DF5FA-DEC9-4656-AF76-BAFA1A7BEFD0}" dt="2018-09-30T10:33:37.562" v="1512" actId="20577"/>
          <ac:spMkLst>
            <pc:docMk/>
            <pc:sldMk cId="2643121249" sldId="336"/>
            <ac:spMk id="6" creationId="{98416585-4073-4ED9-A56F-CDD1CC0F16A9}"/>
          </ac:spMkLst>
        </pc:spChg>
      </pc:sldChg>
      <pc:sldChg chg="modSp add">
        <pc:chgData name="J Barker" userId="8227ee0e-fd3b-4e42-9476-b3edf034b415" providerId="ADAL" clId="{BA1DF5FA-DEC9-4656-AF76-BAFA1A7BEFD0}" dt="2018-09-30T10:33:47.067" v="1519" actId="20577"/>
        <pc:sldMkLst>
          <pc:docMk/>
          <pc:sldMk cId="1834898748" sldId="337"/>
        </pc:sldMkLst>
        <pc:spChg chg="mod">
          <ac:chgData name="J Barker" userId="8227ee0e-fd3b-4e42-9476-b3edf034b415" providerId="ADAL" clId="{BA1DF5FA-DEC9-4656-AF76-BAFA1A7BEFD0}" dt="2018-09-30T10:33:47.067" v="1519" actId="20577"/>
          <ac:spMkLst>
            <pc:docMk/>
            <pc:sldMk cId="1834898748" sldId="337"/>
            <ac:spMk id="6" creationId="{98416585-4073-4ED9-A56F-CDD1CC0F16A9}"/>
          </ac:spMkLst>
        </pc:spChg>
      </pc:sldChg>
      <pc:sldChg chg="add modTransition">
        <pc:chgData name="J Barker" userId="8227ee0e-fd3b-4e42-9476-b3edf034b415" providerId="ADAL" clId="{BA1DF5FA-DEC9-4656-AF76-BAFA1A7BEFD0}" dt="2018-09-30T10:34:10.304" v="1521"/>
        <pc:sldMkLst>
          <pc:docMk/>
          <pc:sldMk cId="4194401335" sldId="338"/>
        </pc:sldMkLst>
      </pc:sldChg>
      <pc:sldChg chg="addSp delSp modSp add">
        <pc:chgData name="J Barker" userId="8227ee0e-fd3b-4e42-9476-b3edf034b415" providerId="ADAL" clId="{BA1DF5FA-DEC9-4656-AF76-BAFA1A7BEFD0}" dt="2018-10-06T10:56:28.589" v="1598" actId="14100"/>
        <pc:sldMkLst>
          <pc:docMk/>
          <pc:sldMk cId="1358314413" sldId="339"/>
        </pc:sldMkLst>
        <pc:spChg chg="del">
          <ac:chgData name="J Barker" userId="8227ee0e-fd3b-4e42-9476-b3edf034b415" providerId="ADAL" clId="{BA1DF5FA-DEC9-4656-AF76-BAFA1A7BEFD0}" dt="2018-10-06T10:53:08.769" v="1524"/>
          <ac:spMkLst>
            <pc:docMk/>
            <pc:sldMk cId="1358314413" sldId="339"/>
            <ac:spMk id="2" creationId="{8E75E664-9D5A-4D7F-BB59-78E35E2E77BF}"/>
          </ac:spMkLst>
        </pc:spChg>
        <pc:spChg chg="del">
          <ac:chgData name="J Barker" userId="8227ee0e-fd3b-4e42-9476-b3edf034b415" providerId="ADAL" clId="{BA1DF5FA-DEC9-4656-AF76-BAFA1A7BEFD0}" dt="2018-10-06T10:53:08.769" v="1524"/>
          <ac:spMkLst>
            <pc:docMk/>
            <pc:sldMk cId="1358314413" sldId="339"/>
            <ac:spMk id="3" creationId="{570B9A30-5CA2-4A31-A472-234A2E9E774D}"/>
          </ac:spMkLst>
        </pc:spChg>
        <pc:spChg chg="add mod">
          <ac:chgData name="J Barker" userId="8227ee0e-fd3b-4e42-9476-b3edf034b415" providerId="ADAL" clId="{BA1DF5FA-DEC9-4656-AF76-BAFA1A7BEFD0}" dt="2018-10-06T10:55:20.053" v="1588" actId="14100"/>
          <ac:spMkLst>
            <pc:docMk/>
            <pc:sldMk cId="1358314413" sldId="339"/>
            <ac:spMk id="5" creationId="{A707C5DE-3CC2-44F1-AFCE-4AEAA7C844DA}"/>
          </ac:spMkLst>
        </pc:spChg>
        <pc:picChg chg="add mod">
          <ac:chgData name="J Barker" userId="8227ee0e-fd3b-4e42-9476-b3edf034b415" providerId="ADAL" clId="{BA1DF5FA-DEC9-4656-AF76-BAFA1A7BEFD0}" dt="2018-10-06T10:53:23.895" v="1526" actId="1076"/>
          <ac:picMkLst>
            <pc:docMk/>
            <pc:sldMk cId="1358314413" sldId="339"/>
            <ac:picMk id="4" creationId="{DA54ECFD-9C3C-45FF-857A-0A5C7C7AF188}"/>
          </ac:picMkLst>
        </pc:picChg>
        <pc:picChg chg="add del mod">
          <ac:chgData name="J Barker" userId="8227ee0e-fd3b-4e42-9476-b3edf034b415" providerId="ADAL" clId="{BA1DF5FA-DEC9-4656-AF76-BAFA1A7BEFD0}" dt="2018-10-06T10:56:06.323" v="1593" actId="478"/>
          <ac:picMkLst>
            <pc:docMk/>
            <pc:sldMk cId="1358314413" sldId="339"/>
            <ac:picMk id="6" creationId="{67B2897F-56E7-4653-9BFF-0832567FE17C}"/>
          </ac:picMkLst>
        </pc:picChg>
        <pc:picChg chg="add mod">
          <ac:chgData name="J Barker" userId="8227ee0e-fd3b-4e42-9476-b3edf034b415" providerId="ADAL" clId="{BA1DF5FA-DEC9-4656-AF76-BAFA1A7BEFD0}" dt="2018-10-06T10:56:28.589" v="1598" actId="14100"/>
          <ac:picMkLst>
            <pc:docMk/>
            <pc:sldMk cId="1358314413" sldId="339"/>
            <ac:picMk id="7" creationId="{F4FBB1EC-E05D-411B-B823-2247B086C02E}"/>
          </ac:picMkLst>
        </pc:picChg>
      </pc:sldChg>
      <pc:sldChg chg="addSp delSp modSp add">
        <pc:chgData name="J Barker" userId="8227ee0e-fd3b-4e42-9476-b3edf034b415" providerId="ADAL" clId="{BA1DF5FA-DEC9-4656-AF76-BAFA1A7BEFD0}" dt="2018-10-06T10:57:12.935" v="1608" actId="478"/>
        <pc:sldMkLst>
          <pc:docMk/>
          <pc:sldMk cId="215012772" sldId="340"/>
        </pc:sldMkLst>
        <pc:picChg chg="add mod">
          <ac:chgData name="J Barker" userId="8227ee0e-fd3b-4e42-9476-b3edf034b415" providerId="ADAL" clId="{BA1DF5FA-DEC9-4656-AF76-BAFA1A7BEFD0}" dt="2018-10-06T10:54:14.934" v="1529" actId="1076"/>
          <ac:picMkLst>
            <pc:docMk/>
            <pc:sldMk cId="215012772" sldId="340"/>
            <ac:picMk id="2" creationId="{599134F1-401E-435B-AB07-BE0311863A57}"/>
          </ac:picMkLst>
        </pc:picChg>
        <pc:picChg chg="add del mod">
          <ac:chgData name="J Barker" userId="8227ee0e-fd3b-4e42-9476-b3edf034b415" providerId="ADAL" clId="{BA1DF5FA-DEC9-4656-AF76-BAFA1A7BEFD0}" dt="2018-10-06T10:57:12.935" v="1608" actId="478"/>
          <ac:picMkLst>
            <pc:docMk/>
            <pc:sldMk cId="215012772" sldId="340"/>
            <ac:picMk id="3" creationId="{09CFCE5B-302D-4C78-A927-364862852465}"/>
          </ac:picMkLst>
        </pc:picChg>
      </pc:sldChg>
      <pc:sldChg chg="addSp modSp add">
        <pc:chgData name="J Barker" userId="8227ee0e-fd3b-4e42-9476-b3edf034b415" providerId="ADAL" clId="{BA1DF5FA-DEC9-4656-AF76-BAFA1A7BEFD0}" dt="2018-10-06T11:00:10.141" v="1695"/>
        <pc:sldMkLst>
          <pc:docMk/>
          <pc:sldMk cId="3792479214" sldId="341"/>
        </pc:sldMkLst>
        <pc:spChg chg="add mod">
          <ac:chgData name="J Barker" userId="8227ee0e-fd3b-4e42-9476-b3edf034b415" providerId="ADAL" clId="{BA1DF5FA-DEC9-4656-AF76-BAFA1A7BEFD0}" dt="2018-10-06T11:00:00.934" v="1694" actId="207"/>
          <ac:spMkLst>
            <pc:docMk/>
            <pc:sldMk cId="3792479214" sldId="341"/>
            <ac:spMk id="3" creationId="{4AD6BBF8-D045-4BE0-A415-7F21B64598BF}"/>
          </ac:spMkLst>
        </pc:spChg>
        <pc:spChg chg="add mod">
          <ac:chgData name="J Barker" userId="8227ee0e-fd3b-4e42-9476-b3edf034b415" providerId="ADAL" clId="{BA1DF5FA-DEC9-4656-AF76-BAFA1A7BEFD0}" dt="2018-10-06T10:59:11.792" v="1689" actId="164"/>
          <ac:spMkLst>
            <pc:docMk/>
            <pc:sldMk cId="3792479214" sldId="341"/>
            <ac:spMk id="4" creationId="{63D7EF71-994C-432F-99D7-77BFE0ACC332}"/>
          </ac:spMkLst>
        </pc:spChg>
        <pc:grpChg chg="add mod">
          <ac:chgData name="J Barker" userId="8227ee0e-fd3b-4e42-9476-b3edf034b415" providerId="ADAL" clId="{BA1DF5FA-DEC9-4656-AF76-BAFA1A7BEFD0}" dt="2018-10-06T10:59:14.822" v="1690" actId="1076"/>
          <ac:grpSpMkLst>
            <pc:docMk/>
            <pc:sldMk cId="3792479214" sldId="341"/>
            <ac:grpSpMk id="5" creationId="{33925C48-2E3D-4E77-B558-627C0B5A1A61}"/>
          </ac:grpSpMkLst>
        </pc:grpChg>
        <pc:picChg chg="add mod">
          <ac:chgData name="J Barker" userId="8227ee0e-fd3b-4e42-9476-b3edf034b415" providerId="ADAL" clId="{BA1DF5FA-DEC9-4656-AF76-BAFA1A7BEFD0}" dt="2018-10-06T11:00:10.141" v="1695"/>
          <ac:picMkLst>
            <pc:docMk/>
            <pc:sldMk cId="3792479214" sldId="341"/>
            <ac:picMk id="2" creationId="{05955BAA-A33B-415E-9F4A-044AF92F133A}"/>
          </ac:picMkLst>
        </pc:picChg>
      </pc:sldChg>
      <pc:sldMasterChg chg="del delSldLayout">
        <pc:chgData name="J Barker" userId="8227ee0e-fd3b-4e42-9476-b3edf034b415" providerId="ADAL" clId="{BA1DF5FA-DEC9-4656-AF76-BAFA1A7BEFD0}" dt="2018-10-06T11:00:46.093" v="1708" actId="2696"/>
        <pc:sldMasterMkLst>
          <pc:docMk/>
          <pc:sldMasterMk cId="2857616987" sldId="2147483803"/>
        </pc:sldMasterMkLst>
        <pc:sldLayoutChg chg="del">
          <pc:chgData name="J Barker" userId="8227ee0e-fd3b-4e42-9476-b3edf034b415" providerId="ADAL" clId="{BA1DF5FA-DEC9-4656-AF76-BAFA1A7BEFD0}" dt="2018-10-06T11:00:46.086" v="1697" actId="2696"/>
          <pc:sldLayoutMkLst>
            <pc:docMk/>
            <pc:sldMasterMk cId="2857616987" sldId="2147483803"/>
            <pc:sldLayoutMk cId="1474292440" sldId="2147483804"/>
          </pc:sldLayoutMkLst>
        </pc:sldLayoutChg>
        <pc:sldLayoutChg chg="del">
          <pc:chgData name="J Barker" userId="8227ee0e-fd3b-4e42-9476-b3edf034b415" providerId="ADAL" clId="{BA1DF5FA-DEC9-4656-AF76-BAFA1A7BEFD0}" dt="2018-10-06T11:00:46.086" v="1698" actId="2696"/>
          <pc:sldLayoutMkLst>
            <pc:docMk/>
            <pc:sldMasterMk cId="2857616987" sldId="2147483803"/>
            <pc:sldLayoutMk cId="267913216" sldId="2147483805"/>
          </pc:sldLayoutMkLst>
        </pc:sldLayoutChg>
        <pc:sldLayoutChg chg="del">
          <pc:chgData name="J Barker" userId="8227ee0e-fd3b-4e42-9476-b3edf034b415" providerId="ADAL" clId="{BA1DF5FA-DEC9-4656-AF76-BAFA1A7BEFD0}" dt="2018-10-06T11:00:46.087" v="1699" actId="2696"/>
          <pc:sldLayoutMkLst>
            <pc:docMk/>
            <pc:sldMasterMk cId="2857616987" sldId="2147483803"/>
            <pc:sldLayoutMk cId="2850937467" sldId="2147483806"/>
          </pc:sldLayoutMkLst>
        </pc:sldLayoutChg>
        <pc:sldLayoutChg chg="del">
          <pc:chgData name="J Barker" userId="8227ee0e-fd3b-4e42-9476-b3edf034b415" providerId="ADAL" clId="{BA1DF5FA-DEC9-4656-AF76-BAFA1A7BEFD0}" dt="2018-10-06T11:00:46.088" v="1700" actId="2696"/>
          <pc:sldLayoutMkLst>
            <pc:docMk/>
            <pc:sldMasterMk cId="2857616987" sldId="2147483803"/>
            <pc:sldLayoutMk cId="2362899788" sldId="2147483807"/>
          </pc:sldLayoutMkLst>
        </pc:sldLayoutChg>
        <pc:sldLayoutChg chg="del">
          <pc:chgData name="J Barker" userId="8227ee0e-fd3b-4e42-9476-b3edf034b415" providerId="ADAL" clId="{BA1DF5FA-DEC9-4656-AF76-BAFA1A7BEFD0}" dt="2018-10-06T11:00:46.088" v="1701" actId="2696"/>
          <pc:sldLayoutMkLst>
            <pc:docMk/>
            <pc:sldMasterMk cId="2857616987" sldId="2147483803"/>
            <pc:sldLayoutMk cId="3254199465" sldId="2147483808"/>
          </pc:sldLayoutMkLst>
        </pc:sldLayoutChg>
        <pc:sldLayoutChg chg="del">
          <pc:chgData name="J Barker" userId="8227ee0e-fd3b-4e42-9476-b3edf034b415" providerId="ADAL" clId="{BA1DF5FA-DEC9-4656-AF76-BAFA1A7BEFD0}" dt="2018-10-06T11:00:46.089" v="1702" actId="2696"/>
          <pc:sldLayoutMkLst>
            <pc:docMk/>
            <pc:sldMasterMk cId="2857616987" sldId="2147483803"/>
            <pc:sldLayoutMk cId="1161060920" sldId="2147483809"/>
          </pc:sldLayoutMkLst>
        </pc:sldLayoutChg>
        <pc:sldLayoutChg chg="del">
          <pc:chgData name="J Barker" userId="8227ee0e-fd3b-4e42-9476-b3edf034b415" providerId="ADAL" clId="{BA1DF5FA-DEC9-4656-AF76-BAFA1A7BEFD0}" dt="2018-10-06T11:00:46.089" v="1703" actId="2696"/>
          <pc:sldLayoutMkLst>
            <pc:docMk/>
            <pc:sldMasterMk cId="2857616987" sldId="2147483803"/>
            <pc:sldLayoutMk cId="2512904958" sldId="2147483810"/>
          </pc:sldLayoutMkLst>
        </pc:sldLayoutChg>
        <pc:sldLayoutChg chg="del">
          <pc:chgData name="J Barker" userId="8227ee0e-fd3b-4e42-9476-b3edf034b415" providerId="ADAL" clId="{BA1DF5FA-DEC9-4656-AF76-BAFA1A7BEFD0}" dt="2018-10-06T11:00:46.090" v="1704" actId="2696"/>
          <pc:sldLayoutMkLst>
            <pc:docMk/>
            <pc:sldMasterMk cId="2857616987" sldId="2147483803"/>
            <pc:sldLayoutMk cId="1430320050" sldId="2147483811"/>
          </pc:sldLayoutMkLst>
        </pc:sldLayoutChg>
        <pc:sldLayoutChg chg="del">
          <pc:chgData name="J Barker" userId="8227ee0e-fd3b-4e42-9476-b3edf034b415" providerId="ADAL" clId="{BA1DF5FA-DEC9-4656-AF76-BAFA1A7BEFD0}" dt="2018-10-06T11:00:46.091" v="1705" actId="2696"/>
          <pc:sldLayoutMkLst>
            <pc:docMk/>
            <pc:sldMasterMk cId="2857616987" sldId="2147483803"/>
            <pc:sldLayoutMk cId="839736884" sldId="2147483812"/>
          </pc:sldLayoutMkLst>
        </pc:sldLayoutChg>
        <pc:sldLayoutChg chg="del">
          <pc:chgData name="J Barker" userId="8227ee0e-fd3b-4e42-9476-b3edf034b415" providerId="ADAL" clId="{BA1DF5FA-DEC9-4656-AF76-BAFA1A7BEFD0}" dt="2018-10-06T11:00:46.091" v="1706" actId="2696"/>
          <pc:sldLayoutMkLst>
            <pc:docMk/>
            <pc:sldMasterMk cId="2857616987" sldId="2147483803"/>
            <pc:sldLayoutMk cId="831005627" sldId="2147483813"/>
          </pc:sldLayoutMkLst>
        </pc:sldLayoutChg>
        <pc:sldLayoutChg chg="del">
          <pc:chgData name="J Barker" userId="8227ee0e-fd3b-4e42-9476-b3edf034b415" providerId="ADAL" clId="{BA1DF5FA-DEC9-4656-AF76-BAFA1A7BEFD0}" dt="2018-10-06T11:00:46.092" v="1707" actId="2696"/>
          <pc:sldLayoutMkLst>
            <pc:docMk/>
            <pc:sldMasterMk cId="2857616987" sldId="2147483803"/>
            <pc:sldLayoutMk cId="416429384" sldId="2147483814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4047FF-82DF-4047-8B8C-B2B43DFA3F78}" type="datetimeFigureOut">
              <a:rPr lang="en-GB" smtClean="0"/>
              <a:pPr/>
              <a:t>06/10/2018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4FA946-96D3-4D6E-B846-4BFDA4E73D6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4FA946-96D3-4D6E-B846-4BFDA4E73D69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68630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B93CDFC-0183-4459-B46C-F2EC9CD0E2F0}" type="slidenum">
              <a:rPr lang="en-GB">
                <a:solidFill>
                  <a:prstClr val="black"/>
                </a:solidFill>
              </a:rPr>
              <a:pPr/>
              <a:t>6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39746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93CDFC-0183-4459-B46C-F2EC9CD0E2F0}" type="slidenum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74049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A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1EB0AE-3342-404A-B3EF-6E4202F7AB7B}" type="slidenum">
              <a: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6065305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9.xml"/><Relationship Id="rId1" Type="http://schemas.openxmlformats.org/officeDocument/2006/relationships/audio" Target="../media/audio1.wav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9.xml"/><Relationship Id="rId1" Type="http://schemas.openxmlformats.org/officeDocument/2006/relationships/audio" Target="../media/audio1.wav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9.xml"/><Relationship Id="rId1" Type="http://schemas.openxmlformats.org/officeDocument/2006/relationships/audio" Target="../media/audio1.wav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9.xml"/><Relationship Id="rId1" Type="http://schemas.openxmlformats.org/officeDocument/2006/relationships/audio" Target="../media/audio1.wav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9.xml"/><Relationship Id="rId1" Type="http://schemas.openxmlformats.org/officeDocument/2006/relationships/audio" Target="../media/audio1.wav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9.xml"/><Relationship Id="rId1" Type="http://schemas.openxmlformats.org/officeDocument/2006/relationships/audio" Target="../media/audio1.wav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9.xml"/><Relationship Id="rId1" Type="http://schemas.openxmlformats.org/officeDocument/2006/relationships/audio" Target="../media/audio1.wav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9.xml"/><Relationship Id="rId1" Type="http://schemas.openxmlformats.org/officeDocument/2006/relationships/audio" Target="../media/audio1.wav"/></Relationships>
</file>

<file path=ppt/slideLayouts/_rels/slideLayout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Master" Target="../slideMasters/slideMaster10.xml"/><Relationship Id="rId1" Type="http://schemas.openxmlformats.org/officeDocument/2006/relationships/audio" Target="../media/audio1.wav"/><Relationship Id="rId4" Type="http://schemas.openxmlformats.org/officeDocument/2006/relationships/image" Target="../media/image9.jpe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Master" Target="../slideMasters/slideMaster11.xml"/><Relationship Id="rId1" Type="http://schemas.openxmlformats.org/officeDocument/2006/relationships/audio" Target="../media/audio1.wav"/><Relationship Id="rId4" Type="http://schemas.openxmlformats.org/officeDocument/2006/relationships/image" Target="../media/image9.jpeg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audio" Target="../media/audio1.wav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audio" Target="../media/audio1.wav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audio" Target="../media/audio1.wav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audio" Target="../media/audio1.wav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audio" Target="../media/audio1.wav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audio" Target="../media/audio1.wav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audio" Target="../media/audio1.wav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audio" Target="../media/audio1.wav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audio" Target="../media/audio1.wav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audio" Target="../media/audio1.wav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audio" Target="../media/audio1.wav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audio" Target="../media/audio1.wav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9.xml"/><Relationship Id="rId1" Type="http://schemas.openxmlformats.org/officeDocument/2006/relationships/audio" Target="../media/audio1.wav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9.xml"/><Relationship Id="rId1" Type="http://schemas.openxmlformats.org/officeDocument/2006/relationships/audio" Target="../media/audio1.wav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9.xml"/><Relationship Id="rId1" Type="http://schemas.openxmlformats.org/officeDocument/2006/relationships/audio" Target="../media/audio1.wav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9.xml"/><Relationship Id="rId1" Type="http://schemas.openxmlformats.org/officeDocument/2006/relationships/audio" Target="../media/audio1.wav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9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5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826C-B2C0-415D-B384-C8AB22EEAFB5}" type="datetimeFigureOut">
              <a:rPr lang="en-GB" smtClean="0"/>
              <a:pPr/>
              <a:t>06/10/2018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3D7F-6036-4556-818C-893227B7575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826C-B2C0-415D-B384-C8AB22EEAFB5}" type="datetimeFigureOut">
              <a:rPr lang="en-GB" smtClean="0"/>
              <a:pPr/>
              <a:t>06/10/2018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3D7F-6036-4556-818C-893227B7575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012491609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542428270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7534"/>
            <a:ext cx="3008313" cy="687456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7625"/>
            <a:ext cx="3008313" cy="315699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27535"/>
            <a:ext cx="5111750" cy="3967088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339787569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818296"/>
            <a:ext cx="5486400" cy="373634"/>
          </a:xfrm>
          <a:prstGeom prst="rect">
            <a:avLst/>
          </a:prstGeom>
        </p:spPr>
        <p:txBody>
          <a:bodyPr anchor="b"/>
          <a:lstStyle>
            <a:lvl1pPr algn="l">
              <a:defRPr sz="1500" b="1">
                <a:solidFill>
                  <a:srgbClr val="3093BC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191930"/>
            <a:ext cx="5486400" cy="4372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Pearson Education Ltd 2016. Copying permitted for purchasing institutions only. This material is not copyright free.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idx="1"/>
          </p:nvPr>
        </p:nvSpPr>
        <p:spPr bwMode="auto">
          <a:xfrm>
            <a:off x="1792288" y="667432"/>
            <a:ext cx="5486400" cy="3092450"/>
          </a:xfrm>
          <a:custGeom>
            <a:avLst/>
            <a:gdLst>
              <a:gd name="connsiteX0" fmla="*/ 653373 w 5612333"/>
              <a:gd name="connsiteY0" fmla="*/ 0 h 4123267"/>
              <a:gd name="connsiteX1" fmla="*/ 4958960 w 5612333"/>
              <a:gd name="connsiteY1" fmla="*/ 0 h 4123267"/>
              <a:gd name="connsiteX2" fmla="*/ 5612333 w 5612333"/>
              <a:gd name="connsiteY2" fmla="*/ 653373 h 4123267"/>
              <a:gd name="connsiteX3" fmla="*/ 5612333 w 5612333"/>
              <a:gd name="connsiteY3" fmla="*/ 4123267 h 4123267"/>
              <a:gd name="connsiteX4" fmla="*/ 5612333 w 5612333"/>
              <a:gd name="connsiteY4" fmla="*/ 4123267 h 4123267"/>
              <a:gd name="connsiteX5" fmla="*/ 0 w 5612333"/>
              <a:gd name="connsiteY5" fmla="*/ 4123267 h 4123267"/>
              <a:gd name="connsiteX6" fmla="*/ 0 w 5612333"/>
              <a:gd name="connsiteY6" fmla="*/ 4123267 h 4123267"/>
              <a:gd name="connsiteX7" fmla="*/ 0 w 5612333"/>
              <a:gd name="connsiteY7" fmla="*/ 653373 h 4123267"/>
              <a:gd name="connsiteX8" fmla="*/ 653373 w 5612333"/>
              <a:gd name="connsiteY8" fmla="*/ 0 h 4123267"/>
              <a:gd name="connsiteX0" fmla="*/ 653373 w 5612333"/>
              <a:gd name="connsiteY0" fmla="*/ 0 h 4123267"/>
              <a:gd name="connsiteX1" fmla="*/ 5612333 w 5612333"/>
              <a:gd name="connsiteY1" fmla="*/ 653373 h 4123267"/>
              <a:gd name="connsiteX2" fmla="*/ 5612333 w 5612333"/>
              <a:gd name="connsiteY2" fmla="*/ 4123267 h 4123267"/>
              <a:gd name="connsiteX3" fmla="*/ 5612333 w 5612333"/>
              <a:gd name="connsiteY3" fmla="*/ 4123267 h 4123267"/>
              <a:gd name="connsiteX4" fmla="*/ 0 w 5612333"/>
              <a:gd name="connsiteY4" fmla="*/ 4123267 h 4123267"/>
              <a:gd name="connsiteX5" fmla="*/ 0 w 5612333"/>
              <a:gd name="connsiteY5" fmla="*/ 4123267 h 4123267"/>
              <a:gd name="connsiteX6" fmla="*/ 0 w 5612333"/>
              <a:gd name="connsiteY6" fmla="*/ 653373 h 4123267"/>
              <a:gd name="connsiteX7" fmla="*/ 653373 w 5612333"/>
              <a:gd name="connsiteY7" fmla="*/ 0 h 4123267"/>
              <a:gd name="connsiteX0" fmla="*/ 653373 w 5620800"/>
              <a:gd name="connsiteY0" fmla="*/ 0 h 4123267"/>
              <a:gd name="connsiteX1" fmla="*/ 5620800 w 5620800"/>
              <a:gd name="connsiteY1" fmla="*/ 26839 h 4123267"/>
              <a:gd name="connsiteX2" fmla="*/ 5612333 w 5620800"/>
              <a:gd name="connsiteY2" fmla="*/ 4123267 h 4123267"/>
              <a:gd name="connsiteX3" fmla="*/ 5612333 w 5620800"/>
              <a:gd name="connsiteY3" fmla="*/ 4123267 h 4123267"/>
              <a:gd name="connsiteX4" fmla="*/ 0 w 5620800"/>
              <a:gd name="connsiteY4" fmla="*/ 4123267 h 4123267"/>
              <a:gd name="connsiteX5" fmla="*/ 0 w 5620800"/>
              <a:gd name="connsiteY5" fmla="*/ 4123267 h 4123267"/>
              <a:gd name="connsiteX6" fmla="*/ 0 w 5620800"/>
              <a:gd name="connsiteY6" fmla="*/ 653373 h 4123267"/>
              <a:gd name="connsiteX7" fmla="*/ 653373 w 5620800"/>
              <a:gd name="connsiteY7" fmla="*/ 0 h 4123267"/>
              <a:gd name="connsiteX0" fmla="*/ 653373 w 5620800"/>
              <a:gd name="connsiteY0" fmla="*/ 0 h 4123267"/>
              <a:gd name="connsiteX1" fmla="*/ 5620800 w 5620800"/>
              <a:gd name="connsiteY1" fmla="*/ 9906 h 4123267"/>
              <a:gd name="connsiteX2" fmla="*/ 5612333 w 5620800"/>
              <a:gd name="connsiteY2" fmla="*/ 4123267 h 4123267"/>
              <a:gd name="connsiteX3" fmla="*/ 5612333 w 5620800"/>
              <a:gd name="connsiteY3" fmla="*/ 4123267 h 4123267"/>
              <a:gd name="connsiteX4" fmla="*/ 0 w 5620800"/>
              <a:gd name="connsiteY4" fmla="*/ 4123267 h 4123267"/>
              <a:gd name="connsiteX5" fmla="*/ 0 w 5620800"/>
              <a:gd name="connsiteY5" fmla="*/ 4123267 h 4123267"/>
              <a:gd name="connsiteX6" fmla="*/ 0 w 5620800"/>
              <a:gd name="connsiteY6" fmla="*/ 653373 h 4123267"/>
              <a:gd name="connsiteX7" fmla="*/ 653373 w 5620800"/>
              <a:gd name="connsiteY7" fmla="*/ 0 h 4123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620800" h="4123267">
                <a:moveTo>
                  <a:pt x="653373" y="0"/>
                </a:moveTo>
                <a:lnTo>
                  <a:pt x="5620800" y="9906"/>
                </a:lnTo>
                <a:cubicBezTo>
                  <a:pt x="5617978" y="1375382"/>
                  <a:pt x="5615155" y="2757791"/>
                  <a:pt x="5612333" y="4123267"/>
                </a:cubicBezTo>
                <a:lnTo>
                  <a:pt x="5612333" y="4123267"/>
                </a:lnTo>
                <a:lnTo>
                  <a:pt x="0" y="4123267"/>
                </a:lnTo>
                <a:lnTo>
                  <a:pt x="0" y="4123267"/>
                </a:lnTo>
                <a:lnTo>
                  <a:pt x="0" y="653373"/>
                </a:lnTo>
                <a:cubicBezTo>
                  <a:pt x="0" y="292525"/>
                  <a:pt x="292525" y="0"/>
                  <a:pt x="6533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750155044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8314" y="1275606"/>
            <a:ext cx="8207375" cy="3286869"/>
          </a:xfrm>
          <a:prstGeom prst="rect">
            <a:avLst/>
          </a:prstGeom>
        </p:spPr>
        <p:txBody>
          <a:bodyPr vert="eaVert"/>
          <a:lstStyle>
            <a:lvl1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654075364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81540"/>
            <a:ext cx="2057400" cy="3880935"/>
          </a:xfrm>
          <a:prstGeom prst="rect">
            <a:avLst/>
          </a:prstGeom>
        </p:spPr>
        <p:txBody>
          <a:bodyPr vert="eaVert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81540"/>
            <a:ext cx="6019800" cy="3880935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028955693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68314" y="1350000"/>
            <a:ext cx="8207375" cy="3232863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endParaRPr lang="en-GB" noProof="0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1110412360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68314" y="1383618"/>
            <a:ext cx="8207375" cy="317885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>
                <a:solidFill>
                  <a:srgbClr val="3093BC"/>
                </a:solidFill>
              </a:defRPr>
            </a:lvl1pPr>
            <a:lvl2pPr marL="342900" indent="0">
              <a:buFontTx/>
              <a:buNone/>
              <a:defRPr>
                <a:solidFill>
                  <a:srgbClr val="3093B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67812790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 answ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271463" indent="-271463" algn="l">
              <a:defRPr sz="1800" b="1">
                <a:solidFill>
                  <a:srgbClr val="3093BC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68314" y="1383618"/>
            <a:ext cx="8207375" cy="317885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b="0">
                <a:solidFill>
                  <a:schemeClr val="tx1"/>
                </a:solidFill>
              </a:defRPr>
            </a:lvl1pPr>
            <a:lvl2pPr marL="342900" indent="0">
              <a:buFontTx/>
              <a:buNone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1468649129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PhysicsPPTBottom">
            <a:extLst>
              <a:ext uri="{FF2B5EF4-FFF2-40B4-BE49-F238E27FC236}">
                <a16:creationId xmlns:a16="http://schemas.microsoft.com/office/drawing/2014/main" id="{16C4CC48-14BA-4B7E-8BD2-EF20A3E163C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1" descr="PhysicsPPTTop">
            <a:extLst>
              <a:ext uri="{FF2B5EF4-FFF2-40B4-BE49-F238E27FC236}">
                <a16:creationId xmlns:a16="http://schemas.microsoft.com/office/drawing/2014/main" id="{166DAD0D-AE41-469E-95BB-CFDC741E086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3">
            <a:extLst>
              <a:ext uri="{FF2B5EF4-FFF2-40B4-BE49-F238E27FC236}">
                <a16:creationId xmlns:a16="http://schemas.microsoft.com/office/drawing/2014/main" id="{06CF860F-8C03-49C0-8F16-B44CF29F50D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27000" rIns="0" bIns="2700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GB" altLang="en-US" sz="1650">
                <a:solidFill>
                  <a:srgbClr val="FFFFFF"/>
                </a:solidFill>
                <a:latin typeface="Arial Black" panose="020B0A04020102020204" pitchFamily="34" charset="0"/>
              </a:rPr>
              <a:t>8Je</a:t>
            </a:r>
            <a:endParaRPr lang="en-GB" altLang="en-US" sz="1013">
              <a:latin typeface="Arial Black" panose="020B0A04020102020204" pitchFamily="34" charset="0"/>
            </a:endParaRPr>
          </a:p>
        </p:txBody>
      </p:sp>
      <p:sp>
        <p:nvSpPr>
          <p:cNvPr id="7" name="Text Box 14">
            <a:extLst>
              <a:ext uri="{FF2B5EF4-FFF2-40B4-BE49-F238E27FC236}">
                <a16:creationId xmlns:a16="http://schemas.microsoft.com/office/drawing/2014/main" id="{AD7B6910-8FC3-4BA8-A81B-739235A549C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4901" y="165497"/>
            <a:ext cx="6335713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27000" tIns="27000" rIns="27000" bIns="270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1800" b="1">
                <a:solidFill>
                  <a:schemeClr val="bg1"/>
                </a:solidFill>
              </a:rPr>
              <a:t>Colour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D9E3AD01-6046-4D4D-A598-EFB606038F2B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4032979936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826C-B2C0-415D-B384-C8AB22EEAFB5}" type="datetimeFigureOut">
              <a:rPr lang="en-GB" smtClean="0"/>
              <a:pPr/>
              <a:t>06/10/2018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3D7F-6036-4556-818C-893227B7575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PhysicsPPTBottom">
            <a:extLst>
              <a:ext uri="{FF2B5EF4-FFF2-40B4-BE49-F238E27FC236}">
                <a16:creationId xmlns:a16="http://schemas.microsoft.com/office/drawing/2014/main" id="{1C64D54A-0D20-42FE-AEB2-E9C5E9E15CB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1" descr="PhysicsPPTTop">
            <a:extLst>
              <a:ext uri="{FF2B5EF4-FFF2-40B4-BE49-F238E27FC236}">
                <a16:creationId xmlns:a16="http://schemas.microsoft.com/office/drawing/2014/main" id="{6C10CE69-790C-435A-BD83-86987ABB428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3">
            <a:extLst>
              <a:ext uri="{FF2B5EF4-FFF2-40B4-BE49-F238E27FC236}">
                <a16:creationId xmlns:a16="http://schemas.microsoft.com/office/drawing/2014/main" id="{A2B7C18F-0DA9-4812-ADC6-79395051D55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27000" rIns="0" bIns="2700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GB" altLang="en-US" sz="1650">
                <a:solidFill>
                  <a:srgbClr val="FFFFFF"/>
                </a:solidFill>
                <a:latin typeface="Arial Black" panose="020B0A04020102020204" pitchFamily="34" charset="0"/>
              </a:rPr>
              <a:t>8Je</a:t>
            </a:r>
            <a:endParaRPr lang="en-GB" altLang="en-US" sz="1013">
              <a:latin typeface="Arial Black" panose="020B0A040201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0981193E-E30F-4A11-8CA2-0BF754C7CE8D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408583068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3DC17474-D857-47BA-B1C0-507893E3C641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762628346"/>
      </p:ext>
    </p:extLst>
  </p:cSld>
  <p:clrMapOvr>
    <a:masterClrMapping/>
  </p:clrMapOvr>
  <p:transition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804" y="627460"/>
            <a:ext cx="8229600" cy="54054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4" y="1383507"/>
            <a:ext cx="8207375" cy="3178969"/>
          </a:xfrm>
          <a:prstGeom prst="rect">
            <a:avLst/>
          </a:prstGeom>
        </p:spPr>
        <p:txBody>
          <a:bodyPr/>
          <a:lstStyle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ED96286E-E548-40A2-A2BB-FE915B8E4183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886866396"/>
      </p:ext>
    </p:extLst>
  </p:cSld>
  <p:clrMapOvr>
    <a:masterClrMapping/>
  </p:clrMapOvr>
  <p:transition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11852518-C16F-44BC-9C21-362E8F6DAB70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19249844"/>
      </p:ext>
    </p:extLst>
  </p:cSld>
  <p:clrMapOvr>
    <a:masterClrMapping/>
  </p:clrMapOvr>
  <p:transition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804" y="627460"/>
            <a:ext cx="8229600" cy="54054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1383507"/>
            <a:ext cx="4027487" cy="3178969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buNone/>
              <a:defRPr sz="18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83507"/>
            <a:ext cx="4027488" cy="3178969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buNone/>
              <a:defRPr sz="18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312DE0D-E6D4-42B8-8853-8B05F8715771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220252697"/>
      </p:ext>
    </p:extLst>
  </p:cSld>
  <p:clrMapOvr>
    <a:masterClrMapping/>
  </p:clrMapOvr>
  <p:transition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6502"/>
            <a:ext cx="8229600" cy="80367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56143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35965"/>
            <a:ext cx="4040188" cy="2665814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buNone/>
              <a:defRPr sz="18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56143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035965"/>
            <a:ext cx="4041775" cy="2665814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buNone/>
              <a:defRPr sz="18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D8BD6C93-9EE4-4324-841D-9598A1D1C3B4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138421260"/>
      </p:ext>
    </p:extLst>
  </p:cSld>
  <p:clrMapOvr>
    <a:masterClrMapping/>
  </p:clrMapOvr>
  <p:transition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804" y="627460"/>
            <a:ext cx="8229600" cy="54054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4A89C0F6-5C98-4848-9644-5EA1E0707AE3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465335648"/>
      </p:ext>
    </p:extLst>
  </p:cSld>
  <p:clrMapOvr>
    <a:masterClrMapping/>
  </p:clrMapOvr>
  <p:transition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F00EEC56-453E-473C-B1FB-11B9CB984959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1912260778"/>
      </p:ext>
    </p:extLst>
  </p:cSld>
  <p:clrMapOvr>
    <a:masterClrMapping/>
  </p:clrMapOvr>
  <p:transition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642924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42925"/>
            <a:ext cx="5111750" cy="395169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buNone/>
              <a:defRPr sz="18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553759"/>
            <a:ext cx="3008313" cy="30408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B54DF34-3CA4-4854-A0E2-C2147811713B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667401445"/>
      </p:ext>
    </p:extLst>
  </p:cSld>
  <p:clrMapOvr>
    <a:masterClrMapping/>
  </p:clrMapOvr>
  <p:transition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89345"/>
            <a:ext cx="5486400" cy="2956336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71948"/>
            <a:ext cx="5486400" cy="55720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9D8C92F-B3E1-4E23-A4C2-0A68AD4E323E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1378664539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5"/>
            <a:ext cx="7772400" cy="973931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4065474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804" y="627460"/>
            <a:ext cx="8229600" cy="54054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8314" y="1383507"/>
            <a:ext cx="8207375" cy="3178969"/>
          </a:xfrm>
          <a:prstGeom prst="rect">
            <a:avLst/>
          </a:prstGeom>
        </p:spPr>
        <p:txBody>
          <a:bodyPr vert="eaVert"/>
          <a:lstStyle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191A1ED8-5E77-4915-825D-BA9A26339C22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1396467466"/>
      </p:ext>
    </p:extLst>
  </p:cSld>
  <p:clrMapOvr>
    <a:masterClrMapping/>
  </p:clrMapOvr>
  <p:transition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05588" y="627460"/>
            <a:ext cx="2070100" cy="393501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627460"/>
            <a:ext cx="6057900" cy="3935015"/>
          </a:xfrm>
          <a:prstGeom prst="rect">
            <a:avLst/>
          </a:prstGeom>
        </p:spPr>
        <p:txBody>
          <a:bodyPr vert="eaVert"/>
          <a:lstStyle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B24686FF-2190-4DF4-9FB5-FFA8FCCF9545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608463227"/>
      </p:ext>
    </p:extLst>
  </p:cSld>
  <p:clrMapOvr>
    <a:masterClrMapping/>
  </p:clrMapOvr>
  <p:transition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627460"/>
            <a:ext cx="8229600" cy="54054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68314" y="1383507"/>
            <a:ext cx="8207375" cy="3178969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endParaRPr lang="en-GB" noProof="0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6A3C14B7-436C-4418-9BFA-904545D6BEE3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805319426"/>
      </p:ext>
    </p:extLst>
  </p:cSld>
  <p:clrMapOvr>
    <a:masterClrMapping/>
  </p:clrMapOvr>
  <p:transition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624458-87A3-4A7A-AD86-DC4AA977C19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2968413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B72F62-5083-4F98-B9C6-31C8D816C08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1602182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/>
            </a:lvl1pPr>
            <a:lvl2pPr marL="342900" indent="0">
              <a:buNone/>
              <a:defRPr sz="1500"/>
            </a:lvl2pPr>
            <a:lvl3pPr marL="685800" indent="0">
              <a:buNone/>
              <a:defRPr sz="135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1DFBD9-982C-4899-B7BB-805EC743F86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116586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A9D46C-6411-449D-8064-42458ACD531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6678341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9" y="1260872"/>
            <a:ext cx="3868737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9" y="1878806"/>
            <a:ext cx="3868737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788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788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B36EE4-454D-4C10-96C0-36EEA562BA9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41085333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2C6751-EE48-4CBA-AB94-1FBB610D831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5818254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CB251D-A258-4A86-A7A8-F7DD3BBD814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622518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4" y="1383620"/>
            <a:ext cx="8207375" cy="3178857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/>
            </a:lvl1pPr>
            <a:lvl2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9998616"/>
      </p:ext>
    </p:extLst>
  </p:cSld>
  <p:clrMapOvr>
    <a:masterClrMapping/>
  </p:clrMapOvr>
  <p:transition>
    <p:sndAc>
      <p:stSnd>
        <p:snd r:embed="rId1" name="click.wav"/>
      </p:stSnd>
    </p:sndAc>
  </p:transition>
  <p:extLst mod="1"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160" userDrawn="1">
          <p15:clr>
            <a:srgbClr val="FBAE40"/>
          </p15:clr>
        </p15:guide>
      </p15:sldGuideLst>
    </p:ext>
  </p:extLst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342900"/>
            <a:ext cx="2949575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1543050"/>
            <a:ext cx="2949575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D044BA-86A8-4FD1-B9A4-C6637F926C5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6063002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342900"/>
            <a:ext cx="2949575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1543050"/>
            <a:ext cx="2949575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6991CD-B90B-42B4-B3A4-2A20250E969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07872740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E77362-0F60-445D-B405-6CDFADDC609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8101646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C41E6C-951B-4288-9D5B-E605CAA09E4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688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33298666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5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7" y="1385102"/>
            <a:ext cx="4027487" cy="3232863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85102"/>
            <a:ext cx="4027488" cy="3232863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2616543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89850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923679"/>
            <a:ext cx="4040188" cy="2670944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389850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923679"/>
            <a:ext cx="4041775" cy="2670944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387134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9413292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7017139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627534"/>
            <a:ext cx="3008313" cy="687456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7625"/>
            <a:ext cx="3008313" cy="315699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27535"/>
            <a:ext cx="5111750" cy="3967088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3709455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826C-B2C0-415D-B384-C8AB22EEAFB5}" type="datetimeFigureOut">
              <a:rPr lang="en-GB" smtClean="0"/>
              <a:pPr/>
              <a:t>06/10/2018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3D7F-6036-4556-818C-893227B7575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73782"/>
            <a:ext cx="5486400" cy="30861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GB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818296"/>
            <a:ext cx="5486400" cy="373634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191930"/>
            <a:ext cx="5486400" cy="4372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2857963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8314" y="1275607"/>
            <a:ext cx="8207375" cy="3286869"/>
          </a:xfrm>
          <a:prstGeom prst="rect">
            <a:avLst/>
          </a:prstGeom>
        </p:spPr>
        <p:txBody>
          <a:bodyPr vert="eaVert"/>
          <a:lstStyle>
            <a:lvl1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8649392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81542"/>
            <a:ext cx="2057400" cy="388093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81542"/>
            <a:ext cx="6019800" cy="3880935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2280268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68314" y="1350001"/>
            <a:ext cx="8207375" cy="3232863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585086777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68314" y="1383620"/>
            <a:ext cx="8207375" cy="317885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>
                <a:solidFill>
                  <a:srgbClr val="D16B31"/>
                </a:solidFill>
              </a:defRPr>
            </a:lvl1pPr>
            <a:lvl2pPr marL="342900" indent="0">
              <a:buFontTx/>
              <a:buNone/>
              <a:defRPr>
                <a:solidFill>
                  <a:srgbClr val="D16B3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23636579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 answ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271463" indent="-271463" algn="l">
              <a:defRPr sz="18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68314" y="1383620"/>
            <a:ext cx="8207375" cy="317885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b="0">
                <a:solidFill>
                  <a:srgbClr val="D16B31"/>
                </a:solidFill>
              </a:defRPr>
            </a:lvl1pPr>
            <a:lvl2pPr marL="342900" indent="0">
              <a:buFontTx/>
              <a:buNone/>
              <a:defRPr>
                <a:solidFill>
                  <a:srgbClr val="D16B3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840642150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9"/>
            <a:ext cx="6858000" cy="124182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60811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951640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15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105"/>
            <a:ext cx="7886700" cy="11251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  <a:lvl2pPr marL="342892" indent="0">
              <a:buNone/>
              <a:defRPr sz="1500"/>
            </a:lvl2pPr>
            <a:lvl3pPr marL="685783" indent="0">
              <a:buNone/>
              <a:defRPr sz="1350"/>
            </a:lvl3pPr>
            <a:lvl4pPr marL="1028675" indent="0">
              <a:buNone/>
              <a:defRPr sz="1200"/>
            </a:lvl4pPr>
            <a:lvl5pPr marL="1371566" indent="0">
              <a:buNone/>
              <a:defRPr sz="1200"/>
            </a:lvl5pPr>
            <a:lvl6pPr marL="1714457" indent="0">
              <a:buNone/>
              <a:defRPr sz="1200"/>
            </a:lvl6pPr>
            <a:lvl7pPr marL="2057348" indent="0">
              <a:buNone/>
              <a:defRPr sz="1200"/>
            </a:lvl7pPr>
            <a:lvl8pPr marL="2400240" indent="0">
              <a:buNone/>
              <a:defRPr sz="1200"/>
            </a:lvl8pPr>
            <a:lvl9pPr marL="2743132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8122357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6715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69219"/>
            <a:ext cx="386715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01799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826C-B2C0-415D-B384-C8AB22EEAFB5}" type="datetimeFigureOut">
              <a:rPr lang="en-GB" smtClean="0"/>
              <a:pPr/>
              <a:t>06/10/2018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3D7F-6036-4556-818C-893227B7575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273847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45" y="1260872"/>
            <a:ext cx="3868737" cy="6179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45" y="1878806"/>
            <a:ext cx="3868737" cy="276344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788" cy="6179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788" cy="276344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375919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659627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32081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50" y="342900"/>
            <a:ext cx="2949575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740581"/>
            <a:ext cx="4629150" cy="3655219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50" y="1543051"/>
            <a:ext cx="2949575" cy="28586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050"/>
            </a:lvl2pPr>
            <a:lvl3pPr marL="685783" indent="0">
              <a:buNone/>
              <a:defRPr sz="90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  <a:lvl6pPr marL="1714457" indent="0">
              <a:buNone/>
              <a:defRPr sz="750"/>
            </a:lvl6pPr>
            <a:lvl7pPr marL="2057348" indent="0">
              <a:buNone/>
              <a:defRPr sz="750"/>
            </a:lvl7pPr>
            <a:lvl8pPr marL="2400240" indent="0">
              <a:buNone/>
              <a:defRPr sz="750"/>
            </a:lvl8pPr>
            <a:lvl9pPr marL="2743132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230593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50" y="342900"/>
            <a:ext cx="2949575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740581"/>
            <a:ext cx="4629150" cy="36552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50" y="1543051"/>
            <a:ext cx="2949575" cy="28586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050"/>
            </a:lvl2pPr>
            <a:lvl3pPr marL="685783" indent="0">
              <a:buNone/>
              <a:defRPr sz="90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  <a:lvl6pPr marL="1714457" indent="0">
              <a:buNone/>
              <a:defRPr sz="750"/>
            </a:lvl6pPr>
            <a:lvl7pPr marL="2057348" indent="0">
              <a:buNone/>
              <a:defRPr sz="750"/>
            </a:lvl7pPr>
            <a:lvl8pPr marL="2400240" indent="0">
              <a:buNone/>
              <a:defRPr sz="750"/>
            </a:lvl8pPr>
            <a:lvl9pPr marL="2743132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3877665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217709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46838" y="40481"/>
            <a:ext cx="2068512" cy="459224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39720" y="40481"/>
            <a:ext cx="6054725" cy="459224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254359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25502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372981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62331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826C-B2C0-415D-B384-C8AB22EEAFB5}" type="datetimeFigureOut">
              <a:rPr lang="en-GB" smtClean="0"/>
              <a:pPr/>
              <a:t>06/10/2018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3D7F-6036-4556-818C-893227B7575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890903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830445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976404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173927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2277682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163276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638897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5426" y="40481"/>
            <a:ext cx="2111375" cy="455414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39713" y="40481"/>
            <a:ext cx="6183312" cy="455414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062429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10/6/2018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61632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10/6/2018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3677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826C-B2C0-415D-B384-C8AB22EEAFB5}" type="datetimeFigureOut">
              <a:rPr lang="en-GB" smtClean="0"/>
              <a:pPr/>
              <a:t>06/10/2018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3D7F-6036-4556-818C-893227B7575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10/6/2018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47388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10/6/2018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78562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10/6/2018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8421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10/6/2018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55829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10/6/2018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8998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10/6/2018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54702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10/6/2018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7303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10/6/2018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96983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10/6/2018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80176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5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744A6D-13AB-4D24-999F-D426BA35F1A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826C-B2C0-415D-B384-C8AB22EEAFB5}" type="datetimeFigureOut">
              <a:rPr lang="en-GB" smtClean="0"/>
              <a:pPr/>
              <a:t>06/10/2018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3D7F-6036-4556-818C-893227B7575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C5162D-3B70-4DF1-96C2-A9DEB0ACB31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67435E-A079-4C57-8EE3-E128A979FED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8DF578-DEF9-4C37-B934-D8F1AB486FF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984C6C-9C51-4BCF-B436-775975C2A1D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BB000E-05B9-4DB4-BC2B-AE5D9209428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7F5CB1-0938-410B-A8D5-58B661B7BBC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4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D1B4CC-3F69-4737-A06E-2EA7466A9F0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8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D08ADC-2AC2-4DB3-AFDB-69E49DC38B4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202E8C-E1BA-4044-89C2-5CFE3765B3A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797979-2050-4812-B829-9948F46F1FA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826C-B2C0-415D-B384-C8AB22EEAFB5}" type="datetimeFigureOut">
              <a:rPr lang="en-GB" smtClean="0"/>
              <a:pPr/>
              <a:t>06/10/2018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3D7F-6036-4556-818C-893227B7575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5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FD5933-565A-4C7D-B3A7-27808BA3DEE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7525CD-D200-469E-8E70-BD4706F2995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EB9D64-526C-4441-B4C5-5A4D456BA57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E2AE7C-16DD-4EB9-93F0-E6A6EABED2A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F5AA8B-D5F4-4D55-8CF0-48BE451B026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34F09A-4EEA-409D-9EB5-49A8E5225F6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3DF392-EE9C-4177-BBB0-745E40BE7E8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4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9F884F-49DE-421A-9B0A-76AE349E3F2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8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1F915E-BB49-443D-8E65-6D48DBFF4B5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6A7C12-098A-46E6-BB2A-BE14A48C351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4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826C-B2C0-415D-B384-C8AB22EEAFB5}" type="datetimeFigureOut">
              <a:rPr lang="en-GB" smtClean="0"/>
              <a:pPr/>
              <a:t>06/10/2018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3D7F-6036-4556-818C-893227B7575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C297FA-AB37-4676-AEC6-3318863037D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973931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403482560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4" y="1383618"/>
            <a:ext cx="8207375" cy="3178857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/>
            </a:lvl1pPr>
            <a:lvl2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89341309"/>
      </p:ext>
    </p:extLst>
  </p:cSld>
  <p:clrMapOvr>
    <a:masterClrMapping/>
  </p:clrMapOvr>
  <p:transition>
    <p:sndAc>
      <p:stSnd>
        <p:snd r:embed="rId1" name="click.wav"/>
      </p:stSnd>
    </p:sndAc>
  </p:transition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589518812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5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1385100"/>
            <a:ext cx="4027487" cy="3232863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85100"/>
            <a:ext cx="4027488" cy="3232863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865237311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89850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923678"/>
            <a:ext cx="4040188" cy="2670944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389850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923678"/>
            <a:ext cx="4041775" cy="2670944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146995751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427137431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1889637130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7534"/>
            <a:ext cx="3008313" cy="687456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7625"/>
            <a:ext cx="3008313" cy="315699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27535"/>
            <a:ext cx="5111750" cy="3967088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1800372116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818296"/>
            <a:ext cx="5486400" cy="373634"/>
          </a:xfrm>
          <a:prstGeom prst="rect">
            <a:avLst/>
          </a:prstGeom>
        </p:spPr>
        <p:txBody>
          <a:bodyPr anchor="b"/>
          <a:lstStyle>
            <a:lvl1pPr algn="l">
              <a:defRPr sz="1500" b="1">
                <a:solidFill>
                  <a:srgbClr val="3093BC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191930"/>
            <a:ext cx="5486400" cy="4372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Pearson Education Ltd 2016. Copying permitted for purchasing institutions only. This material is not copyright free.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idx="1"/>
          </p:nvPr>
        </p:nvSpPr>
        <p:spPr bwMode="auto">
          <a:xfrm>
            <a:off x="1792288" y="667432"/>
            <a:ext cx="5486400" cy="3092450"/>
          </a:xfrm>
          <a:custGeom>
            <a:avLst/>
            <a:gdLst>
              <a:gd name="connsiteX0" fmla="*/ 653373 w 5612333"/>
              <a:gd name="connsiteY0" fmla="*/ 0 h 4123267"/>
              <a:gd name="connsiteX1" fmla="*/ 4958960 w 5612333"/>
              <a:gd name="connsiteY1" fmla="*/ 0 h 4123267"/>
              <a:gd name="connsiteX2" fmla="*/ 5612333 w 5612333"/>
              <a:gd name="connsiteY2" fmla="*/ 653373 h 4123267"/>
              <a:gd name="connsiteX3" fmla="*/ 5612333 w 5612333"/>
              <a:gd name="connsiteY3" fmla="*/ 4123267 h 4123267"/>
              <a:gd name="connsiteX4" fmla="*/ 5612333 w 5612333"/>
              <a:gd name="connsiteY4" fmla="*/ 4123267 h 4123267"/>
              <a:gd name="connsiteX5" fmla="*/ 0 w 5612333"/>
              <a:gd name="connsiteY5" fmla="*/ 4123267 h 4123267"/>
              <a:gd name="connsiteX6" fmla="*/ 0 w 5612333"/>
              <a:gd name="connsiteY6" fmla="*/ 4123267 h 4123267"/>
              <a:gd name="connsiteX7" fmla="*/ 0 w 5612333"/>
              <a:gd name="connsiteY7" fmla="*/ 653373 h 4123267"/>
              <a:gd name="connsiteX8" fmla="*/ 653373 w 5612333"/>
              <a:gd name="connsiteY8" fmla="*/ 0 h 4123267"/>
              <a:gd name="connsiteX0" fmla="*/ 653373 w 5612333"/>
              <a:gd name="connsiteY0" fmla="*/ 0 h 4123267"/>
              <a:gd name="connsiteX1" fmla="*/ 5612333 w 5612333"/>
              <a:gd name="connsiteY1" fmla="*/ 653373 h 4123267"/>
              <a:gd name="connsiteX2" fmla="*/ 5612333 w 5612333"/>
              <a:gd name="connsiteY2" fmla="*/ 4123267 h 4123267"/>
              <a:gd name="connsiteX3" fmla="*/ 5612333 w 5612333"/>
              <a:gd name="connsiteY3" fmla="*/ 4123267 h 4123267"/>
              <a:gd name="connsiteX4" fmla="*/ 0 w 5612333"/>
              <a:gd name="connsiteY4" fmla="*/ 4123267 h 4123267"/>
              <a:gd name="connsiteX5" fmla="*/ 0 w 5612333"/>
              <a:gd name="connsiteY5" fmla="*/ 4123267 h 4123267"/>
              <a:gd name="connsiteX6" fmla="*/ 0 w 5612333"/>
              <a:gd name="connsiteY6" fmla="*/ 653373 h 4123267"/>
              <a:gd name="connsiteX7" fmla="*/ 653373 w 5612333"/>
              <a:gd name="connsiteY7" fmla="*/ 0 h 4123267"/>
              <a:gd name="connsiteX0" fmla="*/ 653373 w 5620800"/>
              <a:gd name="connsiteY0" fmla="*/ 0 h 4123267"/>
              <a:gd name="connsiteX1" fmla="*/ 5620800 w 5620800"/>
              <a:gd name="connsiteY1" fmla="*/ 26839 h 4123267"/>
              <a:gd name="connsiteX2" fmla="*/ 5612333 w 5620800"/>
              <a:gd name="connsiteY2" fmla="*/ 4123267 h 4123267"/>
              <a:gd name="connsiteX3" fmla="*/ 5612333 w 5620800"/>
              <a:gd name="connsiteY3" fmla="*/ 4123267 h 4123267"/>
              <a:gd name="connsiteX4" fmla="*/ 0 w 5620800"/>
              <a:gd name="connsiteY4" fmla="*/ 4123267 h 4123267"/>
              <a:gd name="connsiteX5" fmla="*/ 0 w 5620800"/>
              <a:gd name="connsiteY5" fmla="*/ 4123267 h 4123267"/>
              <a:gd name="connsiteX6" fmla="*/ 0 w 5620800"/>
              <a:gd name="connsiteY6" fmla="*/ 653373 h 4123267"/>
              <a:gd name="connsiteX7" fmla="*/ 653373 w 5620800"/>
              <a:gd name="connsiteY7" fmla="*/ 0 h 4123267"/>
              <a:gd name="connsiteX0" fmla="*/ 653373 w 5620800"/>
              <a:gd name="connsiteY0" fmla="*/ 0 h 4123267"/>
              <a:gd name="connsiteX1" fmla="*/ 5620800 w 5620800"/>
              <a:gd name="connsiteY1" fmla="*/ 9906 h 4123267"/>
              <a:gd name="connsiteX2" fmla="*/ 5612333 w 5620800"/>
              <a:gd name="connsiteY2" fmla="*/ 4123267 h 4123267"/>
              <a:gd name="connsiteX3" fmla="*/ 5612333 w 5620800"/>
              <a:gd name="connsiteY3" fmla="*/ 4123267 h 4123267"/>
              <a:gd name="connsiteX4" fmla="*/ 0 w 5620800"/>
              <a:gd name="connsiteY4" fmla="*/ 4123267 h 4123267"/>
              <a:gd name="connsiteX5" fmla="*/ 0 w 5620800"/>
              <a:gd name="connsiteY5" fmla="*/ 4123267 h 4123267"/>
              <a:gd name="connsiteX6" fmla="*/ 0 w 5620800"/>
              <a:gd name="connsiteY6" fmla="*/ 653373 h 4123267"/>
              <a:gd name="connsiteX7" fmla="*/ 653373 w 5620800"/>
              <a:gd name="connsiteY7" fmla="*/ 0 h 4123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620800" h="4123267">
                <a:moveTo>
                  <a:pt x="653373" y="0"/>
                </a:moveTo>
                <a:lnTo>
                  <a:pt x="5620800" y="9906"/>
                </a:lnTo>
                <a:cubicBezTo>
                  <a:pt x="5617978" y="1375382"/>
                  <a:pt x="5615155" y="2757791"/>
                  <a:pt x="5612333" y="4123267"/>
                </a:cubicBezTo>
                <a:lnTo>
                  <a:pt x="5612333" y="4123267"/>
                </a:lnTo>
                <a:lnTo>
                  <a:pt x="0" y="4123267"/>
                </a:lnTo>
                <a:lnTo>
                  <a:pt x="0" y="4123267"/>
                </a:lnTo>
                <a:lnTo>
                  <a:pt x="0" y="653373"/>
                </a:lnTo>
                <a:cubicBezTo>
                  <a:pt x="0" y="292525"/>
                  <a:pt x="292525" y="0"/>
                  <a:pt x="6533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892622910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8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826C-B2C0-415D-B384-C8AB22EEAFB5}" type="datetimeFigureOut">
              <a:rPr lang="en-GB" smtClean="0"/>
              <a:pPr/>
              <a:t>06/10/2018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3D7F-6036-4556-818C-893227B7575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8314" y="1275606"/>
            <a:ext cx="8207375" cy="3286869"/>
          </a:xfrm>
          <a:prstGeom prst="rect">
            <a:avLst/>
          </a:prstGeom>
        </p:spPr>
        <p:txBody>
          <a:bodyPr vert="eaVert"/>
          <a:lstStyle>
            <a:lvl1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624881647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81540"/>
            <a:ext cx="2057400" cy="3880935"/>
          </a:xfrm>
          <a:prstGeom prst="rect">
            <a:avLst/>
          </a:prstGeom>
        </p:spPr>
        <p:txBody>
          <a:bodyPr vert="eaVert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81540"/>
            <a:ext cx="6019800" cy="3880935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304149717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68314" y="1350000"/>
            <a:ext cx="8207375" cy="3232863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endParaRPr lang="en-GB" noProof="0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804687917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68314" y="1383618"/>
            <a:ext cx="8207375" cy="317885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>
                <a:solidFill>
                  <a:srgbClr val="3093BC"/>
                </a:solidFill>
              </a:defRPr>
            </a:lvl1pPr>
            <a:lvl2pPr marL="342900" indent="0">
              <a:buFontTx/>
              <a:buNone/>
              <a:defRPr>
                <a:solidFill>
                  <a:srgbClr val="3093B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92661986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 answ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271463" indent="-271463" algn="l">
              <a:defRPr sz="1800" b="1">
                <a:solidFill>
                  <a:srgbClr val="3093BC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68314" y="1383618"/>
            <a:ext cx="8207375" cy="317885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b="0">
                <a:solidFill>
                  <a:schemeClr val="tx1"/>
                </a:solidFill>
              </a:defRPr>
            </a:lvl1pPr>
            <a:lvl2pPr marL="342900" indent="0">
              <a:buFontTx/>
              <a:buNone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200071089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973931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607538360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4" y="1383618"/>
            <a:ext cx="8207375" cy="3178857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/>
            </a:lvl1pPr>
            <a:lvl2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422006747"/>
      </p:ext>
    </p:extLst>
  </p:cSld>
  <p:clrMapOvr>
    <a:masterClrMapping/>
  </p:clrMapOvr>
  <p:transition>
    <p:sndAc>
      <p:stSnd>
        <p:snd r:embed="rId1" name="click.wav"/>
      </p:stSnd>
    </p:sndAc>
  </p:transition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21079845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5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1385100"/>
            <a:ext cx="4027487" cy="3232863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85100"/>
            <a:ext cx="4027488" cy="3232863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175585907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89850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923678"/>
            <a:ext cx="4040188" cy="2670944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389850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923678"/>
            <a:ext cx="4041775" cy="2670944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39241238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109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110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theme" Target="../theme/theme12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slideLayout" Target="../slideLayouts/slideLayout122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5" Type="http://schemas.openxmlformats.org/officeDocument/2006/relationships/image" Target="../media/image9.jpeg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Relationship Id="rId14" Type="http://schemas.openxmlformats.org/officeDocument/2006/relationships/image" Target="../media/image8.jpeg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0.xml"/><Relationship Id="rId3" Type="http://schemas.openxmlformats.org/officeDocument/2006/relationships/slideLayout" Target="../slideLayouts/slideLayout125.xml"/><Relationship Id="rId7" Type="http://schemas.openxmlformats.org/officeDocument/2006/relationships/slideLayout" Target="../slideLayouts/slideLayout12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24.xml"/><Relationship Id="rId1" Type="http://schemas.openxmlformats.org/officeDocument/2006/relationships/slideLayout" Target="../slideLayouts/slideLayout123.xml"/><Relationship Id="rId6" Type="http://schemas.openxmlformats.org/officeDocument/2006/relationships/slideLayout" Target="../slideLayouts/slideLayout128.xml"/><Relationship Id="rId11" Type="http://schemas.openxmlformats.org/officeDocument/2006/relationships/slideLayout" Target="../slideLayouts/slideLayout133.xml"/><Relationship Id="rId5" Type="http://schemas.openxmlformats.org/officeDocument/2006/relationships/slideLayout" Target="../slideLayouts/slideLayout127.xml"/><Relationship Id="rId10" Type="http://schemas.openxmlformats.org/officeDocument/2006/relationships/slideLayout" Target="../slideLayouts/slideLayout132.xml"/><Relationship Id="rId4" Type="http://schemas.openxmlformats.org/officeDocument/2006/relationships/slideLayout" Target="../slideLayouts/slideLayout126.xml"/><Relationship Id="rId9" Type="http://schemas.openxmlformats.org/officeDocument/2006/relationships/slideLayout" Target="../slideLayouts/slideLayout13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image" Target="../media/image2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13.xml"/><Relationship Id="rId16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image" Target="../media/image4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4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3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6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1.x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79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8.xml"/><Relationship Id="rId13" Type="http://schemas.openxmlformats.org/officeDocument/2006/relationships/slideLayout" Target="../slideLayouts/slideLayout93.xml"/><Relationship Id="rId18" Type="http://schemas.openxmlformats.org/officeDocument/2006/relationships/image" Target="../media/image7.jpg"/><Relationship Id="rId3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7.xml"/><Relationship Id="rId12" Type="http://schemas.openxmlformats.org/officeDocument/2006/relationships/slideLayout" Target="../slideLayouts/slideLayout92.xml"/><Relationship Id="rId17" Type="http://schemas.openxmlformats.org/officeDocument/2006/relationships/image" Target="../media/image6.jpg"/><Relationship Id="rId2" Type="http://schemas.openxmlformats.org/officeDocument/2006/relationships/slideLayout" Target="../slideLayouts/slideLayout82.xml"/><Relationship Id="rId16" Type="http://schemas.openxmlformats.org/officeDocument/2006/relationships/audio" Target="../media/audio1.wav"/><Relationship Id="rId1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6.xml"/><Relationship Id="rId11" Type="http://schemas.openxmlformats.org/officeDocument/2006/relationships/slideLayout" Target="../slideLayouts/slideLayout91.xml"/><Relationship Id="rId5" Type="http://schemas.openxmlformats.org/officeDocument/2006/relationships/slideLayout" Target="../slideLayouts/slideLayout85.xml"/><Relationship Id="rId15" Type="http://schemas.openxmlformats.org/officeDocument/2006/relationships/theme" Target="../theme/theme8.xml"/><Relationship Id="rId10" Type="http://schemas.openxmlformats.org/officeDocument/2006/relationships/slideLayout" Target="../slideLayouts/slideLayout90.xml"/><Relationship Id="rId4" Type="http://schemas.openxmlformats.org/officeDocument/2006/relationships/slideLayout" Target="../slideLayouts/slideLayout84.xml"/><Relationship Id="rId9" Type="http://schemas.openxmlformats.org/officeDocument/2006/relationships/slideLayout" Target="../slideLayouts/slideLayout89.xml"/><Relationship Id="rId14" Type="http://schemas.openxmlformats.org/officeDocument/2006/relationships/slideLayout" Target="../slideLayouts/slideLayout94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2.xml"/><Relationship Id="rId13" Type="http://schemas.openxmlformats.org/officeDocument/2006/relationships/slideLayout" Target="../slideLayouts/slideLayout107.xml"/><Relationship Id="rId18" Type="http://schemas.openxmlformats.org/officeDocument/2006/relationships/image" Target="../media/image7.jpg"/><Relationship Id="rId3" Type="http://schemas.openxmlformats.org/officeDocument/2006/relationships/slideLayout" Target="../slideLayouts/slideLayout97.xml"/><Relationship Id="rId7" Type="http://schemas.openxmlformats.org/officeDocument/2006/relationships/slideLayout" Target="../slideLayouts/slideLayout101.xml"/><Relationship Id="rId12" Type="http://schemas.openxmlformats.org/officeDocument/2006/relationships/slideLayout" Target="../slideLayouts/slideLayout106.xml"/><Relationship Id="rId17" Type="http://schemas.openxmlformats.org/officeDocument/2006/relationships/image" Target="../media/image6.jpg"/><Relationship Id="rId2" Type="http://schemas.openxmlformats.org/officeDocument/2006/relationships/slideLayout" Target="../slideLayouts/slideLayout96.xml"/><Relationship Id="rId16" Type="http://schemas.openxmlformats.org/officeDocument/2006/relationships/audio" Target="../media/audio1.wav"/><Relationship Id="rId1" Type="http://schemas.openxmlformats.org/officeDocument/2006/relationships/slideLayout" Target="../slideLayouts/slideLayout95.xml"/><Relationship Id="rId6" Type="http://schemas.openxmlformats.org/officeDocument/2006/relationships/slideLayout" Target="../slideLayouts/slideLayout100.xml"/><Relationship Id="rId11" Type="http://schemas.openxmlformats.org/officeDocument/2006/relationships/slideLayout" Target="../slideLayouts/slideLayout105.xml"/><Relationship Id="rId5" Type="http://schemas.openxmlformats.org/officeDocument/2006/relationships/slideLayout" Target="../slideLayouts/slideLayout99.xml"/><Relationship Id="rId15" Type="http://schemas.openxmlformats.org/officeDocument/2006/relationships/theme" Target="../theme/theme9.xml"/><Relationship Id="rId10" Type="http://schemas.openxmlformats.org/officeDocument/2006/relationships/slideLayout" Target="../slideLayouts/slideLayout104.xml"/><Relationship Id="rId4" Type="http://schemas.openxmlformats.org/officeDocument/2006/relationships/slideLayout" Target="../slideLayouts/slideLayout98.xml"/><Relationship Id="rId9" Type="http://schemas.openxmlformats.org/officeDocument/2006/relationships/slideLayout" Target="../slideLayouts/slideLayout103.xml"/><Relationship Id="rId14" Type="http://schemas.openxmlformats.org/officeDocument/2006/relationships/slideLayout" Target="../slideLayouts/slideLayout10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65826C-B2C0-415D-B384-C8AB22EEAFB5}" type="datetimeFigureOut">
              <a:rPr lang="en-GB" smtClean="0"/>
              <a:pPr/>
              <a:t>06/10/2018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063D7F-6036-4556-818C-893227B75757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8" name="Rectangle 3">
            <a:extLst>
              <a:ext uri="{FF2B5EF4-FFF2-40B4-BE49-F238E27FC236}">
                <a16:creationId xmlns:a16="http://schemas.microsoft.com/office/drawing/2014/main" id="{9CF607B2-5B92-445C-A93E-EFD6ED5CB84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627460"/>
            <a:ext cx="8229600" cy="540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Title or banner area</a:t>
            </a:r>
          </a:p>
        </p:txBody>
      </p:sp>
      <p:sp>
        <p:nvSpPr>
          <p:cNvPr id="74759" name="Rectangle 4">
            <a:extLst>
              <a:ext uri="{FF2B5EF4-FFF2-40B4-BE49-F238E27FC236}">
                <a16:creationId xmlns:a16="http://schemas.microsoft.com/office/drawing/2014/main" id="{85BC3817-AF37-4F46-9AC1-530502478F6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4" y="1383507"/>
            <a:ext cx="8207375" cy="3178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Use simple bullet points and lines, with no more than two lines per bullet point if possible.</a:t>
            </a:r>
          </a:p>
          <a:p>
            <a:pPr lvl="0"/>
            <a:r>
              <a:rPr lang="en-GB" altLang="en-US"/>
              <a:t>Try to use a maximum of ten words per line. </a:t>
            </a:r>
          </a:p>
          <a:p>
            <a:pPr lvl="0"/>
            <a:r>
              <a:rPr lang="en-GB" altLang="en-US"/>
              <a:t>Set up generic formatting on this master. </a:t>
            </a:r>
          </a:p>
          <a:p>
            <a:pPr lvl="0"/>
            <a:r>
              <a:rPr lang="en-GB" altLang="en-US"/>
              <a:t>By applying this master to your slides, you’ll maintain consistent font and bullet style.</a:t>
            </a:r>
          </a:p>
          <a:p>
            <a:pPr lvl="0"/>
            <a:r>
              <a:rPr lang="en-GB" altLang="en-US"/>
              <a:t>To change the layout of individual slides, select ‘Slide layout’ and choose the desired layout from the right-hand menu.</a:t>
            </a:r>
          </a:p>
          <a:p>
            <a:pPr lvl="0"/>
            <a:r>
              <a:rPr lang="en-GB" altLang="en-US"/>
              <a:t>Read the PowerPoint guidelines before creating a slide show.</a:t>
            </a:r>
          </a:p>
          <a:p>
            <a:pPr lvl="0"/>
            <a:endParaRPr lang="en-GB" altLang="en-US"/>
          </a:p>
        </p:txBody>
      </p:sp>
      <p:sp>
        <p:nvSpPr>
          <p:cNvPr id="13" name="Rectangle 5">
            <a:extLst>
              <a:ext uri="{FF2B5EF4-FFF2-40B4-BE49-F238E27FC236}">
                <a16:creationId xmlns:a16="http://schemas.microsoft.com/office/drawing/2014/main" id="{D80C74D4-EF2D-4FC4-9FC9-6DF9D4981DA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468314" y="4893469"/>
            <a:ext cx="8207375" cy="216694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750">
                <a:solidFill>
                  <a:schemeClr val="bg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4099785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</p:sldLayoutIdLst>
  <p:transition>
    <p:sndAc>
      <p:stSnd>
        <p:snd r:embed="rId3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9" grpId="0" build="p" autoUpdateAnimBg="0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747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18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5" name="Rectangle 3">
            <a:extLst>
              <a:ext uri="{FF2B5EF4-FFF2-40B4-BE49-F238E27FC236}">
                <a16:creationId xmlns:a16="http://schemas.microsoft.com/office/drawing/2014/main" id="{A04783AB-156C-420A-A8E7-5BD73350151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627460"/>
            <a:ext cx="8229600" cy="540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Title or banner area</a:t>
            </a:r>
          </a:p>
        </p:txBody>
      </p:sp>
      <p:sp>
        <p:nvSpPr>
          <p:cNvPr id="61446" name="Rectangle 4">
            <a:extLst>
              <a:ext uri="{FF2B5EF4-FFF2-40B4-BE49-F238E27FC236}">
                <a16:creationId xmlns:a16="http://schemas.microsoft.com/office/drawing/2014/main" id="{E9A7A90C-00BD-4927-BA0C-84548566B9E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4" y="1383507"/>
            <a:ext cx="8207375" cy="3178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Use simple bullet points and lines, with no more than two lines per bullet point if possible.</a:t>
            </a:r>
          </a:p>
          <a:p>
            <a:pPr lvl="0"/>
            <a:r>
              <a:rPr lang="en-GB" altLang="en-US"/>
              <a:t>Try to use a maximum of ten words per line. </a:t>
            </a:r>
          </a:p>
          <a:p>
            <a:pPr lvl="0"/>
            <a:r>
              <a:rPr lang="en-GB" altLang="en-US"/>
              <a:t>Set up generic formatting on this master. </a:t>
            </a:r>
          </a:p>
          <a:p>
            <a:pPr lvl="0"/>
            <a:r>
              <a:rPr lang="en-GB" altLang="en-US"/>
              <a:t>By applying this master to your slides, you’ll maintain consistent font and bullet style.</a:t>
            </a:r>
          </a:p>
          <a:p>
            <a:pPr lvl="0"/>
            <a:r>
              <a:rPr lang="en-GB" altLang="en-US"/>
              <a:t>To change the layout of individual slides, select ‘Slide layout’ and choose the desired layout from the right-hand menu.</a:t>
            </a:r>
          </a:p>
          <a:p>
            <a:pPr lvl="0"/>
            <a:r>
              <a:rPr lang="en-GB" altLang="en-US"/>
              <a:t>Read the PowerPoint guidelines before creating a slide show.</a:t>
            </a:r>
          </a:p>
          <a:p>
            <a:pPr lvl="0"/>
            <a:endParaRPr lang="en-GB" altLang="en-US"/>
          </a:p>
        </p:txBody>
      </p:sp>
      <p:sp>
        <p:nvSpPr>
          <p:cNvPr id="11" name="Rectangle 5">
            <a:extLst>
              <a:ext uri="{FF2B5EF4-FFF2-40B4-BE49-F238E27FC236}">
                <a16:creationId xmlns:a16="http://schemas.microsoft.com/office/drawing/2014/main" id="{60F4737F-7F1E-42AE-968C-DD82DFC496B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468314" y="4893469"/>
            <a:ext cx="8207375" cy="216694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750">
                <a:solidFill>
                  <a:schemeClr val="bg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4108443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</p:sldLayoutIdLst>
  <p:transition>
    <p:sndAc>
      <p:stSnd>
        <p:snd r:embed="rId3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6" grpId="0" build="p" autoUpdateAnimBg="0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614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18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12" descr="PhysicsPPTBottom">
            <a:extLst>
              <a:ext uri="{FF2B5EF4-FFF2-40B4-BE49-F238E27FC236}">
                <a16:creationId xmlns:a16="http://schemas.microsoft.com/office/drawing/2014/main" id="{FBFA729D-E8AA-4E07-9248-A56055B559A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3" name="Picture 11" descr="PhysicsPPTTop">
            <a:extLst>
              <a:ext uri="{FF2B5EF4-FFF2-40B4-BE49-F238E27FC236}">
                <a16:creationId xmlns:a16="http://schemas.microsoft.com/office/drawing/2014/main" id="{AEA9907F-B647-4679-AC31-550BB3AF099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7" name="Rectangle 5">
            <a:extLst>
              <a:ext uri="{FF2B5EF4-FFF2-40B4-BE49-F238E27FC236}">
                <a16:creationId xmlns:a16="http://schemas.microsoft.com/office/drawing/2014/main" id="{5AC774AD-02D0-4C56-831F-F1EB27A01B6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468314" y="4893469"/>
            <a:ext cx="8207375" cy="216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750">
                <a:solidFill>
                  <a:schemeClr val="bg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  <p:sp>
        <p:nvSpPr>
          <p:cNvPr id="54285" name="Text Box 13">
            <a:extLst>
              <a:ext uri="{FF2B5EF4-FFF2-40B4-BE49-F238E27FC236}">
                <a16:creationId xmlns:a16="http://schemas.microsoft.com/office/drawing/2014/main" id="{B92FF7BA-009D-4DE4-8B6B-068E723AB24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27000" rIns="0" bIns="2700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GB" altLang="en-US" sz="1650">
                <a:solidFill>
                  <a:srgbClr val="FFFFFF"/>
                </a:solidFill>
                <a:latin typeface="Arial Black" panose="020B0A04020102020204" pitchFamily="34" charset="0"/>
              </a:rPr>
              <a:t>8Je</a:t>
            </a:r>
            <a:endParaRPr lang="en-GB" altLang="en-US" sz="1013">
              <a:latin typeface="Arial Black" panose="020B0A04020102020204" pitchFamily="34" charset="0"/>
            </a:endParaRPr>
          </a:p>
        </p:txBody>
      </p:sp>
      <p:sp>
        <p:nvSpPr>
          <p:cNvPr id="54286" name="Text Box 14">
            <a:extLst>
              <a:ext uri="{FF2B5EF4-FFF2-40B4-BE49-F238E27FC236}">
                <a16:creationId xmlns:a16="http://schemas.microsoft.com/office/drawing/2014/main" id="{75B66D37-5D0D-48A1-95D9-2325688D28D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4901" y="165497"/>
            <a:ext cx="6335713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27000" tIns="27000" rIns="27000" bIns="270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1800" b="1">
                <a:solidFill>
                  <a:schemeClr val="bg1"/>
                </a:solidFill>
              </a:rPr>
              <a:t>Colour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3537296-A830-4F0E-BDD0-73E2BE6AC29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69900" y="1200151"/>
            <a:ext cx="82169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40968" name="Title Placeholder 9">
            <a:extLst>
              <a:ext uri="{FF2B5EF4-FFF2-40B4-BE49-F238E27FC236}">
                <a16:creationId xmlns:a16="http://schemas.microsoft.com/office/drawing/2014/main" id="{12E156CF-4EBE-4725-B3DC-CE5AF514313E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535781"/>
            <a:ext cx="8229600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66835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  <p:sldLayoutId id="2147483819" r:id="rId2"/>
    <p:sldLayoutId id="2147483820" r:id="rId3"/>
    <p:sldLayoutId id="2147483821" r:id="rId4"/>
    <p:sldLayoutId id="2147483822" r:id="rId5"/>
    <p:sldLayoutId id="2147483823" r:id="rId6"/>
    <p:sldLayoutId id="2147483824" r:id="rId7"/>
    <p:sldLayoutId id="2147483825" r:id="rId8"/>
    <p:sldLayoutId id="2147483826" r:id="rId9"/>
    <p:sldLayoutId id="2147483827" r:id="rId10"/>
    <p:sldLayoutId id="2147483828" r:id="rId11"/>
    <p:sldLayoutId id="2147483829" r:id="rId12"/>
  </p:sldLayoutIdLst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sldNum="0" hdr="0" dt="0"/>
  <p:txStyles>
    <p:titleStyle>
      <a:lvl1pPr marL="333375" indent="-333375" algn="l" rtl="0" eaLnBrk="0" fontAlgn="base" hangingPunct="0">
        <a:spcBef>
          <a:spcPct val="0"/>
        </a:spcBef>
        <a:spcAft>
          <a:spcPct val="0"/>
        </a:spcAft>
        <a:defRPr sz="1800" b="1">
          <a:solidFill>
            <a:schemeClr val="tx1"/>
          </a:solidFill>
          <a:latin typeface="+mj-lt"/>
          <a:ea typeface="+mj-ea"/>
          <a:cs typeface="+mj-cs"/>
        </a:defRPr>
      </a:lvl1pPr>
      <a:lvl2pPr marL="333375" indent="-333375" algn="l" rtl="0" eaLnBrk="0" fontAlgn="base" hangingPunct="0">
        <a:spcBef>
          <a:spcPct val="0"/>
        </a:spcBef>
        <a:spcAft>
          <a:spcPct val="0"/>
        </a:spcAft>
        <a:defRPr sz="1800" b="1">
          <a:solidFill>
            <a:schemeClr val="tx1"/>
          </a:solidFill>
          <a:latin typeface="Arial" charset="0"/>
        </a:defRPr>
      </a:lvl2pPr>
      <a:lvl3pPr marL="333375" indent="-333375" algn="l" rtl="0" eaLnBrk="0" fontAlgn="base" hangingPunct="0">
        <a:spcBef>
          <a:spcPct val="0"/>
        </a:spcBef>
        <a:spcAft>
          <a:spcPct val="0"/>
        </a:spcAft>
        <a:defRPr sz="1800" b="1">
          <a:solidFill>
            <a:schemeClr val="tx1"/>
          </a:solidFill>
          <a:latin typeface="Arial" charset="0"/>
        </a:defRPr>
      </a:lvl3pPr>
      <a:lvl4pPr marL="333375" indent="-333375" algn="l" rtl="0" eaLnBrk="0" fontAlgn="base" hangingPunct="0">
        <a:spcBef>
          <a:spcPct val="0"/>
        </a:spcBef>
        <a:spcAft>
          <a:spcPct val="0"/>
        </a:spcAft>
        <a:defRPr sz="1800" b="1">
          <a:solidFill>
            <a:schemeClr val="tx1"/>
          </a:solidFill>
          <a:latin typeface="Arial" charset="0"/>
        </a:defRPr>
      </a:lvl4pPr>
      <a:lvl5pPr marL="333375" indent="-333375" algn="l" rtl="0" eaLnBrk="0" fontAlgn="base" hangingPunct="0">
        <a:spcBef>
          <a:spcPct val="0"/>
        </a:spcBef>
        <a:spcAft>
          <a:spcPct val="0"/>
        </a:spcAft>
        <a:defRPr sz="1800" b="1">
          <a:solidFill>
            <a:schemeClr val="tx1"/>
          </a:solidFill>
          <a:latin typeface="Arial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9pPr>
    </p:titleStyle>
    <p:bodyStyle>
      <a:lvl1pPr marL="333375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defRPr sz="1800">
          <a:solidFill>
            <a:srgbClr val="934C74"/>
          </a:solidFill>
          <a:latin typeface="+mn-lt"/>
          <a:ea typeface="+mn-ea"/>
          <a:cs typeface="+mn-cs"/>
        </a:defRPr>
      </a:lvl1pPr>
      <a:lvl2pPr marL="819150" indent="-214313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rgbClr val="934C74"/>
          </a:solidFill>
          <a:latin typeface="+mn-lt"/>
        </a:defRPr>
      </a:lvl2pPr>
      <a:lvl3pPr marL="1125141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rgbClr val="934C74"/>
          </a:solidFill>
          <a:latin typeface="+mn-lt"/>
        </a:defRPr>
      </a:lvl3pPr>
      <a:lvl4pPr marL="1431131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rgbClr val="934C74"/>
          </a:solidFill>
          <a:latin typeface="+mn-lt"/>
        </a:defRPr>
      </a:lvl4pPr>
      <a:lvl5pPr marL="1737122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1800">
          <a:solidFill>
            <a:srgbClr val="934C74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50"/>
            </a:lvl1pPr>
          </a:lstStyle>
          <a:p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50"/>
            </a:lvl1pPr>
          </a:lstStyle>
          <a:p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50"/>
            </a:lvl1pPr>
          </a:lstStyle>
          <a:p>
            <a:fld id="{9E8DCEE5-95D5-4C04-A097-FE87443F35E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1453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832" r:id="rId2"/>
    <p:sldLayoutId id="2147483833" r:id="rId3"/>
    <p:sldLayoutId id="2147483834" r:id="rId4"/>
    <p:sldLayoutId id="2147483835" r:id="rId5"/>
    <p:sldLayoutId id="2147483836" r:id="rId6"/>
    <p:sldLayoutId id="2147483837" r:id="rId7"/>
    <p:sldLayoutId id="2147483838" r:id="rId8"/>
    <p:sldLayoutId id="2147483839" r:id="rId9"/>
    <p:sldLayoutId id="2147483840" r:id="rId10"/>
    <p:sldLayoutId id="214748384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33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257175" indent="-257175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fontAlgn="base">
        <a:spcBef>
          <a:spcPct val="20000"/>
        </a:spcBef>
        <a:spcAft>
          <a:spcPct val="0"/>
        </a:spcAft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fontAlgn="base">
        <a:spcBef>
          <a:spcPct val="20000"/>
        </a:spcBef>
        <a:spcAft>
          <a:spcPct val="0"/>
        </a:spcAft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fontAlgn="base">
        <a:spcBef>
          <a:spcPct val="20000"/>
        </a:spcBef>
        <a:spcAft>
          <a:spcPct val="0"/>
        </a:spcAft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fontAlgn="base">
        <a:spcBef>
          <a:spcPct val="20000"/>
        </a:spcBef>
        <a:spcAft>
          <a:spcPct val="0"/>
        </a:spcAft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Edexcel GCSE (9-1)&#10;Sciences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783"/>
            <a:ext cx="9144000" cy="513845"/>
          </a:xfrm>
          <a:prstGeom prst="rect">
            <a:avLst/>
          </a:prstGeom>
        </p:spPr>
      </p:pic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702001"/>
            <a:ext cx="8229600" cy="486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Title or banner area</a:t>
            </a:r>
            <a:endParaRPr lang="en-GB" altLang="en-US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385106"/>
            <a:ext cx="8229600" cy="3229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Use simple bullet points and lines, with no more than two lines per bullet point if possible.</a:t>
            </a:r>
          </a:p>
          <a:p>
            <a:pPr lvl="0"/>
            <a:r>
              <a:rPr lang="en-GB" altLang="en-US"/>
              <a:t>Try to use a maximum of ten words per line. </a:t>
            </a:r>
          </a:p>
          <a:p>
            <a:pPr lvl="0"/>
            <a:r>
              <a:rPr lang="en-GB" altLang="en-US"/>
              <a:t>Set up generic formatting on this master. </a:t>
            </a:r>
          </a:p>
          <a:p>
            <a:pPr lvl="0"/>
            <a:r>
              <a:rPr lang="en-GB" altLang="en-US"/>
              <a:t>By applying this master to your slides, you’ll maintain consistent font and bullet style.</a:t>
            </a:r>
          </a:p>
          <a:p>
            <a:pPr lvl="0"/>
            <a:r>
              <a:rPr lang="en-GB" altLang="en-US"/>
              <a:t>To change the layout of individual slides, select ‘Slide layout’ and choose the desired layout from the right-hand menu.</a:t>
            </a:r>
          </a:p>
          <a:p>
            <a:pPr lvl="0"/>
            <a:r>
              <a:rPr lang="en-GB" altLang="en-US"/>
              <a:t>Read the PowerPoint guidelines before creating a slide show.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1763688" y="91800"/>
            <a:ext cx="1008112" cy="27003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GB" sz="1800" b="1"/>
              <a:t>CP1a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2854474" y="129247"/>
            <a:ext cx="5698976" cy="27155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GB" sz="1350" b="0" i="0" u="none" strike="noStrike" kern="120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Vectors and scalars</a:t>
            </a:r>
            <a:r>
              <a:rPr lang="en-GB" sz="1500"/>
              <a:t> </a:t>
            </a:r>
            <a:endParaRPr lang="en-GB" sz="1500" b="0"/>
          </a:p>
        </p:txBody>
      </p:sp>
      <p:pic>
        <p:nvPicPr>
          <p:cNvPr id="18" name="Picture 17" descr="(c) Pearson Education Ltd 2015. Copying permitted for purchasing institution only. This material is not copyright free.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2" y="4848143"/>
            <a:ext cx="9144000" cy="295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208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</p:sldLayoutIdLst>
  <p:transition>
    <p:sndAc>
      <p:stSnd>
        <p:snd r:embed="rId16" name="click.wav"/>
      </p:stSnd>
    </p:sndAc>
  </p:transition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D16B3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18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290" name="Picture 2" descr="slide_background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2" y="11"/>
            <a:ext cx="9140825" cy="5141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0291" name="Text Box 3"/>
          <p:cNvSpPr txBox="1">
            <a:spLocks noChangeArrowheads="1"/>
          </p:cNvSpPr>
          <p:nvPr userDrawn="1"/>
        </p:nvSpPr>
        <p:spPr bwMode="auto">
          <a:xfrm>
            <a:off x="896948" y="4991111"/>
            <a:ext cx="655637" cy="207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fld id="{FAB59FCC-0A3A-46DF-A152-5F287C56295E}" type="slidenum">
              <a:rPr lang="en-GB" altLang="en-US" sz="750" b="0">
                <a:solidFill>
                  <a:srgbClr val="5B0091"/>
                </a:solidFill>
                <a:cs typeface="Arial" panose="020B0604020202020204" pitchFamily="34" charset="0"/>
              </a:rPr>
              <a:pPr>
                <a:spcBef>
                  <a:spcPct val="50000"/>
                </a:spcBef>
              </a:pPr>
              <a:t>‹#›</a:t>
            </a:fld>
            <a:r>
              <a:rPr lang="en-GB" altLang="en-US" sz="750" b="0">
                <a:solidFill>
                  <a:srgbClr val="5B0091"/>
                </a:solidFill>
                <a:cs typeface="Arial" panose="020B0604020202020204" pitchFamily="34" charset="0"/>
              </a:rPr>
              <a:t> of 32</a:t>
            </a:r>
          </a:p>
        </p:txBody>
      </p:sp>
      <p:sp>
        <p:nvSpPr>
          <p:cNvPr id="140292" name="Text Box 4"/>
          <p:cNvSpPr txBox="1">
            <a:spLocks noChangeArrowheads="1"/>
          </p:cNvSpPr>
          <p:nvPr userDrawn="1"/>
        </p:nvSpPr>
        <p:spPr bwMode="auto">
          <a:xfrm>
            <a:off x="6445250" y="4991111"/>
            <a:ext cx="2133600" cy="207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0" hangingPunct="0"/>
            <a:r>
              <a:rPr lang="en-GB" altLang="en-US" sz="750" b="0">
                <a:solidFill>
                  <a:srgbClr val="5B0091"/>
                </a:solidFill>
                <a:cs typeface="Arial" panose="020B0604020202020204" pitchFamily="34" charset="0"/>
              </a:rPr>
              <a:t>© Boardworks Ltd 2012</a:t>
            </a:r>
          </a:p>
        </p:txBody>
      </p:sp>
      <p:pic>
        <p:nvPicPr>
          <p:cNvPr id="140293" name="Picture 5" descr="back_arrow_trans">
            <a:hlinkClick r:id="" action="ppaction://hlinkshowjump?jump=previousslide"/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2" y="4625587"/>
            <a:ext cx="630238" cy="431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0294" name="Picture 6" descr="forward_arrow_grey">
            <a:hlinkClick r:id="" action="ppaction://hlinkshowjump?jump=nextslide"/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7103" y="4625587"/>
            <a:ext cx="630237" cy="431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0295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239719" y="40489"/>
            <a:ext cx="7240587" cy="411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83323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2100" b="1" kern="1200">
          <a:solidFill>
            <a:srgbClr val="286DA6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100" b="1">
          <a:solidFill>
            <a:srgbClr val="286DA6"/>
          </a:solidFill>
          <a:latin typeface="Arial" panose="020B06040202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100" b="1">
          <a:solidFill>
            <a:srgbClr val="286DA6"/>
          </a:solidFill>
          <a:latin typeface="Arial" panose="020B06040202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100" b="1">
          <a:solidFill>
            <a:srgbClr val="286DA6"/>
          </a:solidFill>
          <a:latin typeface="Arial" panose="020B06040202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100" b="1">
          <a:solidFill>
            <a:srgbClr val="286DA6"/>
          </a:solidFill>
          <a:latin typeface="Arial" panose="020B0604020202020204" pitchFamily="34" charset="0"/>
        </a:defRPr>
      </a:lvl5pPr>
      <a:lvl6pPr marL="342892" algn="l" rtl="0" fontAlgn="base">
        <a:spcBef>
          <a:spcPct val="0"/>
        </a:spcBef>
        <a:spcAft>
          <a:spcPct val="0"/>
        </a:spcAft>
        <a:defRPr sz="2100" b="1">
          <a:solidFill>
            <a:srgbClr val="286DA6"/>
          </a:solidFill>
          <a:latin typeface="Arial" panose="020B0604020202020204" pitchFamily="34" charset="0"/>
        </a:defRPr>
      </a:lvl6pPr>
      <a:lvl7pPr marL="685783" algn="l" rtl="0" fontAlgn="base">
        <a:spcBef>
          <a:spcPct val="0"/>
        </a:spcBef>
        <a:spcAft>
          <a:spcPct val="0"/>
        </a:spcAft>
        <a:defRPr sz="2100" b="1">
          <a:solidFill>
            <a:srgbClr val="286DA6"/>
          </a:solidFill>
          <a:latin typeface="Arial" panose="020B0604020202020204" pitchFamily="34" charset="0"/>
        </a:defRPr>
      </a:lvl7pPr>
      <a:lvl8pPr marL="1028675" algn="l" rtl="0" fontAlgn="base">
        <a:spcBef>
          <a:spcPct val="0"/>
        </a:spcBef>
        <a:spcAft>
          <a:spcPct val="0"/>
        </a:spcAft>
        <a:defRPr sz="2100" b="1">
          <a:solidFill>
            <a:srgbClr val="286DA6"/>
          </a:solidFill>
          <a:latin typeface="Arial" panose="020B0604020202020204" pitchFamily="34" charset="0"/>
        </a:defRPr>
      </a:lvl8pPr>
      <a:lvl9pPr marL="1371566" algn="l" rtl="0" fontAlgn="base">
        <a:spcBef>
          <a:spcPct val="0"/>
        </a:spcBef>
        <a:spcAft>
          <a:spcPct val="0"/>
        </a:spcAft>
        <a:defRPr sz="2100" b="1">
          <a:solidFill>
            <a:srgbClr val="286DA6"/>
          </a:solidFill>
          <a:latin typeface="Arial" panose="020B0604020202020204" pitchFamily="34" charset="0"/>
        </a:defRPr>
      </a:lvl9pPr>
    </p:titleStyle>
    <p:bodyStyle>
      <a:lvl1pPr marL="257168" indent="-257168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199" indent="-214308" algn="l" rtl="0" fontAlgn="base">
        <a:spcBef>
          <a:spcPct val="20000"/>
        </a:spcBef>
        <a:spcAft>
          <a:spcPct val="0"/>
        </a:spcAft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rtl="0" fontAlgn="base">
        <a:spcBef>
          <a:spcPct val="20000"/>
        </a:spcBef>
        <a:spcAft>
          <a:spcPct val="0"/>
        </a:spcAft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rtl="0" fontAlgn="base">
        <a:spcBef>
          <a:spcPct val="20000"/>
        </a:spcBef>
        <a:spcAft>
          <a:spcPct val="0"/>
        </a:spcAft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rtl="0" fontAlgn="base">
        <a:spcBef>
          <a:spcPct val="20000"/>
        </a:spcBef>
        <a:spcAft>
          <a:spcPct val="0"/>
        </a:spcAft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290" name="Picture 2" descr="slide_background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9140825" cy="5141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0291" name="Text Box 3"/>
          <p:cNvSpPr txBox="1">
            <a:spLocks noChangeArrowheads="1"/>
          </p:cNvSpPr>
          <p:nvPr userDrawn="1"/>
        </p:nvSpPr>
        <p:spPr bwMode="auto">
          <a:xfrm>
            <a:off x="896938" y="4991101"/>
            <a:ext cx="655637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914400" fontAlgn="base">
              <a:spcBef>
                <a:spcPct val="50000"/>
              </a:spcBef>
              <a:spcAft>
                <a:spcPct val="0"/>
              </a:spcAft>
            </a:pPr>
            <a:fld id="{7A3AF35F-028F-4719-B3FA-C1992370E411}" type="slidenum">
              <a:rPr lang="en-GB" altLang="en-US" sz="1000" smtClean="0">
                <a:solidFill>
                  <a:srgbClr val="5B0091"/>
                </a:solidFill>
                <a:cs typeface="Arial" charset="0"/>
              </a:rPr>
              <a:pPr algn="ctr" defTabSz="914400" fontAlgn="base">
                <a:spcBef>
                  <a:spcPct val="50000"/>
                </a:spcBef>
                <a:spcAft>
                  <a:spcPct val="0"/>
                </a:spcAft>
              </a:pPr>
              <a:t>‹#›</a:t>
            </a:fld>
            <a:r>
              <a:rPr lang="en-GB" altLang="en-US" sz="1000">
                <a:solidFill>
                  <a:srgbClr val="5B0091"/>
                </a:solidFill>
                <a:cs typeface="Arial" charset="0"/>
              </a:rPr>
              <a:t> of 32</a:t>
            </a:r>
          </a:p>
        </p:txBody>
      </p:sp>
      <p:sp>
        <p:nvSpPr>
          <p:cNvPr id="140292" name="Text Box 4"/>
          <p:cNvSpPr txBox="1">
            <a:spLocks noChangeArrowheads="1"/>
          </p:cNvSpPr>
          <p:nvPr userDrawn="1"/>
        </p:nvSpPr>
        <p:spPr bwMode="auto">
          <a:xfrm>
            <a:off x="6445250" y="4991101"/>
            <a:ext cx="213360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1000">
                <a:solidFill>
                  <a:srgbClr val="5B0091"/>
                </a:solidFill>
                <a:cs typeface="Arial" charset="0"/>
              </a:rPr>
              <a:t>© Boardworks Ltd 2012</a:t>
            </a:r>
          </a:p>
        </p:txBody>
      </p:sp>
      <p:pic>
        <p:nvPicPr>
          <p:cNvPr id="140293" name="Picture 5" descr="back_arrow_trans">
            <a:hlinkClick r:id="" action="ppaction://hlinkshowjump?jump=previousslide"/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4625579"/>
            <a:ext cx="630238" cy="431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0294" name="Picture 6" descr="forward_arrow_grey">
            <a:hlinkClick r:id="" action="ppaction://hlinkshowjump?jump=nextslide"/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7089" y="4625579"/>
            <a:ext cx="630237" cy="431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0295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239713" y="40482"/>
            <a:ext cx="7240587" cy="411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0610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rgbClr val="286DA6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rgbClr val="286DA6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rgbClr val="286DA6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rgbClr val="286DA6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rgbClr val="286DA6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286DA6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286DA6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286DA6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286DA6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10/6/2018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684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5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5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5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377A942-331B-4968-B01E-5769009A1302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9pPr>
    </p:titleStyle>
    <p:bodyStyle>
      <a:lvl1pPr marL="257175" indent="-257175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fontAlgn="base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2pPr>
      <a:lvl3pPr marL="857250" indent="-171450" algn="l" rtl="0" fontAlgn="base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</a:defRPr>
      </a:lvl3pPr>
      <a:lvl4pPr marL="1200150" indent="-171450" algn="l" rtl="0" fontAlgn="base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</a:defRPr>
      </a:lvl4pPr>
      <a:lvl5pPr marL="15430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5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5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5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5FDBC6E-BF75-4E65-A433-DF49E664D237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9pPr>
    </p:titleStyle>
    <p:bodyStyle>
      <a:lvl1pPr marL="257175" indent="-257175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fontAlgn="base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2pPr>
      <a:lvl3pPr marL="857250" indent="-171450" algn="l" rtl="0" fontAlgn="base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</a:defRPr>
      </a:lvl3pPr>
      <a:lvl4pPr marL="1200150" indent="-171450" algn="l" rtl="0" fontAlgn="base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</a:defRPr>
      </a:lvl4pPr>
      <a:lvl5pPr marL="15430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46500"/>
            <a:ext cx="9144000" cy="315900"/>
          </a:xfrm>
          <a:prstGeom prst="rect">
            <a:avLst/>
          </a:prstGeom>
        </p:spPr>
      </p:pic>
      <p:pic>
        <p:nvPicPr>
          <p:cNvPr id="12" name="Picture 11" descr="Edexcel GCSE (9-1)&#10;Sciences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3845"/>
          </a:xfrm>
          <a:prstGeom prst="rect">
            <a:avLst/>
          </a:prstGeom>
        </p:spPr>
      </p:pic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702001"/>
            <a:ext cx="8229600" cy="486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Title or banner area</a:t>
            </a:r>
            <a:endParaRPr lang="en-GB" altLang="en-US" dirty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385101"/>
            <a:ext cx="8229600" cy="3229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/>
              <a:t>Use simple bullet points and lines, with no more than two lines per bullet point if possible.</a:t>
            </a:r>
          </a:p>
          <a:p>
            <a:pPr lvl="0"/>
            <a:r>
              <a:rPr lang="en-GB" altLang="en-US" dirty="0"/>
              <a:t>Try to use a maximum of ten words per line. </a:t>
            </a:r>
          </a:p>
          <a:p>
            <a:pPr lvl="0"/>
            <a:r>
              <a:rPr lang="en-GB" altLang="en-US" dirty="0"/>
              <a:t>Set up generic formatting on this master. </a:t>
            </a:r>
          </a:p>
          <a:p>
            <a:pPr lvl="0"/>
            <a:r>
              <a:rPr lang="en-GB" altLang="en-US" dirty="0"/>
              <a:t>By applying this master to your slides, you’ll maintain consistent font and bullet style.</a:t>
            </a:r>
          </a:p>
          <a:p>
            <a:pPr lvl="0"/>
            <a:r>
              <a:rPr lang="en-GB" altLang="en-US" dirty="0"/>
              <a:t>To change the layout of individual slides, select ‘Slide layout’ and choose the desired layout from the right-hand menu.</a:t>
            </a:r>
          </a:p>
          <a:p>
            <a:pPr lvl="0"/>
            <a:r>
              <a:rPr lang="en-GB" altLang="en-US" dirty="0"/>
              <a:t>Read the PowerPoint guidelines before creating a slide show.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1763688" y="124200"/>
            <a:ext cx="1224136" cy="27003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GB" sz="1800" b="1" dirty="0"/>
              <a:t>SP9a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2854474" y="162000"/>
            <a:ext cx="5698976" cy="27155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GB" sz="1500" b="0" dirty="0"/>
              <a:t>Objects affecting each other </a:t>
            </a:r>
          </a:p>
        </p:txBody>
      </p:sp>
      <p:sp>
        <p:nvSpPr>
          <p:cNvPr id="1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Pearson Education Ltd 2017.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4091425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  <p:sldLayoutId id="2147483783" r:id="rId12"/>
    <p:sldLayoutId id="2147483784" r:id="rId13"/>
    <p:sldLayoutId id="2147483785" r:id="rId14"/>
  </p:sldLayoutIdLst>
  <p:transition>
    <p:sndAc>
      <p:stSnd>
        <p:snd r:embed="rId16" name="click.wav"/>
      </p:stSnd>
    </p:sndAc>
  </p:transition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ED6C28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18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46500"/>
            <a:ext cx="9144000" cy="315900"/>
          </a:xfrm>
          <a:prstGeom prst="rect">
            <a:avLst/>
          </a:prstGeom>
        </p:spPr>
      </p:pic>
      <p:pic>
        <p:nvPicPr>
          <p:cNvPr id="12" name="Picture 11" descr="Edexcel GCSE (9-1)&#10;Sciences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3845"/>
          </a:xfrm>
          <a:prstGeom prst="rect">
            <a:avLst/>
          </a:prstGeom>
        </p:spPr>
      </p:pic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702001"/>
            <a:ext cx="8229600" cy="486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Title or banner area</a:t>
            </a:r>
            <a:endParaRPr lang="en-GB" altLang="en-US" dirty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385101"/>
            <a:ext cx="8229600" cy="3229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/>
              <a:t>Use simple bullet points and lines, with no more than two lines per bullet point if possible.</a:t>
            </a:r>
          </a:p>
          <a:p>
            <a:pPr lvl="0"/>
            <a:r>
              <a:rPr lang="en-GB" altLang="en-US" dirty="0"/>
              <a:t>Try to use a maximum of ten words per line. </a:t>
            </a:r>
          </a:p>
          <a:p>
            <a:pPr lvl="0"/>
            <a:r>
              <a:rPr lang="en-GB" altLang="en-US" dirty="0"/>
              <a:t>Set up generic formatting on this master. </a:t>
            </a:r>
          </a:p>
          <a:p>
            <a:pPr lvl="0"/>
            <a:r>
              <a:rPr lang="en-GB" altLang="en-US" dirty="0"/>
              <a:t>By applying this master to your slides, you’ll maintain consistent font and bullet style.</a:t>
            </a:r>
          </a:p>
          <a:p>
            <a:pPr lvl="0"/>
            <a:r>
              <a:rPr lang="en-GB" altLang="en-US" dirty="0"/>
              <a:t>To change the layout of individual slides, select ‘Slide layout’ and choose the desired layout from the right-hand menu.</a:t>
            </a:r>
          </a:p>
          <a:p>
            <a:pPr lvl="0"/>
            <a:r>
              <a:rPr lang="en-GB" altLang="en-US" dirty="0"/>
              <a:t>Read the PowerPoint guidelines before creating a slide show.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1763688" y="124200"/>
            <a:ext cx="1224136" cy="27003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GB" sz="1800" b="1" dirty="0"/>
              <a:t>SP15a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2854474" y="162000"/>
            <a:ext cx="5698976" cy="27155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GB" sz="1500" b="0" dirty="0"/>
              <a:t>Bending and stretching</a:t>
            </a:r>
          </a:p>
        </p:txBody>
      </p:sp>
      <p:sp>
        <p:nvSpPr>
          <p:cNvPr id="1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Pearson Education Ltd 2017.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627853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  <p:sldLayoutId id="2147483798" r:id="rId12"/>
    <p:sldLayoutId id="2147483799" r:id="rId13"/>
    <p:sldLayoutId id="2147483800" r:id="rId14"/>
  </p:sldLayoutIdLst>
  <p:transition>
    <p:sndAc>
      <p:stSnd>
        <p:snd r:embed="rId16" name="click.wav"/>
      </p:stSnd>
    </p:sndAc>
  </p:transition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ED6C28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18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highamsparkschool.co.uk/" TargetMode="External"/><Relationship Id="rId5" Type="http://schemas.openxmlformats.org/officeDocument/2006/relationships/image" Target="../media/image11.png"/><Relationship Id="rId4" Type="http://schemas.openxmlformats.org/officeDocument/2006/relationships/hyperlink" Target="https://highamspark.fireflycloud.net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6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6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6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mp"/><Relationship Id="rId1" Type="http://schemas.openxmlformats.org/officeDocument/2006/relationships/slideLayout" Target="../slideLayouts/slideLayout6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tmp"/><Relationship Id="rId2" Type="http://schemas.openxmlformats.org/officeDocument/2006/relationships/hyperlink" Target="https://www.youtube.com/watch?v=Gf33ueRXMzQ" TargetMode="External"/><Relationship Id="rId1" Type="http://schemas.openxmlformats.org/officeDocument/2006/relationships/slideLayout" Target="../slideLayouts/slideLayout65.xml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3.tmp"/><Relationship Id="rId1" Type="http://schemas.openxmlformats.org/officeDocument/2006/relationships/slideLayout" Target="../slideLayouts/slideLayout6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3.tmp"/><Relationship Id="rId1" Type="http://schemas.openxmlformats.org/officeDocument/2006/relationships/slideLayout" Target="../slideLayouts/slideLayout6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0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hyperlink" Target="https://www.doddlelearn.co.uk/app/teacher/launch-content/70ce5221-aa4b-4384-8397-e14f4fa2cecc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png"/><Relationship Id="rId4" Type="http://schemas.openxmlformats.org/officeDocument/2006/relationships/hyperlink" Target="https://highamspark.fireflycloud.net/science/doddle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tmp"/><Relationship Id="rId2" Type="http://schemas.openxmlformats.org/officeDocument/2006/relationships/hyperlink" Target="https://phet.colorado.edu/sims/html/color-vision/latest/color-vision_en.html" TargetMode="External"/><Relationship Id="rId1" Type="http://schemas.openxmlformats.org/officeDocument/2006/relationships/slideLayout" Target="../slideLayouts/slideLayout7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hyperlink" Target="https://highamspark.fireflycloud.net/resource.aspx?id=71626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09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0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09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10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slide" Target="slide44.xml"/><Relationship Id="rId1" Type="http://schemas.openxmlformats.org/officeDocument/2006/relationships/slideLayout" Target="../slideLayouts/slideLayout11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slide" Target="slide46.xml"/><Relationship Id="rId1" Type="http://schemas.openxmlformats.org/officeDocument/2006/relationships/slideLayout" Target="../slideLayouts/slideLayout11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slide" Target="slide48.xml"/><Relationship Id="rId1" Type="http://schemas.openxmlformats.org/officeDocument/2006/relationships/slideLayout" Target="../slideLayouts/slideLayout11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65.xml"/><Relationship Id="rId1" Type="http://schemas.openxmlformats.org/officeDocument/2006/relationships/video" Target="https://www.youtube.com/embed/3E_poYylBK8?rel=0" TargetMode="Externa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hyperlink" Target="https://youtu.be/3E_poYylBK8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65.xml"/><Relationship Id="rId1" Type="http://schemas.openxmlformats.org/officeDocument/2006/relationships/video" Target="https://www.youtube.com/embed/t__p53dqw0g?rel=0" TargetMode="Externa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hyperlink" Target="https://youtu.be/t__p53dqw0g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mp"/><Relationship Id="rId2" Type="http://schemas.openxmlformats.org/officeDocument/2006/relationships/hyperlink" Target="https://twitter.com/HPphysics/status/569174954723450880" TargetMode="External"/><Relationship Id="rId1" Type="http://schemas.openxmlformats.org/officeDocument/2006/relationships/slideLayout" Target="../slideLayouts/slideLayout6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mp"/><Relationship Id="rId2" Type="http://schemas.openxmlformats.org/officeDocument/2006/relationships/hyperlink" Target="https://twitter.com/HPphysics/status/524234641604349952" TargetMode="External"/><Relationship Id="rId1" Type="http://schemas.openxmlformats.org/officeDocument/2006/relationships/slideLayout" Target="../slideLayouts/slideLayout6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3B7F0B4-9402-48B7-9F2F-5499138289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6092" cy="6084780"/>
          </a:xfrm>
          <a:prstGeom prst="rect">
            <a:avLst/>
          </a:prstGeom>
        </p:spPr>
      </p:pic>
      <p:sp>
        <p:nvSpPr>
          <p:cNvPr id="18" name="AutoShape 26"/>
          <p:cNvSpPr>
            <a:spLocks noChangeArrowheads="1"/>
          </p:cNvSpPr>
          <p:nvPr/>
        </p:nvSpPr>
        <p:spPr bwMode="auto">
          <a:xfrm>
            <a:off x="75910" y="3900745"/>
            <a:ext cx="5521701" cy="1242755"/>
          </a:xfrm>
          <a:prstGeom prst="roundRect">
            <a:avLst>
              <a:gd name="adj" fmla="val 13217"/>
            </a:avLst>
          </a:prstGeom>
          <a:solidFill>
            <a:srgbClr val="3366FF"/>
          </a:solidFill>
          <a:ln w="25400">
            <a:noFill/>
            <a:round/>
            <a:headEnd/>
            <a:tailEnd/>
          </a:ln>
          <a:effectLst/>
          <a:extLst/>
        </p:spPr>
        <p:txBody>
          <a:bodyPr/>
          <a:lstStyle>
            <a:lvl1pPr marL="450850" indent="-45085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407194" indent="-407194">
              <a:tabLst>
                <a:tab pos="407194" algn="l"/>
              </a:tabLst>
            </a:pPr>
            <a:r>
              <a:rPr lang="en-GB" altLang="en-US" sz="2400" b="1" dirty="0">
                <a:solidFill>
                  <a:schemeClr val="bg1"/>
                </a:solidFill>
                <a:sym typeface="Wingdings 2" pitchFamily="18" charset="2"/>
              </a:rPr>
              <a:t> </a:t>
            </a:r>
            <a:r>
              <a:rPr lang="en-GB" altLang="en-US" sz="2400" dirty="0">
                <a:solidFill>
                  <a:schemeClr val="bg1"/>
                </a:solidFill>
                <a:sym typeface="Wingdings 2" pitchFamily="18" charset="2"/>
              </a:rPr>
              <a:t>In the back of your book, note down how it is formed and where else you might see something similar.  </a:t>
            </a:r>
            <a:endParaRPr lang="en-US" altLang="en-US" sz="2400" dirty="0">
              <a:solidFill>
                <a:schemeClr val="bg1"/>
              </a:solidFill>
            </a:endParaRPr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0" y="0"/>
            <a:ext cx="1118285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3000" u="sng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C/W</a:t>
            </a:r>
            <a:endParaRPr lang="en-US" sz="3000" u="sng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7003684" y="0"/>
            <a:ext cx="2132409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fld id="{9D722D31-BBE6-4DD2-BE87-6A6B1EDD3712}" type="datetime1">
              <a:rPr lang="en-GB" sz="3000" u="sng" ker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pPr algn="r">
                <a:spcBef>
                  <a:spcPct val="50000"/>
                </a:spcBef>
                <a:defRPr/>
              </a:pPr>
              <a:t>06/10/2018</a:t>
            </a:fld>
            <a:endParaRPr lang="en-US" sz="3000" u="sng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0" y="777718"/>
            <a:ext cx="9136093" cy="427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8000" u="sng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8Je1 Coloured light</a:t>
            </a:r>
          </a:p>
        </p:txBody>
      </p:sp>
      <p:sp>
        <p:nvSpPr>
          <p:cNvPr id="15" name="AutoShape 18"/>
          <p:cNvSpPr>
            <a:spLocks noChangeArrowheads="1"/>
          </p:cNvSpPr>
          <p:nvPr/>
        </p:nvSpPr>
        <p:spPr bwMode="auto">
          <a:xfrm>
            <a:off x="405603" y="1622854"/>
            <a:ext cx="3109895" cy="2117690"/>
          </a:xfrm>
          <a:prstGeom prst="cloudCallout">
            <a:avLst>
              <a:gd name="adj1" fmla="val -60017"/>
              <a:gd name="adj2" fmla="val 51317"/>
            </a:avLst>
          </a:prstGeom>
          <a:solidFill>
            <a:srgbClr val="DDDDFF"/>
          </a:solidFill>
          <a:ln w="9525">
            <a:noFill/>
            <a:round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en-GB" sz="24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has this picture got to do with this lesson?</a:t>
            </a:r>
          </a:p>
        </p:txBody>
      </p:sp>
      <p:pic>
        <p:nvPicPr>
          <p:cNvPr id="63490" name="Picture 2" descr="https://firefly.archbishoptemple.lancs.sch.uk/Templates/lib/core/login/images/school-logo.pn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4377" y="4635352"/>
            <a:ext cx="1586003" cy="440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>
            <a:hlinkClick r:id="rId6"/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10" y="4681824"/>
            <a:ext cx="461676" cy="46167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BE83304-97AB-4835-BF67-0DA5B60B33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61267"/>
            <a:ext cx="9143999" cy="6853382"/>
          </a:xfrm>
          <a:prstGeom prst="rect">
            <a:avLst/>
          </a:prstGeom>
        </p:spPr>
      </p:pic>
      <p:sp>
        <p:nvSpPr>
          <p:cNvPr id="4" name="AutoShape 18">
            <a:extLst>
              <a:ext uri="{FF2B5EF4-FFF2-40B4-BE49-F238E27FC236}">
                <a16:creationId xmlns:a16="http://schemas.microsoft.com/office/drawing/2014/main" id="{78FF1156-87F4-4795-9708-8932004226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39834" y="387508"/>
            <a:ext cx="3657600" cy="2504548"/>
          </a:xfrm>
          <a:prstGeom prst="cloudCallout">
            <a:avLst>
              <a:gd name="adj1" fmla="val 54779"/>
              <a:gd name="adj2" fmla="val 62511"/>
            </a:avLst>
          </a:prstGeom>
          <a:solidFill>
            <a:srgbClr val="DDDDFF"/>
          </a:solidFill>
          <a:ln w="9525">
            <a:noFill/>
            <a:round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en-GB" sz="2400" kern="0" dirty="0">
                <a:solidFill>
                  <a:sysClr val="windowText" lastClr="000000"/>
                </a:solidFill>
                <a:latin typeface="+mj-lt"/>
              </a:rPr>
              <a:t>What can we use in the lab to create these colours?</a:t>
            </a:r>
          </a:p>
        </p:txBody>
      </p:sp>
    </p:spTree>
    <p:extLst>
      <p:ext uri="{BB962C8B-B14F-4D97-AF65-F5344CB8AC3E}">
        <p14:creationId xmlns:p14="http://schemas.microsoft.com/office/powerpoint/2010/main" val="2475839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53D6AF2-C58E-420C-B260-1E40A16EFC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688969" cy="5143500"/>
          </a:xfrm>
          <a:prstGeom prst="rect">
            <a:avLst/>
          </a:prstGeom>
        </p:spPr>
      </p:pic>
      <p:sp>
        <p:nvSpPr>
          <p:cNvPr id="4" name="AutoShape 5">
            <a:extLst>
              <a:ext uri="{FF2B5EF4-FFF2-40B4-BE49-F238E27FC236}">
                <a16:creationId xmlns:a16="http://schemas.microsoft.com/office/drawing/2014/main" id="{729E48B3-1A51-47F7-B563-793B11255F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36019" y="152722"/>
            <a:ext cx="3497932" cy="2760599"/>
          </a:xfrm>
          <a:prstGeom prst="roundRect">
            <a:avLst>
              <a:gd name="adj" fmla="val 3871"/>
            </a:avLst>
          </a:prstGeom>
          <a:solidFill>
            <a:srgbClr val="3366FF"/>
          </a:solidFill>
          <a:ln w="25400">
            <a:noFill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447675" indent="-4476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270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61950" indent="-361950">
              <a:buFont typeface="Wingdings" panose="05000000000000000000" pitchFamily="2" charset="2"/>
              <a:buChar char="I"/>
              <a:tabLst>
                <a:tab pos="269875" algn="l"/>
              </a:tabLst>
            </a:pPr>
            <a:r>
              <a:rPr lang="en-GB" altLang="en-US" sz="2400" dirty="0">
                <a:solidFill>
                  <a:schemeClr val="bg1"/>
                </a:solidFill>
                <a:latin typeface="Arial" charset="0"/>
              </a:rPr>
              <a:t>Have a look at the spectrum of colours formed by a CD or DVD.</a:t>
            </a:r>
          </a:p>
          <a:p>
            <a:pPr marL="361950" indent="-361950">
              <a:buFont typeface="Wingdings" panose="05000000000000000000" pitchFamily="2" charset="2"/>
              <a:buChar char="I"/>
              <a:tabLst>
                <a:tab pos="269875" algn="l"/>
              </a:tabLst>
            </a:pPr>
            <a:r>
              <a:rPr lang="en-GB" altLang="en-US" sz="2400" dirty="0">
                <a:solidFill>
                  <a:schemeClr val="bg1"/>
                </a:solidFill>
                <a:latin typeface="Arial" charset="0"/>
              </a:rPr>
              <a:t>Try changing the angle or the CD or where you look from.</a:t>
            </a:r>
          </a:p>
        </p:txBody>
      </p:sp>
      <p:sp>
        <p:nvSpPr>
          <p:cNvPr id="5" name="AutoShape 18">
            <a:extLst>
              <a:ext uri="{FF2B5EF4-FFF2-40B4-BE49-F238E27FC236}">
                <a16:creationId xmlns:a16="http://schemas.microsoft.com/office/drawing/2014/main" id="{4EC757DE-CE31-410E-91F9-4C3D69E65A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0279" y="2981852"/>
            <a:ext cx="2486335" cy="1838240"/>
          </a:xfrm>
          <a:prstGeom prst="cloudCallout">
            <a:avLst>
              <a:gd name="adj1" fmla="val -59456"/>
              <a:gd name="adj2" fmla="val 60877"/>
            </a:avLst>
          </a:prstGeom>
          <a:solidFill>
            <a:srgbClr val="DDDDFF"/>
          </a:solidFill>
          <a:ln w="9525">
            <a:noFill/>
            <a:round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en-GB" sz="2000" kern="0" dirty="0">
                <a:solidFill>
                  <a:sysClr val="windowText" lastClr="000000"/>
                </a:solidFill>
                <a:latin typeface="+mj-lt"/>
              </a:rPr>
              <a:t>Can you work out the order of the colours?</a:t>
            </a:r>
          </a:p>
        </p:txBody>
      </p:sp>
    </p:spTree>
    <p:extLst>
      <p:ext uri="{BB962C8B-B14F-4D97-AF65-F5344CB8AC3E}">
        <p14:creationId xmlns:p14="http://schemas.microsoft.com/office/powerpoint/2010/main" val="3951930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BD48235-8DA0-46A0-A0A7-74F248A4952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844"/>
          <a:stretch/>
        </p:blipFill>
        <p:spPr>
          <a:xfrm>
            <a:off x="0" y="-91436"/>
            <a:ext cx="9151015" cy="5326372"/>
          </a:xfrm>
          <a:prstGeom prst="rect">
            <a:avLst/>
          </a:prstGeom>
        </p:spPr>
      </p:pic>
      <p:sp>
        <p:nvSpPr>
          <p:cNvPr id="4" name="AutoShape 18">
            <a:extLst>
              <a:ext uri="{FF2B5EF4-FFF2-40B4-BE49-F238E27FC236}">
                <a16:creationId xmlns:a16="http://schemas.microsoft.com/office/drawing/2014/main" id="{B97F2B2D-62F7-4EF5-84E4-3A8140FAA3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476" y="132327"/>
            <a:ext cx="2062715" cy="1540529"/>
          </a:xfrm>
          <a:prstGeom prst="cloudCallout">
            <a:avLst>
              <a:gd name="adj1" fmla="val -53469"/>
              <a:gd name="adj2" fmla="val 78615"/>
            </a:avLst>
          </a:prstGeom>
          <a:solidFill>
            <a:srgbClr val="DDDDFF"/>
          </a:solidFill>
          <a:ln w="9525">
            <a:noFill/>
            <a:round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en-GB" sz="2400" kern="0" dirty="0">
                <a:solidFill>
                  <a:sysClr val="windowText" lastClr="000000"/>
                </a:solidFill>
                <a:latin typeface="+mj-lt"/>
              </a:rPr>
              <a:t>What is this?</a:t>
            </a:r>
          </a:p>
        </p:txBody>
      </p:sp>
      <p:sp>
        <p:nvSpPr>
          <p:cNvPr id="5" name="AutoShape 18">
            <a:extLst>
              <a:ext uri="{FF2B5EF4-FFF2-40B4-BE49-F238E27FC236}">
                <a16:creationId xmlns:a16="http://schemas.microsoft.com/office/drawing/2014/main" id="{5F733D99-27DD-4488-A5D1-2DD89169AD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56075" y="0"/>
            <a:ext cx="2548270" cy="1786270"/>
          </a:xfrm>
          <a:prstGeom prst="cloudCallout">
            <a:avLst>
              <a:gd name="adj1" fmla="val 57240"/>
              <a:gd name="adj2" fmla="val 69885"/>
            </a:avLst>
          </a:prstGeom>
          <a:solidFill>
            <a:srgbClr val="DDDDFF"/>
          </a:solidFill>
          <a:ln w="9525">
            <a:noFill/>
            <a:round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en-GB" sz="1800" kern="0" dirty="0">
                <a:solidFill>
                  <a:sysClr val="windowText" lastClr="000000"/>
                </a:solidFill>
                <a:latin typeface="+mj-lt"/>
              </a:rPr>
              <a:t>Has it got anything to do with the name of the album?!</a:t>
            </a:r>
          </a:p>
        </p:txBody>
      </p:sp>
    </p:spTree>
    <p:extLst>
      <p:ext uri="{BB962C8B-B14F-4D97-AF65-F5344CB8AC3E}">
        <p14:creationId xmlns:p14="http://schemas.microsoft.com/office/powerpoint/2010/main" val="4035208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3B3A10B-1E5A-48CA-B6DD-EC2926A18B8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832"/>
          <a:stretch/>
        </p:blipFill>
        <p:spPr>
          <a:xfrm>
            <a:off x="0" y="0"/>
            <a:ext cx="7718190" cy="4380614"/>
          </a:xfrm>
          <a:prstGeom prst="rect">
            <a:avLst/>
          </a:prstGeom>
        </p:spPr>
      </p:pic>
      <p:sp>
        <p:nvSpPr>
          <p:cNvPr id="6" name="AutoShape 5">
            <a:extLst>
              <a:ext uri="{FF2B5EF4-FFF2-40B4-BE49-F238E27FC236}">
                <a16:creationId xmlns:a16="http://schemas.microsoft.com/office/drawing/2014/main" id="{1C6B06AF-CDE3-4316-848F-779E54C77C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32837" y="67662"/>
            <a:ext cx="6847368" cy="2051762"/>
          </a:xfrm>
          <a:prstGeom prst="roundRect">
            <a:avLst>
              <a:gd name="adj" fmla="val 3871"/>
            </a:avLst>
          </a:prstGeom>
          <a:solidFill>
            <a:srgbClr val="3366FF"/>
          </a:solidFill>
          <a:ln w="25400">
            <a:noFill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447675" indent="-4476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270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61950" indent="-361950">
              <a:buFont typeface="Wingdings" panose="05000000000000000000" pitchFamily="2" charset="2"/>
              <a:buChar char="I"/>
              <a:tabLst>
                <a:tab pos="269875" algn="l"/>
              </a:tabLst>
            </a:pPr>
            <a:r>
              <a:rPr lang="en-GB" altLang="en-US" sz="2400" dirty="0">
                <a:solidFill>
                  <a:schemeClr val="bg1"/>
                </a:solidFill>
                <a:latin typeface="Arial" charset="0"/>
              </a:rPr>
              <a:t>Set up the apparatus as shown.</a:t>
            </a:r>
          </a:p>
          <a:p>
            <a:pPr marL="361950" indent="-361950">
              <a:buFont typeface="Wingdings" panose="05000000000000000000" pitchFamily="2" charset="2"/>
              <a:buChar char="I"/>
              <a:tabLst>
                <a:tab pos="269875" algn="l"/>
              </a:tabLst>
            </a:pPr>
            <a:r>
              <a:rPr lang="en-GB" altLang="en-US" sz="2400" dirty="0">
                <a:solidFill>
                  <a:schemeClr val="bg1"/>
                </a:solidFill>
                <a:latin typeface="Arial" charset="0"/>
              </a:rPr>
              <a:t>Adjust the angle of incidence until you have a clear spectrum on the card.</a:t>
            </a:r>
          </a:p>
          <a:p>
            <a:pPr marL="361950" indent="-361950">
              <a:buFont typeface="Wingdings" panose="05000000000000000000" pitchFamily="2" charset="2"/>
              <a:buChar char="I"/>
              <a:tabLst>
                <a:tab pos="269875" algn="l"/>
              </a:tabLst>
            </a:pPr>
            <a:r>
              <a:rPr lang="en-GB" altLang="en-US" sz="2400" dirty="0">
                <a:solidFill>
                  <a:schemeClr val="bg1"/>
                </a:solidFill>
                <a:latin typeface="Arial" charset="0"/>
              </a:rPr>
              <a:t>Draw a diagram of what you have done, showing and labelling the order of the colours.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D20BBB3-778B-4B81-9E8B-0D454FEB11B4}"/>
              </a:ext>
            </a:extLst>
          </p:cNvPr>
          <p:cNvGrpSpPr/>
          <p:nvPr/>
        </p:nvGrpSpPr>
        <p:grpSpPr>
          <a:xfrm>
            <a:off x="4784651" y="2176453"/>
            <a:ext cx="4274289" cy="1055844"/>
            <a:chOff x="4784651" y="2176453"/>
            <a:chExt cx="4274289" cy="1055844"/>
          </a:xfrm>
        </p:grpSpPr>
        <p:cxnSp>
          <p:nvCxnSpPr>
            <p:cNvPr id="4" name="Connector: Curved 3">
              <a:extLst>
                <a:ext uri="{FF2B5EF4-FFF2-40B4-BE49-F238E27FC236}">
                  <a16:creationId xmlns:a16="http://schemas.microsoft.com/office/drawing/2014/main" id="{8A488CCC-E1D8-407A-9BFD-C98E80EEBD86}"/>
                </a:ext>
              </a:extLst>
            </p:cNvPr>
            <p:cNvCxnSpPr>
              <a:cxnSpLocks/>
            </p:cNvCxnSpPr>
            <p:nvPr/>
          </p:nvCxnSpPr>
          <p:spPr>
            <a:xfrm rot="10800000" flipV="1">
              <a:off x="4784651" y="2417134"/>
              <a:ext cx="956930" cy="815163"/>
            </a:xfrm>
            <a:prstGeom prst="curvedConnector3">
              <a:avLst/>
            </a:prstGeom>
            <a:ln w="25400">
              <a:solidFill>
                <a:schemeClr val="tx1"/>
              </a:solidFill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AutoShape 5">
              <a:extLst>
                <a:ext uri="{FF2B5EF4-FFF2-40B4-BE49-F238E27FC236}">
                  <a16:creationId xmlns:a16="http://schemas.microsoft.com/office/drawing/2014/main" id="{2E4B8E18-C0AD-4FD2-A6EC-6A8D6BA801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91963" y="2176453"/>
              <a:ext cx="3366977" cy="722691"/>
            </a:xfrm>
            <a:prstGeom prst="roundRect">
              <a:avLst>
                <a:gd name="adj" fmla="val 6414"/>
              </a:avLst>
            </a:prstGeom>
            <a:solidFill>
              <a:srgbClr val="3366FF"/>
            </a:solidFill>
            <a:ln w="25400">
              <a:noFill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marL="447675" indent="-4476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6270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446088" indent="-446088">
                <a:tabLst>
                  <a:tab pos="269875" algn="l"/>
                </a:tabLst>
              </a:pPr>
              <a:r>
                <a:rPr lang="en-GB" altLang="en-US" sz="2000" dirty="0">
                  <a:solidFill>
                    <a:schemeClr val="bg1"/>
                  </a:solidFill>
                  <a:latin typeface="Arial" charset="0"/>
                  <a:sym typeface="Wingdings" panose="05000000000000000000" pitchFamily="2" charset="2"/>
                </a:rPr>
                <a:t> 	Colour in the wedges of colour in order here.</a:t>
              </a:r>
              <a:endParaRPr lang="en-GB" altLang="en-US" sz="2000" dirty="0">
                <a:solidFill>
                  <a:schemeClr val="bg1"/>
                </a:solidFill>
                <a:latin typeface="Arial" charset="0"/>
              </a:endParaRPr>
            </a:p>
          </p:txBody>
        </p:sp>
      </p:grpSp>
      <p:sp>
        <p:nvSpPr>
          <p:cNvPr id="8" name="AutoShape 18">
            <a:extLst>
              <a:ext uri="{FF2B5EF4-FFF2-40B4-BE49-F238E27FC236}">
                <a16:creationId xmlns:a16="http://schemas.microsoft.com/office/drawing/2014/main" id="{B4B96443-FF5D-4EA8-A9C0-AFDF07A1C9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1628" y="3161414"/>
            <a:ext cx="2651051" cy="1842976"/>
          </a:xfrm>
          <a:prstGeom prst="cloudCallout">
            <a:avLst>
              <a:gd name="adj1" fmla="val -64699"/>
              <a:gd name="adj2" fmla="val 52461"/>
            </a:avLst>
          </a:prstGeom>
          <a:solidFill>
            <a:srgbClr val="DDDDFF"/>
          </a:solidFill>
          <a:ln w="9525">
            <a:noFill/>
            <a:round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en-GB" sz="2000" kern="0" dirty="0">
                <a:solidFill>
                  <a:sysClr val="windowText" lastClr="000000"/>
                </a:solidFill>
                <a:latin typeface="+mj-lt"/>
              </a:rPr>
              <a:t>How can we remember the order of the colours?</a:t>
            </a:r>
          </a:p>
        </p:txBody>
      </p:sp>
    </p:spTree>
    <p:extLst>
      <p:ext uri="{BB962C8B-B14F-4D97-AF65-F5344CB8AC3E}">
        <p14:creationId xmlns:p14="http://schemas.microsoft.com/office/powerpoint/2010/main" val="1455568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hlinkClick r:id="rId2"/>
            <a:extLst>
              <a:ext uri="{FF2B5EF4-FFF2-40B4-BE49-F238E27FC236}">
                <a16:creationId xmlns:a16="http://schemas.microsoft.com/office/drawing/2014/main" id="{C6ACA1A4-A59E-4A8D-9E5A-DE2F3B3DF9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194" y="0"/>
            <a:ext cx="6355309" cy="4768135"/>
          </a:xfrm>
          <a:prstGeom prst="rect">
            <a:avLst/>
          </a:prstGeom>
        </p:spPr>
      </p:pic>
      <p:pic>
        <p:nvPicPr>
          <p:cNvPr id="4" name="Picture 3">
            <a:hlinkClick r:id="rId2"/>
            <a:extLst>
              <a:ext uri="{FF2B5EF4-FFF2-40B4-BE49-F238E27FC236}">
                <a16:creationId xmlns:a16="http://schemas.microsoft.com/office/drawing/2014/main" id="{019EA5DB-6AE4-4BE3-8724-ADBE5B920A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0592" y="4622006"/>
            <a:ext cx="2007394" cy="521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26393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sosceles Triangle 2">
            <a:extLst>
              <a:ext uri="{FF2B5EF4-FFF2-40B4-BE49-F238E27FC236}">
                <a16:creationId xmlns:a16="http://schemas.microsoft.com/office/drawing/2014/main" id="{22B31468-ADC6-43B5-A6E2-920428EE06BE}"/>
              </a:ext>
            </a:extLst>
          </p:cNvPr>
          <p:cNvSpPr/>
          <p:nvPr/>
        </p:nvSpPr>
        <p:spPr>
          <a:xfrm rot="17063143">
            <a:off x="4783779" y="-65259"/>
            <a:ext cx="126092" cy="3864091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Isosceles Triangle 3">
            <a:extLst>
              <a:ext uri="{FF2B5EF4-FFF2-40B4-BE49-F238E27FC236}">
                <a16:creationId xmlns:a16="http://schemas.microsoft.com/office/drawing/2014/main" id="{EA264DB9-38A1-4749-BFA2-DFC10CFC0C5E}"/>
              </a:ext>
            </a:extLst>
          </p:cNvPr>
          <p:cNvSpPr/>
          <p:nvPr/>
        </p:nvSpPr>
        <p:spPr>
          <a:xfrm rot="17169481">
            <a:off x="4774035" y="-24600"/>
            <a:ext cx="126092" cy="3864091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F544853B-AA14-4719-B868-7D45A456B239}"/>
              </a:ext>
            </a:extLst>
          </p:cNvPr>
          <p:cNvSpPr/>
          <p:nvPr/>
        </p:nvSpPr>
        <p:spPr>
          <a:xfrm rot="17287862">
            <a:off x="4918358" y="313972"/>
            <a:ext cx="197314" cy="3467554"/>
          </a:xfrm>
          <a:prstGeom prst="triangl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D89DCCC1-6E24-4CA3-AB3E-780D163B1FC3}"/>
              </a:ext>
            </a:extLst>
          </p:cNvPr>
          <p:cNvSpPr/>
          <p:nvPr/>
        </p:nvSpPr>
        <p:spPr>
          <a:xfrm rot="17358214">
            <a:off x="4716974" y="101140"/>
            <a:ext cx="146459" cy="3867425"/>
          </a:xfrm>
          <a:prstGeom prst="triangl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32F58021-2C1E-43BC-98B7-110DD9EF72F2}"/>
              </a:ext>
            </a:extLst>
          </p:cNvPr>
          <p:cNvSpPr/>
          <p:nvPr/>
        </p:nvSpPr>
        <p:spPr>
          <a:xfrm rot="17486222">
            <a:off x="4698012" y="174062"/>
            <a:ext cx="166784" cy="3822679"/>
          </a:xfrm>
          <a:prstGeom prst="triangle">
            <a:avLst/>
          </a:prstGeom>
          <a:solidFill>
            <a:srgbClr val="66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70054737-0F5F-4791-86BF-98891B675157}"/>
              </a:ext>
            </a:extLst>
          </p:cNvPr>
          <p:cNvSpPr/>
          <p:nvPr/>
        </p:nvSpPr>
        <p:spPr>
          <a:xfrm rot="17620717">
            <a:off x="4678528" y="224967"/>
            <a:ext cx="166784" cy="3822679"/>
          </a:xfrm>
          <a:prstGeom prst="triangl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5FD2BF6A-1613-484F-BF89-382E00B575A1}"/>
              </a:ext>
            </a:extLst>
          </p:cNvPr>
          <p:cNvSpPr/>
          <p:nvPr/>
        </p:nvSpPr>
        <p:spPr>
          <a:xfrm rot="17727179">
            <a:off x="4653863" y="266222"/>
            <a:ext cx="135195" cy="3848215"/>
          </a:xfrm>
          <a:prstGeom prst="triangle">
            <a:avLst/>
          </a:prstGeom>
          <a:solidFill>
            <a:srgbClr val="CC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Isosceles Triangle 7">
            <a:extLst>
              <a:ext uri="{FF2B5EF4-FFF2-40B4-BE49-F238E27FC236}">
                <a16:creationId xmlns:a16="http://schemas.microsoft.com/office/drawing/2014/main" id="{567C4C8F-7CC1-40C9-AC9C-138BEDAD41C7}"/>
              </a:ext>
            </a:extLst>
          </p:cNvPr>
          <p:cNvSpPr/>
          <p:nvPr/>
        </p:nvSpPr>
        <p:spPr>
          <a:xfrm>
            <a:off x="2161954" y="637953"/>
            <a:ext cx="1821712" cy="155235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178F419-61F1-4DCB-8140-AD7BDC70334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70" t="43824" r="27446" b="20620"/>
          <a:stretch/>
        </p:blipFill>
        <p:spPr>
          <a:xfrm>
            <a:off x="163033" y="311888"/>
            <a:ext cx="6570921" cy="353186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81A5ACE-4219-4128-8FA4-6F38F6849C93}"/>
              </a:ext>
            </a:extLst>
          </p:cNvPr>
          <p:cNvSpPr txBox="1"/>
          <p:nvPr/>
        </p:nvSpPr>
        <p:spPr>
          <a:xfrm>
            <a:off x="5238307" y="666306"/>
            <a:ext cx="36646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800" dirty="0"/>
              <a:t>Order of spectrum: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B464079-6667-49F2-8DCC-43E29CEC28D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666" t="20189" r="37339" b="19692"/>
          <a:stretch/>
        </p:blipFill>
        <p:spPr>
          <a:xfrm>
            <a:off x="6776017" y="1243092"/>
            <a:ext cx="2282923" cy="2981577"/>
          </a:xfrm>
          <a:prstGeom prst="rect">
            <a:avLst/>
          </a:prstGeom>
        </p:spPr>
      </p:pic>
      <p:sp>
        <p:nvSpPr>
          <p:cNvPr id="14" name="AutoShape 18">
            <a:extLst>
              <a:ext uri="{FF2B5EF4-FFF2-40B4-BE49-F238E27FC236}">
                <a16:creationId xmlns:a16="http://schemas.microsoft.com/office/drawing/2014/main" id="{B9093FC7-1DC1-431E-9423-33C251C22F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238" y="1734299"/>
            <a:ext cx="3714307" cy="2589608"/>
          </a:xfrm>
          <a:prstGeom prst="cloudCallout">
            <a:avLst>
              <a:gd name="adj1" fmla="val -49945"/>
              <a:gd name="adj2" fmla="val 64929"/>
            </a:avLst>
          </a:prstGeom>
          <a:solidFill>
            <a:srgbClr val="DDDDFF"/>
          </a:solidFill>
          <a:ln w="9525">
            <a:noFill/>
            <a:round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en-GB" sz="2400" kern="0" dirty="0">
                <a:solidFill>
                  <a:sysClr val="windowText" lastClr="000000"/>
                </a:solidFill>
                <a:latin typeface="+mj-lt"/>
              </a:rPr>
              <a:t>What do we call the bending of light which causes this?</a:t>
            </a:r>
          </a:p>
        </p:txBody>
      </p:sp>
      <p:sp>
        <p:nvSpPr>
          <p:cNvPr id="15" name="AutoShape 18">
            <a:extLst>
              <a:ext uri="{FF2B5EF4-FFF2-40B4-BE49-F238E27FC236}">
                <a16:creationId xmlns:a16="http://schemas.microsoft.com/office/drawing/2014/main" id="{DEDBB4FF-58AB-4D9D-97D7-49D46C267F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22921" y="2892056"/>
            <a:ext cx="3079898" cy="2200939"/>
          </a:xfrm>
          <a:prstGeom prst="cloudCallout">
            <a:avLst>
              <a:gd name="adj1" fmla="val 67892"/>
              <a:gd name="adj2" fmla="val 49148"/>
            </a:avLst>
          </a:prstGeom>
          <a:solidFill>
            <a:srgbClr val="DDDDFF"/>
          </a:solidFill>
          <a:ln w="9525">
            <a:noFill/>
            <a:round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en-GB" sz="2400" kern="0" dirty="0">
                <a:solidFill>
                  <a:sysClr val="windowText" lastClr="000000"/>
                </a:solidFill>
                <a:latin typeface="+mj-lt"/>
              </a:rPr>
              <a:t>Which colours refract the most / least?</a:t>
            </a:r>
          </a:p>
        </p:txBody>
      </p:sp>
      <p:sp>
        <p:nvSpPr>
          <p:cNvPr id="16" name="AutoShape 5">
            <a:extLst>
              <a:ext uri="{FF2B5EF4-FFF2-40B4-BE49-F238E27FC236}">
                <a16:creationId xmlns:a16="http://schemas.microsoft.com/office/drawing/2014/main" id="{6B8290BE-10BA-4EDA-9124-3F9BFF0DEF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238" y="60574"/>
            <a:ext cx="8832112" cy="485231"/>
          </a:xfrm>
          <a:prstGeom prst="roundRect">
            <a:avLst>
              <a:gd name="adj" fmla="val 15558"/>
            </a:avLst>
          </a:prstGeom>
          <a:solidFill>
            <a:srgbClr val="3366FF"/>
          </a:solidFill>
          <a:ln w="25400">
            <a:noFill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447675" indent="-4476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270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61950" indent="-361950">
              <a:buFont typeface="Wingdings" panose="05000000000000000000" pitchFamily="2" charset="2"/>
              <a:buChar char="I"/>
              <a:tabLst>
                <a:tab pos="269875" algn="l"/>
              </a:tabLst>
            </a:pPr>
            <a:r>
              <a:rPr lang="en-GB" altLang="en-US" sz="2400" dirty="0">
                <a:solidFill>
                  <a:schemeClr val="bg1"/>
                </a:solidFill>
                <a:latin typeface="Arial" charset="0"/>
              </a:rPr>
              <a:t>Draw a diagram showing &amp; labelling the order of the colours.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38FF0E1-55C2-4A66-8656-D62F9DD619A2}"/>
              </a:ext>
            </a:extLst>
          </p:cNvPr>
          <p:cNvSpPr txBox="1"/>
          <p:nvPr/>
        </p:nvSpPr>
        <p:spPr>
          <a:xfrm>
            <a:off x="92149" y="489098"/>
            <a:ext cx="24880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u="sng" dirty="0"/>
              <a:t>Dispersion</a:t>
            </a:r>
          </a:p>
        </p:txBody>
      </p:sp>
    </p:spTree>
    <p:extLst>
      <p:ext uri="{BB962C8B-B14F-4D97-AF65-F5344CB8AC3E}">
        <p14:creationId xmlns:p14="http://schemas.microsoft.com/office/powerpoint/2010/main" val="2791140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9" grpId="0" animBg="1"/>
      <p:bldP spid="10" grpId="0" animBg="1"/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sosceles Triangle 2">
            <a:extLst>
              <a:ext uri="{FF2B5EF4-FFF2-40B4-BE49-F238E27FC236}">
                <a16:creationId xmlns:a16="http://schemas.microsoft.com/office/drawing/2014/main" id="{22B31468-ADC6-43B5-A6E2-920428EE06BE}"/>
              </a:ext>
            </a:extLst>
          </p:cNvPr>
          <p:cNvSpPr/>
          <p:nvPr/>
        </p:nvSpPr>
        <p:spPr>
          <a:xfrm rot="17063143">
            <a:off x="3690104" y="145655"/>
            <a:ext cx="126092" cy="3864091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Isosceles Triangle 3">
            <a:extLst>
              <a:ext uri="{FF2B5EF4-FFF2-40B4-BE49-F238E27FC236}">
                <a16:creationId xmlns:a16="http://schemas.microsoft.com/office/drawing/2014/main" id="{EA264DB9-38A1-4749-BFA2-DFC10CFC0C5E}"/>
              </a:ext>
            </a:extLst>
          </p:cNvPr>
          <p:cNvSpPr/>
          <p:nvPr/>
        </p:nvSpPr>
        <p:spPr>
          <a:xfrm rot="17169481">
            <a:off x="3680360" y="186314"/>
            <a:ext cx="126092" cy="3864091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F544853B-AA14-4719-B868-7D45A456B239}"/>
              </a:ext>
            </a:extLst>
          </p:cNvPr>
          <p:cNvSpPr/>
          <p:nvPr/>
        </p:nvSpPr>
        <p:spPr>
          <a:xfrm rot="17287862">
            <a:off x="3824683" y="524886"/>
            <a:ext cx="197314" cy="3467554"/>
          </a:xfrm>
          <a:prstGeom prst="triangl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D89DCCC1-6E24-4CA3-AB3E-780D163B1FC3}"/>
              </a:ext>
            </a:extLst>
          </p:cNvPr>
          <p:cNvSpPr/>
          <p:nvPr/>
        </p:nvSpPr>
        <p:spPr>
          <a:xfrm rot="17358214">
            <a:off x="3623299" y="312054"/>
            <a:ext cx="146459" cy="3867425"/>
          </a:xfrm>
          <a:prstGeom prst="triangl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32F58021-2C1E-43BC-98B7-110DD9EF72F2}"/>
              </a:ext>
            </a:extLst>
          </p:cNvPr>
          <p:cNvSpPr/>
          <p:nvPr/>
        </p:nvSpPr>
        <p:spPr>
          <a:xfrm rot="17486222">
            <a:off x="3604337" y="384976"/>
            <a:ext cx="166784" cy="3822679"/>
          </a:xfrm>
          <a:prstGeom prst="triangle">
            <a:avLst/>
          </a:prstGeom>
          <a:solidFill>
            <a:srgbClr val="66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70054737-0F5F-4791-86BF-98891B675157}"/>
              </a:ext>
            </a:extLst>
          </p:cNvPr>
          <p:cNvSpPr/>
          <p:nvPr/>
        </p:nvSpPr>
        <p:spPr>
          <a:xfrm rot="17620717">
            <a:off x="3584853" y="435881"/>
            <a:ext cx="166784" cy="3822679"/>
          </a:xfrm>
          <a:prstGeom prst="triangl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5FD2BF6A-1613-484F-BF89-382E00B575A1}"/>
              </a:ext>
            </a:extLst>
          </p:cNvPr>
          <p:cNvSpPr/>
          <p:nvPr/>
        </p:nvSpPr>
        <p:spPr>
          <a:xfrm rot="17727179">
            <a:off x="3560188" y="477136"/>
            <a:ext cx="135195" cy="3848215"/>
          </a:xfrm>
          <a:prstGeom prst="triangle">
            <a:avLst/>
          </a:prstGeom>
          <a:solidFill>
            <a:srgbClr val="CC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Isosceles Triangle 7">
            <a:extLst>
              <a:ext uri="{FF2B5EF4-FFF2-40B4-BE49-F238E27FC236}">
                <a16:creationId xmlns:a16="http://schemas.microsoft.com/office/drawing/2014/main" id="{567C4C8F-7CC1-40C9-AC9C-138BEDAD41C7}"/>
              </a:ext>
            </a:extLst>
          </p:cNvPr>
          <p:cNvSpPr/>
          <p:nvPr/>
        </p:nvSpPr>
        <p:spPr>
          <a:xfrm>
            <a:off x="1068279" y="848867"/>
            <a:ext cx="1821712" cy="155235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178F419-61F1-4DCB-8140-AD7BDC70334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99" t="43824" r="27446" b="20620"/>
          <a:stretch/>
        </p:blipFill>
        <p:spPr>
          <a:xfrm>
            <a:off x="862293" y="522802"/>
            <a:ext cx="4777986" cy="353186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81A5ACE-4219-4128-8FA4-6F38F6849C93}"/>
              </a:ext>
            </a:extLst>
          </p:cNvPr>
          <p:cNvSpPr txBox="1"/>
          <p:nvPr/>
        </p:nvSpPr>
        <p:spPr>
          <a:xfrm>
            <a:off x="4265135" y="685834"/>
            <a:ext cx="36646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Order of spectrum: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B464079-6667-49F2-8DCC-43E29CEC28D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666" t="20189" r="37339" b="19692"/>
          <a:stretch/>
        </p:blipFill>
        <p:spPr>
          <a:xfrm>
            <a:off x="5682342" y="1454006"/>
            <a:ext cx="2282923" cy="2981577"/>
          </a:xfrm>
          <a:prstGeom prst="rect">
            <a:avLst/>
          </a:prstGeom>
        </p:spPr>
      </p:pic>
      <p:sp>
        <p:nvSpPr>
          <p:cNvPr id="16" name="AutoShape 5">
            <a:extLst>
              <a:ext uri="{FF2B5EF4-FFF2-40B4-BE49-F238E27FC236}">
                <a16:creationId xmlns:a16="http://schemas.microsoft.com/office/drawing/2014/main" id="{6B8290BE-10BA-4EDA-9124-3F9BFF0DEF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238" y="60574"/>
            <a:ext cx="6535478" cy="485231"/>
          </a:xfrm>
          <a:prstGeom prst="roundRect">
            <a:avLst>
              <a:gd name="adj" fmla="val 15558"/>
            </a:avLst>
          </a:prstGeom>
          <a:solidFill>
            <a:srgbClr val="3366FF"/>
          </a:solidFill>
          <a:ln w="25400">
            <a:noFill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447675" indent="-4476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270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>
                <a:tab pos="269875" algn="l"/>
              </a:tabLst>
              <a:defRPr/>
            </a:pPr>
            <a:r>
              <a:rPr kumimoji="0" lang="en-GB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anose="05000000000000000000" pitchFamily="2" charset="2"/>
              </a:rPr>
              <a:t> </a:t>
            </a:r>
            <a:r>
              <a:rPr kumimoji="0" lang="en-GB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Add these labels to your spectrum diagram.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6DECAC8-0766-4AE6-8DB4-591F7BCB6EE7}"/>
              </a:ext>
            </a:extLst>
          </p:cNvPr>
          <p:cNvSpPr txBox="1"/>
          <p:nvPr/>
        </p:nvSpPr>
        <p:spPr>
          <a:xfrm>
            <a:off x="1796057" y="1302123"/>
            <a:ext cx="36646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refracts the ____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29B618F-20DF-4FF0-97C9-B6DE470B4C71}"/>
              </a:ext>
            </a:extLst>
          </p:cNvPr>
          <p:cNvSpPr txBox="1"/>
          <p:nvPr/>
        </p:nvSpPr>
        <p:spPr>
          <a:xfrm>
            <a:off x="1470062" y="3210656"/>
            <a:ext cx="36646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refracts the ____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2F3A441-9BBE-4DDD-9FE9-CCC817127DBF}"/>
              </a:ext>
            </a:extLst>
          </p:cNvPr>
          <p:cNvSpPr txBox="1"/>
          <p:nvPr/>
        </p:nvSpPr>
        <p:spPr>
          <a:xfrm>
            <a:off x="4386669" y="1303132"/>
            <a:ext cx="10900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924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least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8ED9980-1B61-4498-85E7-D7711ADAE62F}"/>
              </a:ext>
            </a:extLst>
          </p:cNvPr>
          <p:cNvSpPr txBox="1"/>
          <p:nvPr/>
        </p:nvSpPr>
        <p:spPr>
          <a:xfrm>
            <a:off x="4078841" y="3217721"/>
            <a:ext cx="10900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924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most</a:t>
            </a:r>
          </a:p>
        </p:txBody>
      </p:sp>
      <p:cxnSp>
        <p:nvCxnSpPr>
          <p:cNvPr id="21" name="Connector: Curved 20">
            <a:extLst>
              <a:ext uri="{FF2B5EF4-FFF2-40B4-BE49-F238E27FC236}">
                <a16:creationId xmlns:a16="http://schemas.microsoft.com/office/drawing/2014/main" id="{A73C7132-E98D-4AF3-97E6-92E34B669340}"/>
              </a:ext>
            </a:extLst>
          </p:cNvPr>
          <p:cNvCxnSpPr/>
          <p:nvPr/>
        </p:nvCxnSpPr>
        <p:spPr>
          <a:xfrm rot="16200000" flipH="1">
            <a:off x="4619811" y="1921628"/>
            <a:ext cx="454172" cy="254337"/>
          </a:xfrm>
          <a:prstGeom prst="curvedConnector3">
            <a:avLst/>
          </a:prstGeom>
          <a:ln w="25400">
            <a:solidFill>
              <a:schemeClr val="tx1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or: Curved 21">
            <a:extLst>
              <a:ext uri="{FF2B5EF4-FFF2-40B4-BE49-F238E27FC236}">
                <a16:creationId xmlns:a16="http://schemas.microsoft.com/office/drawing/2014/main" id="{41344227-C795-4C95-B717-9D416682CFA4}"/>
              </a:ext>
            </a:extLst>
          </p:cNvPr>
          <p:cNvCxnSpPr>
            <a:cxnSpLocks/>
            <a:stCxn id="19" idx="3"/>
          </p:cNvCxnSpPr>
          <p:nvPr/>
        </p:nvCxnSpPr>
        <p:spPr>
          <a:xfrm>
            <a:off x="5476682" y="1564742"/>
            <a:ext cx="491727" cy="157732"/>
          </a:xfrm>
          <a:prstGeom prst="curvedConnector3">
            <a:avLst>
              <a:gd name="adj1" fmla="val 50000"/>
            </a:avLst>
          </a:prstGeom>
          <a:ln w="25400">
            <a:solidFill>
              <a:schemeClr val="tx1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or: Curved 26">
            <a:extLst>
              <a:ext uri="{FF2B5EF4-FFF2-40B4-BE49-F238E27FC236}">
                <a16:creationId xmlns:a16="http://schemas.microsoft.com/office/drawing/2014/main" id="{EE38A49D-83A1-47D1-B982-7E359BCF2296}"/>
              </a:ext>
            </a:extLst>
          </p:cNvPr>
          <p:cNvCxnSpPr>
            <a:cxnSpLocks/>
            <a:stCxn id="20" idx="3"/>
          </p:cNvCxnSpPr>
          <p:nvPr/>
        </p:nvCxnSpPr>
        <p:spPr>
          <a:xfrm>
            <a:off x="5168854" y="3479331"/>
            <a:ext cx="742848" cy="731161"/>
          </a:xfrm>
          <a:prstGeom prst="curvedConnector3">
            <a:avLst>
              <a:gd name="adj1" fmla="val 50000"/>
            </a:avLst>
          </a:prstGeom>
          <a:ln w="25400">
            <a:solidFill>
              <a:schemeClr val="tx1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or: Curved 33">
            <a:extLst>
              <a:ext uri="{FF2B5EF4-FFF2-40B4-BE49-F238E27FC236}">
                <a16:creationId xmlns:a16="http://schemas.microsoft.com/office/drawing/2014/main" id="{7EC4E1BC-02C2-47AA-B659-EBA42D47076A}"/>
              </a:ext>
            </a:extLst>
          </p:cNvPr>
          <p:cNvCxnSpPr>
            <a:cxnSpLocks/>
          </p:cNvCxnSpPr>
          <p:nvPr/>
        </p:nvCxnSpPr>
        <p:spPr>
          <a:xfrm rot="16200000" flipV="1">
            <a:off x="3831265" y="2690038"/>
            <a:ext cx="680489" cy="545807"/>
          </a:xfrm>
          <a:prstGeom prst="curvedConnector3">
            <a:avLst/>
          </a:prstGeom>
          <a:ln w="25400">
            <a:solidFill>
              <a:schemeClr val="tx1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AutoShape 18">
            <a:extLst>
              <a:ext uri="{FF2B5EF4-FFF2-40B4-BE49-F238E27FC236}">
                <a16:creationId xmlns:a16="http://schemas.microsoft.com/office/drawing/2014/main" id="{DF322EA5-DAFC-4EED-A2C6-BB47FBA6C9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-453656" y="2828260"/>
            <a:ext cx="2821172" cy="2052970"/>
          </a:xfrm>
          <a:prstGeom prst="cloudCallout">
            <a:avLst>
              <a:gd name="adj1" fmla="val -29820"/>
              <a:gd name="adj2" fmla="val -97735"/>
            </a:avLst>
          </a:prstGeom>
          <a:solidFill>
            <a:srgbClr val="DDDDFF"/>
          </a:solidFill>
          <a:ln w="9525">
            <a:noFill/>
            <a:round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en-GB" sz="2400" kern="0" dirty="0">
                <a:solidFill>
                  <a:sysClr val="windowText" lastClr="000000"/>
                </a:solidFill>
                <a:latin typeface="+mj-lt"/>
              </a:rPr>
              <a:t>Can this process be reversed?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0B2C081-A385-4AE4-A173-C084CFF75811}"/>
              </a:ext>
            </a:extLst>
          </p:cNvPr>
          <p:cNvSpPr txBox="1"/>
          <p:nvPr/>
        </p:nvSpPr>
        <p:spPr>
          <a:xfrm>
            <a:off x="0" y="545805"/>
            <a:ext cx="24880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u="sng" dirty="0"/>
              <a:t>Dispersion</a:t>
            </a:r>
            <a:endParaRPr lang="en-GB" sz="3200" u="sng" dirty="0"/>
          </a:p>
        </p:txBody>
      </p:sp>
    </p:spTree>
    <p:extLst>
      <p:ext uri="{BB962C8B-B14F-4D97-AF65-F5344CB8AC3E}">
        <p14:creationId xmlns:p14="http://schemas.microsoft.com/office/powerpoint/2010/main" val="1807023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3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5">
            <a:extLst>
              <a:ext uri="{FF2B5EF4-FFF2-40B4-BE49-F238E27FC236}">
                <a16:creationId xmlns:a16="http://schemas.microsoft.com/office/drawing/2014/main" id="{891F6CB2-19FA-4E64-809A-F93F84698C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4258" y="101782"/>
            <a:ext cx="7941569" cy="874033"/>
          </a:xfrm>
          <a:prstGeom prst="roundRect">
            <a:avLst>
              <a:gd name="adj" fmla="val 10898"/>
            </a:avLst>
          </a:prstGeom>
          <a:solidFill>
            <a:srgbClr val="3366FF"/>
          </a:solidFill>
          <a:ln w="25400">
            <a:noFill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447675" indent="-4476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270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61950" indent="-361950">
              <a:buFont typeface="Wingdings" panose="05000000000000000000" pitchFamily="2" charset="2"/>
              <a:buChar char="I"/>
              <a:tabLst>
                <a:tab pos="269875" algn="l"/>
              </a:tabLst>
            </a:pPr>
            <a:r>
              <a:rPr lang="en-GB" altLang="en-US" sz="2400" dirty="0">
                <a:solidFill>
                  <a:schemeClr val="bg1"/>
                </a:solidFill>
                <a:latin typeface="Arial" charset="0"/>
              </a:rPr>
              <a:t>Join with another pair and use both prisms to see if you can recombine the spectrum into white light.</a:t>
            </a:r>
          </a:p>
        </p:txBody>
      </p:sp>
      <p:sp>
        <p:nvSpPr>
          <p:cNvPr id="4" name="AutoShape 18">
            <a:extLst>
              <a:ext uri="{FF2B5EF4-FFF2-40B4-BE49-F238E27FC236}">
                <a16:creationId xmlns:a16="http://schemas.microsoft.com/office/drawing/2014/main" id="{F773EBCF-7789-4D11-B60B-9A3A9F90AF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2964" y="709683"/>
            <a:ext cx="3285407" cy="2358629"/>
          </a:xfrm>
          <a:prstGeom prst="cloudCallout">
            <a:avLst>
              <a:gd name="adj1" fmla="val 32721"/>
              <a:gd name="adj2" fmla="val 83735"/>
            </a:avLst>
          </a:prstGeom>
          <a:solidFill>
            <a:srgbClr val="DDDDFF"/>
          </a:solidFill>
          <a:ln w="9525">
            <a:noFill/>
            <a:round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en-GB" sz="2400" kern="0" dirty="0">
                <a:solidFill>
                  <a:sysClr val="windowText" lastClr="000000"/>
                </a:solidFill>
                <a:latin typeface="+mj-lt"/>
              </a:rPr>
              <a:t>How should you position the 2</a:t>
            </a:r>
            <a:r>
              <a:rPr lang="en-GB" sz="2400" kern="0" baseline="30000" dirty="0">
                <a:solidFill>
                  <a:sysClr val="windowText" lastClr="000000"/>
                </a:solidFill>
                <a:latin typeface="+mj-lt"/>
              </a:rPr>
              <a:t>nd</a:t>
            </a:r>
            <a:r>
              <a:rPr lang="en-GB" sz="2400" kern="0" dirty="0">
                <a:solidFill>
                  <a:sysClr val="windowText" lastClr="000000"/>
                </a:solidFill>
                <a:latin typeface="+mj-lt"/>
              </a:rPr>
              <a:t> prism?</a:t>
            </a:r>
          </a:p>
        </p:txBody>
      </p:sp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4A78833D-0AC5-4B21-AB20-04CE8F698919}"/>
              </a:ext>
            </a:extLst>
          </p:cNvPr>
          <p:cNvSpPr/>
          <p:nvPr/>
        </p:nvSpPr>
        <p:spPr>
          <a:xfrm>
            <a:off x="1362118" y="1485062"/>
            <a:ext cx="1359118" cy="1179272"/>
          </a:xfrm>
          <a:prstGeom prst="triangle">
            <a:avLst>
              <a:gd name="adj" fmla="val 49507"/>
            </a:avLst>
          </a:prstGeom>
          <a:solidFill>
            <a:srgbClr val="DBFFFF"/>
          </a:solidFill>
          <a:ln w="19050">
            <a:solidFill>
              <a:srgbClr val="ABD7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9872AF5C-5168-47DC-AA94-1A0EC4581967}"/>
              </a:ext>
            </a:extLst>
          </p:cNvPr>
          <p:cNvSpPr/>
          <p:nvPr/>
        </p:nvSpPr>
        <p:spPr>
          <a:xfrm>
            <a:off x="2715521" y="1487337"/>
            <a:ext cx="1359118" cy="1179272"/>
          </a:xfrm>
          <a:prstGeom prst="triangle">
            <a:avLst>
              <a:gd name="adj" fmla="val 49507"/>
            </a:avLst>
          </a:prstGeom>
          <a:solidFill>
            <a:srgbClr val="DBFFFF"/>
          </a:solidFill>
          <a:ln w="19050">
            <a:solidFill>
              <a:srgbClr val="ABD7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478D226-17AD-45AB-8EF5-9E32DA36B1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645" y="1071351"/>
            <a:ext cx="5147880" cy="2011061"/>
          </a:xfrm>
          <a:prstGeom prst="rect">
            <a:avLst/>
          </a:prstGeom>
        </p:spPr>
      </p:pic>
      <p:sp>
        <p:nvSpPr>
          <p:cNvPr id="9" name="AutoShape 5">
            <a:extLst>
              <a:ext uri="{FF2B5EF4-FFF2-40B4-BE49-F238E27FC236}">
                <a16:creationId xmlns:a16="http://schemas.microsoft.com/office/drawing/2014/main" id="{224B15A1-B624-4AF0-B1D5-3FA7913E66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6615" y="3450464"/>
            <a:ext cx="5778153" cy="874033"/>
          </a:xfrm>
          <a:prstGeom prst="roundRect">
            <a:avLst>
              <a:gd name="adj" fmla="val 10898"/>
            </a:avLst>
          </a:prstGeom>
          <a:solidFill>
            <a:srgbClr val="3366FF"/>
          </a:solidFill>
          <a:ln w="25400">
            <a:noFill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447675" indent="-4476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270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61950" indent="-361950">
              <a:buFont typeface="Wingdings" panose="05000000000000000000" pitchFamily="2" charset="2"/>
              <a:buChar char="I"/>
              <a:tabLst>
                <a:tab pos="269875" algn="l"/>
              </a:tabLst>
            </a:pPr>
            <a:r>
              <a:rPr lang="en-GB" altLang="en-US" sz="2400" dirty="0">
                <a:solidFill>
                  <a:schemeClr val="bg1"/>
                </a:solidFill>
                <a:latin typeface="Arial" charset="0"/>
              </a:rPr>
              <a:t>Try a similar effect with your coloured disk by spinning it on a cocktail stick.</a:t>
            </a:r>
          </a:p>
        </p:txBody>
      </p:sp>
      <p:pic>
        <p:nvPicPr>
          <p:cNvPr id="2050" name="Picture 2" descr="Related image">
            <a:extLst>
              <a:ext uri="{FF2B5EF4-FFF2-40B4-BE49-F238E27FC236}">
                <a16:creationId xmlns:a16="http://schemas.microsoft.com/office/drawing/2014/main" id="{AF0016FC-F9E7-4D19-825A-161E5486FE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6347" y="3029484"/>
            <a:ext cx="1994973" cy="2003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670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10" dur="6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E00A9DE-CCB5-4995-8AE8-A42F1EA097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AutoShape 18">
            <a:extLst>
              <a:ext uri="{FF2B5EF4-FFF2-40B4-BE49-F238E27FC236}">
                <a16:creationId xmlns:a16="http://schemas.microsoft.com/office/drawing/2014/main" id="{855F97B1-95BC-428E-A632-907384CA00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5451" y="923867"/>
            <a:ext cx="3285407" cy="2358629"/>
          </a:xfrm>
          <a:prstGeom prst="cloudCallout">
            <a:avLst>
              <a:gd name="adj1" fmla="val -55790"/>
              <a:gd name="adj2" fmla="val 84084"/>
            </a:avLst>
          </a:prstGeom>
          <a:solidFill>
            <a:srgbClr val="DDDDFF"/>
          </a:solidFill>
          <a:ln w="9525">
            <a:noFill/>
            <a:round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en-GB" sz="2400" kern="0" dirty="0">
                <a:solidFill>
                  <a:sysClr val="windowText" lastClr="000000"/>
                </a:solidFill>
                <a:latin typeface="+mj-lt"/>
              </a:rPr>
              <a:t>What colour light is this blank screen emitting?</a:t>
            </a:r>
          </a:p>
        </p:txBody>
      </p:sp>
    </p:spTree>
    <p:extLst>
      <p:ext uri="{BB962C8B-B14F-4D97-AF65-F5344CB8AC3E}">
        <p14:creationId xmlns:p14="http://schemas.microsoft.com/office/powerpoint/2010/main" val="3281070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159C97B-B05B-4ACB-9C17-C6070FB49A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85776" y="0"/>
            <a:ext cx="10115548" cy="514349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FA2447E-9AE5-4341-AD8F-1F1DB524A3A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788" b="27474"/>
          <a:stretch/>
        </p:blipFill>
        <p:spPr>
          <a:xfrm>
            <a:off x="3519460" y="1458097"/>
            <a:ext cx="1999891" cy="1515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23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>
            <a:extLst>
              <a:ext uri="{FF2B5EF4-FFF2-40B4-BE49-F238E27FC236}">
                <a16:creationId xmlns:a16="http://schemas.microsoft.com/office/drawing/2014/main" id="{831DA0D1-FC6B-4EB9-A5B7-E3144AB3078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Objectives</a:t>
            </a:r>
          </a:p>
        </p:txBody>
      </p:sp>
      <p:sp>
        <p:nvSpPr>
          <p:cNvPr id="56322" name="Rectangle 3">
            <a:extLst>
              <a:ext uri="{FF2B5EF4-FFF2-40B4-BE49-F238E27FC236}">
                <a16:creationId xmlns:a16="http://schemas.microsoft.com/office/drawing/2014/main" id="{3DB101A2-2AEF-4AF0-B830-6CCFF394E27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75613" y="1357313"/>
            <a:ext cx="8829108" cy="3374231"/>
          </a:xfrm>
        </p:spPr>
        <p:txBody>
          <a:bodyPr/>
          <a:lstStyle/>
          <a:p>
            <a:pPr marL="403622" lvl="1" indent="-269081" eaLnBrk="1" hangingPunct="1">
              <a:spcBef>
                <a:spcPct val="40000"/>
              </a:spcBef>
            </a:pPr>
            <a:r>
              <a:rPr lang="en-GB" altLang="en-US" sz="2400" dirty="0"/>
              <a:t>Describe how to split light into different colours using a prism and correctly use the terms: </a:t>
            </a:r>
            <a:r>
              <a:rPr lang="en-GB" altLang="en-US" sz="2400" dirty="0">
                <a:solidFill>
                  <a:srgbClr val="934C74"/>
                </a:solidFill>
              </a:rPr>
              <a:t>spectrum, dispersion.</a:t>
            </a:r>
            <a:r>
              <a:rPr lang="en-GB" altLang="en-US" sz="2400" dirty="0"/>
              <a:t> </a:t>
            </a:r>
          </a:p>
          <a:p>
            <a:pPr marL="403622" lvl="1" indent="-269081" eaLnBrk="1" hangingPunct="1">
              <a:spcBef>
                <a:spcPct val="40000"/>
              </a:spcBef>
            </a:pPr>
            <a:r>
              <a:rPr lang="en-GB" altLang="en-US" sz="2400" dirty="0"/>
              <a:t>Recall the colours of the visible spectrum, in order.</a:t>
            </a:r>
          </a:p>
          <a:p>
            <a:pPr marL="403622" lvl="1" indent="-269081" eaLnBrk="1" hangingPunct="1">
              <a:spcBef>
                <a:spcPct val="40000"/>
              </a:spcBef>
            </a:pPr>
            <a:r>
              <a:rPr lang="en-GB" altLang="en-US" sz="2400" dirty="0"/>
              <a:t>Recall that filters can be used to make coloured light.</a:t>
            </a:r>
          </a:p>
          <a:p>
            <a:pPr marL="403622" lvl="1" indent="-269081" eaLnBrk="1" hangingPunct="1">
              <a:spcBef>
                <a:spcPct val="40000"/>
              </a:spcBef>
            </a:pPr>
            <a:r>
              <a:rPr lang="en-GB" altLang="en-US" sz="2400" dirty="0"/>
              <a:t>Recall the primary colours for light. </a:t>
            </a:r>
          </a:p>
          <a:p>
            <a:pPr marL="403622" lvl="1" indent="-269081" eaLnBrk="1" hangingPunct="1">
              <a:spcBef>
                <a:spcPct val="40000"/>
              </a:spcBef>
            </a:pPr>
            <a:endParaRPr lang="en-GB" altLang="en-US" sz="2400" dirty="0"/>
          </a:p>
        </p:txBody>
      </p:sp>
      <p:sp>
        <p:nvSpPr>
          <p:cNvPr id="56323" name="Rectangle 5">
            <a:extLst>
              <a:ext uri="{FF2B5EF4-FFF2-40B4-BE49-F238E27FC236}">
                <a16:creationId xmlns:a16="http://schemas.microsoft.com/office/drawing/2014/main" id="{DFCC0F9F-D654-4E0C-96BB-C01F587EFB85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8859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2288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5717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9146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</p:cSld>
  <p:clrMapOvr>
    <a:masterClrMapping/>
  </p:clrMapOvr>
  <p:transition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63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63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63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5">
            <a:extLst>
              <a:ext uri="{FF2B5EF4-FFF2-40B4-BE49-F238E27FC236}">
                <a16:creationId xmlns:a16="http://schemas.microsoft.com/office/drawing/2014/main" id="{4723F386-362B-4747-9AD8-37053D5DEE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787" y="712629"/>
            <a:ext cx="3809310" cy="2068887"/>
          </a:xfrm>
          <a:prstGeom prst="roundRect">
            <a:avLst>
              <a:gd name="adj" fmla="val 7472"/>
            </a:avLst>
          </a:prstGeom>
          <a:solidFill>
            <a:srgbClr val="3366FF"/>
          </a:solidFill>
          <a:ln w="25400">
            <a:noFill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447675" indent="-4476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270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61950" indent="-361950">
              <a:buFont typeface="Wingdings" panose="05000000000000000000" pitchFamily="2" charset="2"/>
              <a:buChar char="I"/>
              <a:tabLst>
                <a:tab pos="269875" algn="l"/>
              </a:tabLst>
            </a:pPr>
            <a:r>
              <a:rPr lang="en-GB" altLang="en-US" sz="2400" dirty="0">
                <a:solidFill>
                  <a:schemeClr val="bg1"/>
                </a:solidFill>
                <a:latin typeface="Arial" charset="0"/>
              </a:rPr>
              <a:t>Watch the combining primary colours demo.</a:t>
            </a:r>
          </a:p>
          <a:p>
            <a:pPr marL="361950" indent="-361950">
              <a:tabLst>
                <a:tab pos="269875" algn="l"/>
              </a:tabLst>
            </a:pPr>
            <a:r>
              <a:rPr lang="en-GB" altLang="en-US" sz="2400" dirty="0">
                <a:solidFill>
                  <a:schemeClr val="bg1"/>
                </a:solidFill>
                <a:latin typeface="Arial" charset="0"/>
                <a:sym typeface="Wingdings" panose="05000000000000000000" pitchFamily="2" charset="2"/>
              </a:rPr>
              <a:t>	Colour in your diagram neatly, labelling the colours.</a:t>
            </a:r>
            <a:endParaRPr lang="en-GB" altLang="en-US" sz="2400" dirty="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1B2DBAE-D882-4CB1-83DD-5A18B7E0D8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8389" y="285465"/>
            <a:ext cx="4464908" cy="417070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413EC15-624B-448A-97F5-94A4E5A061BA}"/>
              </a:ext>
            </a:extLst>
          </p:cNvPr>
          <p:cNvSpPr txBox="1"/>
          <p:nvPr/>
        </p:nvSpPr>
        <p:spPr>
          <a:xfrm>
            <a:off x="63796" y="0"/>
            <a:ext cx="39340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u="sng" dirty="0">
                <a:latin typeface="Arial" panose="020B0604020202020204" pitchFamily="34" charset="0"/>
                <a:cs typeface="Arial" panose="020B0604020202020204" pitchFamily="34" charset="0"/>
              </a:rPr>
              <a:t>Combining colours</a:t>
            </a:r>
          </a:p>
        </p:txBody>
      </p:sp>
    </p:spTree>
    <p:extLst>
      <p:ext uri="{BB962C8B-B14F-4D97-AF65-F5344CB8AC3E}">
        <p14:creationId xmlns:p14="http://schemas.microsoft.com/office/powerpoint/2010/main" val="9703835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2"/>
            <a:extLst>
              <a:ext uri="{FF2B5EF4-FFF2-40B4-BE49-F238E27FC236}">
                <a16:creationId xmlns:a16="http://schemas.microsoft.com/office/drawing/2014/main" id="{B5C80BEA-805A-4A93-AAFF-6BF6DA6DF0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4918" y="0"/>
            <a:ext cx="6649081" cy="4988639"/>
          </a:xfrm>
          <a:prstGeom prst="rect">
            <a:avLst/>
          </a:prstGeom>
        </p:spPr>
      </p:pic>
      <p:sp>
        <p:nvSpPr>
          <p:cNvPr id="3" name="AutoShape 20">
            <a:extLst>
              <a:ext uri="{FF2B5EF4-FFF2-40B4-BE49-F238E27FC236}">
                <a16:creationId xmlns:a16="http://schemas.microsoft.com/office/drawing/2014/main" id="{4A443472-CE3B-4C44-9091-825B95EE65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250" y="61273"/>
            <a:ext cx="2416502" cy="2924152"/>
          </a:xfrm>
          <a:prstGeom prst="roundRect">
            <a:avLst>
              <a:gd name="adj" fmla="val 6959"/>
            </a:avLst>
          </a:prstGeom>
          <a:solidFill>
            <a:srgbClr val="0066FF"/>
          </a:solidFill>
          <a:ln w="25400">
            <a:noFill/>
            <a:round/>
            <a:headEnd/>
            <a:tailEnd/>
          </a:ln>
          <a:effectLst/>
        </p:spPr>
        <p:txBody>
          <a:bodyPr/>
          <a:lstStyle/>
          <a:p>
            <a:pPr marL="361950" indent="-361950" defTabSz="914400">
              <a:defRPr/>
            </a:pPr>
            <a:r>
              <a:rPr lang="en-GB" sz="1800" kern="0" dirty="0">
                <a:solidFill>
                  <a:srgbClr val="FFFFFF"/>
                </a:solidFill>
                <a:sym typeface="Wingdings"/>
              </a:rPr>
              <a:t>	</a:t>
            </a: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/>
              </a:rPr>
              <a:t>Teachers: Click image to run Doddle interactive. Launch presentation on slide 9.</a:t>
            </a:r>
          </a:p>
          <a:p>
            <a:pPr marL="361950" lvl="0" indent="-361950" defTabSz="914400">
              <a:buFont typeface="Wingdings" panose="05000000000000000000" pitchFamily="2" charset="2"/>
              <a:buChar char="8"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/>
              </a:rPr>
              <a:t>Students: log in to Doddle &amp; search for </a:t>
            </a:r>
            <a:r>
              <a:rPr lang="en-GB" sz="1800" i="1" kern="0" dirty="0">
                <a:solidFill>
                  <a:srgbClr val="FFFFFF"/>
                </a:solidFill>
                <a:sym typeface="Wingdings"/>
              </a:rPr>
              <a:t>Light Waves Part 5 - Colour</a:t>
            </a: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/>
              </a:rPr>
              <a:t>.</a:t>
            </a:r>
          </a:p>
        </p:txBody>
      </p:sp>
      <p:pic>
        <p:nvPicPr>
          <p:cNvPr id="4" name="Picture 3">
            <a:hlinkClick r:id="rId4"/>
            <a:extLst>
              <a:ext uri="{FF2B5EF4-FFF2-40B4-BE49-F238E27FC236}">
                <a16:creationId xmlns:a16="http://schemas.microsoft.com/office/drawing/2014/main" id="{405FDFF9-35E5-4099-9230-93502451E9B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235" y="3055815"/>
            <a:ext cx="1866900" cy="80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4132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4131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743648A-A9CB-4CC8-B707-6871E36FA0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353" y="0"/>
            <a:ext cx="5122478" cy="5143500"/>
          </a:xfrm>
          <a:prstGeom prst="rect">
            <a:avLst/>
          </a:prstGeom>
        </p:spPr>
      </p:pic>
      <p:sp>
        <p:nvSpPr>
          <p:cNvPr id="4" name="AutoShape 18">
            <a:extLst>
              <a:ext uri="{FF2B5EF4-FFF2-40B4-BE49-F238E27FC236}">
                <a16:creationId xmlns:a16="http://schemas.microsoft.com/office/drawing/2014/main" id="{3745112C-3A71-412C-AA5E-E513EB0614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1735" y="385926"/>
            <a:ext cx="2562539" cy="1890991"/>
          </a:xfrm>
          <a:prstGeom prst="cloudCallout">
            <a:avLst>
              <a:gd name="adj1" fmla="val 66537"/>
              <a:gd name="adj2" fmla="val 49730"/>
            </a:avLst>
          </a:prstGeom>
          <a:solidFill>
            <a:srgbClr val="DDDDFF"/>
          </a:solidFill>
          <a:ln w="9525">
            <a:noFill/>
            <a:round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en-GB" sz="20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colour light are these lamps emitting?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4D4DEF3C-F779-44F2-BA16-EC93A859DEFD}"/>
              </a:ext>
            </a:extLst>
          </p:cNvPr>
          <p:cNvSpPr/>
          <p:nvPr/>
        </p:nvSpPr>
        <p:spPr>
          <a:xfrm rot="20964660">
            <a:off x="2749424" y="3940511"/>
            <a:ext cx="2930576" cy="1242329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AutoShape 18">
            <a:extLst>
              <a:ext uri="{FF2B5EF4-FFF2-40B4-BE49-F238E27FC236}">
                <a16:creationId xmlns:a16="http://schemas.microsoft.com/office/drawing/2014/main" id="{DF69AD0B-C62A-4224-8DB1-F040EDBF0B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03688" y="2692487"/>
            <a:ext cx="2562539" cy="1890991"/>
          </a:xfrm>
          <a:prstGeom prst="cloudCallout">
            <a:avLst>
              <a:gd name="adj1" fmla="val 60215"/>
              <a:gd name="adj2" fmla="val 62745"/>
            </a:avLst>
          </a:prstGeom>
          <a:solidFill>
            <a:srgbClr val="DDDDFF"/>
          </a:solidFill>
          <a:ln w="9525">
            <a:noFill/>
            <a:round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en-GB" sz="20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 how do we get the colours?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D258853-4A4F-4895-95FA-A8BA879C9468}"/>
              </a:ext>
            </a:extLst>
          </p:cNvPr>
          <p:cNvSpPr txBox="1"/>
          <p:nvPr/>
        </p:nvSpPr>
        <p:spPr>
          <a:xfrm>
            <a:off x="4536558" y="3324447"/>
            <a:ext cx="11483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bg1"/>
                </a:solidFill>
              </a:rPr>
              <a:t>white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9837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AutoShape 4"/>
          <p:cNvSpPr>
            <a:spLocks noChangeArrowheads="1"/>
          </p:cNvSpPr>
          <p:nvPr/>
        </p:nvSpPr>
        <p:spPr bwMode="auto">
          <a:xfrm>
            <a:off x="198474" y="195261"/>
            <a:ext cx="8676167" cy="1978709"/>
          </a:xfrm>
          <a:prstGeom prst="roundRect">
            <a:avLst>
              <a:gd name="adj" fmla="val 6856"/>
            </a:avLst>
          </a:prstGeom>
          <a:solidFill>
            <a:srgbClr val="0066FF"/>
          </a:solidFill>
          <a:ln w="25400">
            <a:noFill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61950" indent="-3619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413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marR="0" lvl="0" indent="-34290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I"/>
              <a:tabLst/>
              <a:defRPr/>
            </a:pPr>
            <a:r>
              <a:rPr lang="en-GB" altLang="en-US" sz="2400" kern="0" dirty="0">
                <a:solidFill>
                  <a:srgbClr val="FFFFFF"/>
                </a:solidFill>
                <a:latin typeface="Calibri" pitchFamily="34" charset="0"/>
              </a:rPr>
              <a:t>Rep</a:t>
            </a:r>
            <a:r>
              <a:rPr kumimoji="0" lang="en-GB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roduce</a:t>
            </a:r>
            <a:r>
              <a:rPr kumimoji="0" lang="en-GB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your spectrum on a screen.</a:t>
            </a:r>
          </a:p>
          <a:p>
            <a:pPr marL="342900" marR="0" lvl="0" indent="-34290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I"/>
              <a:tabLst/>
              <a:defRPr/>
            </a:pPr>
            <a:r>
              <a:rPr kumimoji="0" lang="en-GB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Slowly lower a red, blue or green filter into the path of the spectrum. Ignore </a:t>
            </a:r>
            <a:r>
              <a:rPr lang="en-GB" altLang="en-US" sz="2400" kern="0" dirty="0">
                <a:solidFill>
                  <a:srgbClr val="FFFFFF"/>
                </a:solidFill>
                <a:latin typeface="Calibri" pitchFamily="34" charset="0"/>
              </a:rPr>
              <a:t>any</a:t>
            </a:r>
            <a:r>
              <a:rPr kumimoji="0" lang="en-GB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white section in the middle of the spectrum and concentrate on what happens to the red, blue &amp; green colours.</a:t>
            </a:r>
          </a:p>
        </p:txBody>
      </p:sp>
      <p:sp>
        <p:nvSpPr>
          <p:cNvPr id="47109" name="AutoShape 5"/>
          <p:cNvSpPr>
            <a:spLocks noChangeArrowheads="1"/>
          </p:cNvSpPr>
          <p:nvPr/>
        </p:nvSpPr>
        <p:spPr bwMode="auto">
          <a:xfrm>
            <a:off x="790799" y="2328025"/>
            <a:ext cx="2849526" cy="1861860"/>
          </a:xfrm>
          <a:prstGeom prst="cloudCallout">
            <a:avLst>
              <a:gd name="adj1" fmla="val -66242"/>
              <a:gd name="adj2" fmla="val 94380"/>
            </a:avLst>
          </a:prstGeom>
          <a:solidFill>
            <a:srgbClr val="DDDDFF"/>
          </a:solidFill>
          <a:ln w="9525">
            <a:noFill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What does a red filter do?</a:t>
            </a:r>
            <a:endParaRPr kumimoji="0" lang="en-US" altLang="en-US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AutoShape 5">
            <a:extLst>
              <a:ext uri="{FF2B5EF4-FFF2-40B4-BE49-F238E27FC236}">
                <a16:creationId xmlns:a16="http://schemas.microsoft.com/office/drawing/2014/main" id="{5E48704E-47B6-4232-88AB-3FFBEA8EDE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42671" y="2292136"/>
            <a:ext cx="2952307" cy="1943377"/>
          </a:xfrm>
          <a:prstGeom prst="cloudCallout">
            <a:avLst>
              <a:gd name="adj1" fmla="val 58368"/>
              <a:gd name="adj2" fmla="val 77602"/>
            </a:avLst>
          </a:prstGeom>
          <a:solidFill>
            <a:srgbClr val="DDDDFF"/>
          </a:solidFill>
          <a:ln w="9525">
            <a:noFill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Does it turn ALL the colours red?</a:t>
            </a:r>
            <a:endParaRPr kumimoji="0" lang="en-US" altLang="en-US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hlinkClick r:id="rId2"/>
            <a:extLst>
              <a:ext uri="{FF2B5EF4-FFF2-40B4-BE49-F238E27FC236}">
                <a16:creationId xmlns:a16="http://schemas.microsoft.com/office/drawing/2014/main" id="{8899E67C-2087-4D7A-B234-0F4F9C5B9C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446" y="0"/>
            <a:ext cx="8475308" cy="4743341"/>
          </a:xfrm>
          <a:prstGeom prst="rect">
            <a:avLst/>
          </a:prstGeom>
        </p:spPr>
      </p:pic>
      <p:sp>
        <p:nvSpPr>
          <p:cNvPr id="6" name="AutoShape 26"/>
          <p:cNvSpPr>
            <a:spLocks noChangeArrowheads="1"/>
          </p:cNvSpPr>
          <p:nvPr/>
        </p:nvSpPr>
        <p:spPr bwMode="auto">
          <a:xfrm>
            <a:off x="88709" y="3402836"/>
            <a:ext cx="3880780" cy="1587377"/>
          </a:xfrm>
          <a:prstGeom prst="roundRect">
            <a:avLst>
              <a:gd name="adj" fmla="val 6856"/>
            </a:avLst>
          </a:prstGeom>
          <a:solidFill>
            <a:srgbClr val="3366FF"/>
          </a:solidFill>
          <a:ln w="25400">
            <a:noFill/>
            <a:round/>
            <a:headEnd/>
            <a:tailEnd/>
          </a:ln>
          <a:effectLst/>
          <a:extLst/>
        </p:spPr>
        <p:txBody>
          <a:bodyPr/>
          <a:lstStyle>
            <a:lvl1pPr marL="450850" indent="-45085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407194" marR="0" lvl="0" indent="-407194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8"/>
              <a:tabLst>
                <a:tab pos="407194" algn="l"/>
              </a:tabLst>
              <a:defRPr/>
            </a:pPr>
            <a:r>
              <a:rPr kumimoji="0" lang="en-GB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Click image to run simulation.</a:t>
            </a:r>
          </a:p>
          <a:p>
            <a:pPr marL="407194" marR="0" lvl="0" indent="-407194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8"/>
              <a:tabLst>
                <a:tab pos="407194" algn="l"/>
              </a:tabLst>
              <a:defRPr/>
            </a:pPr>
            <a:r>
              <a:rPr kumimoji="0" lang="en-GB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Choose a single white single bulb &amp; add filters </a:t>
            </a:r>
            <a:endParaRPr kumimoji="0" lang="en-US" altLang="en-US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AutoShape 5">
            <a:extLst>
              <a:ext uri="{FF2B5EF4-FFF2-40B4-BE49-F238E27FC236}">
                <a16:creationId xmlns:a16="http://schemas.microsoft.com/office/drawing/2014/main" id="{24BD315E-96CD-40FC-89B7-7CDB0597A3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21302" y="-266977"/>
            <a:ext cx="2849526" cy="1861860"/>
          </a:xfrm>
          <a:prstGeom prst="cloudCallout">
            <a:avLst>
              <a:gd name="adj1" fmla="val 35002"/>
              <a:gd name="adj2" fmla="val 81816"/>
            </a:avLst>
          </a:prstGeom>
          <a:solidFill>
            <a:srgbClr val="DDDDFF"/>
          </a:solidFill>
          <a:ln w="9525">
            <a:noFill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What does a red filter do?</a:t>
            </a:r>
            <a:endParaRPr kumimoji="0" lang="en-US" altLang="en-US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04807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14">
            <a:extLst>
              <a:ext uri="{FF2B5EF4-FFF2-40B4-BE49-F238E27FC236}">
                <a16:creationId xmlns:a16="http://schemas.microsoft.com/office/drawing/2014/main" id="{89A70A35-1928-44E2-B079-8A7CFFD7BCAC}"/>
              </a:ext>
            </a:extLst>
          </p:cNvPr>
          <p:cNvSpPr>
            <a:spLocks noChangeShapeType="1"/>
          </p:cNvSpPr>
          <p:nvPr/>
        </p:nvSpPr>
        <p:spPr bwMode="auto">
          <a:xfrm>
            <a:off x="2043740" y="935886"/>
            <a:ext cx="20574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Line 15">
            <a:extLst>
              <a:ext uri="{FF2B5EF4-FFF2-40B4-BE49-F238E27FC236}">
                <a16:creationId xmlns:a16="http://schemas.microsoft.com/office/drawing/2014/main" id="{945AD6BD-805F-4472-AB40-396B8C0E259D}"/>
              </a:ext>
            </a:extLst>
          </p:cNvPr>
          <p:cNvSpPr>
            <a:spLocks noChangeShapeType="1"/>
          </p:cNvSpPr>
          <p:nvPr/>
        </p:nvSpPr>
        <p:spPr bwMode="auto">
          <a:xfrm>
            <a:off x="2043740" y="1012086"/>
            <a:ext cx="2057400" cy="0"/>
          </a:xfrm>
          <a:prstGeom prst="line">
            <a:avLst/>
          </a:prstGeom>
          <a:noFill/>
          <a:ln w="76200">
            <a:solidFill>
              <a:srgbClr val="FFA5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Line 16">
            <a:extLst>
              <a:ext uri="{FF2B5EF4-FFF2-40B4-BE49-F238E27FC236}">
                <a16:creationId xmlns:a16="http://schemas.microsoft.com/office/drawing/2014/main" id="{FEDAB422-712A-439A-B76E-874FEB892D1D}"/>
              </a:ext>
            </a:extLst>
          </p:cNvPr>
          <p:cNvSpPr>
            <a:spLocks noChangeShapeType="1"/>
          </p:cNvSpPr>
          <p:nvPr/>
        </p:nvSpPr>
        <p:spPr bwMode="auto">
          <a:xfrm>
            <a:off x="2043740" y="1088286"/>
            <a:ext cx="2057400" cy="0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Line 17">
            <a:extLst>
              <a:ext uri="{FF2B5EF4-FFF2-40B4-BE49-F238E27FC236}">
                <a16:creationId xmlns:a16="http://schemas.microsoft.com/office/drawing/2014/main" id="{8964D51E-ACAC-40EA-8292-ED6C473D0F6F}"/>
              </a:ext>
            </a:extLst>
          </p:cNvPr>
          <p:cNvSpPr>
            <a:spLocks noChangeShapeType="1"/>
          </p:cNvSpPr>
          <p:nvPr/>
        </p:nvSpPr>
        <p:spPr bwMode="auto">
          <a:xfrm>
            <a:off x="2043740" y="1164486"/>
            <a:ext cx="2057400" cy="0"/>
          </a:xfrm>
          <a:prstGeom prst="line">
            <a:avLst/>
          </a:prstGeom>
          <a:noFill/>
          <a:ln w="76200">
            <a:solidFill>
              <a:srgbClr val="00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Line 18">
            <a:extLst>
              <a:ext uri="{FF2B5EF4-FFF2-40B4-BE49-F238E27FC236}">
                <a16:creationId xmlns:a16="http://schemas.microsoft.com/office/drawing/2014/main" id="{5542C9B8-D34B-4AEE-B12C-F2FF6F991C56}"/>
              </a:ext>
            </a:extLst>
          </p:cNvPr>
          <p:cNvSpPr>
            <a:spLocks noChangeShapeType="1"/>
          </p:cNvSpPr>
          <p:nvPr/>
        </p:nvSpPr>
        <p:spPr bwMode="auto">
          <a:xfrm>
            <a:off x="2043740" y="1240686"/>
            <a:ext cx="2057400" cy="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Line 19">
            <a:extLst>
              <a:ext uri="{FF2B5EF4-FFF2-40B4-BE49-F238E27FC236}">
                <a16:creationId xmlns:a16="http://schemas.microsoft.com/office/drawing/2014/main" id="{C94BEA19-F0B3-453E-A23E-A5F10D103DCE}"/>
              </a:ext>
            </a:extLst>
          </p:cNvPr>
          <p:cNvSpPr>
            <a:spLocks noChangeShapeType="1"/>
          </p:cNvSpPr>
          <p:nvPr/>
        </p:nvSpPr>
        <p:spPr bwMode="auto">
          <a:xfrm>
            <a:off x="2043740" y="1316886"/>
            <a:ext cx="2057400" cy="0"/>
          </a:xfrm>
          <a:prstGeom prst="line">
            <a:avLst/>
          </a:prstGeom>
          <a:noFill/>
          <a:ln w="76200">
            <a:solidFill>
              <a:srgbClr val="4B008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Line 20">
            <a:extLst>
              <a:ext uri="{FF2B5EF4-FFF2-40B4-BE49-F238E27FC236}">
                <a16:creationId xmlns:a16="http://schemas.microsoft.com/office/drawing/2014/main" id="{A48A1CE8-D746-47DD-879D-6DEE4FE86BA2}"/>
              </a:ext>
            </a:extLst>
          </p:cNvPr>
          <p:cNvSpPr>
            <a:spLocks noChangeShapeType="1"/>
          </p:cNvSpPr>
          <p:nvPr/>
        </p:nvSpPr>
        <p:spPr bwMode="auto">
          <a:xfrm>
            <a:off x="2043740" y="1393086"/>
            <a:ext cx="2057400" cy="0"/>
          </a:xfrm>
          <a:prstGeom prst="line">
            <a:avLst/>
          </a:prstGeom>
          <a:noFill/>
          <a:ln w="76200">
            <a:solidFill>
              <a:srgbClr val="E682EE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Rectangle 21">
            <a:extLst>
              <a:ext uri="{FF2B5EF4-FFF2-40B4-BE49-F238E27FC236}">
                <a16:creationId xmlns:a16="http://schemas.microsoft.com/office/drawing/2014/main" id="{FDA41B7E-8686-4237-A49C-1A835A722E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05928" y="537424"/>
            <a:ext cx="152400" cy="1295400"/>
          </a:xfrm>
          <a:prstGeom prst="rect">
            <a:avLst/>
          </a:prstGeom>
          <a:solidFill>
            <a:srgbClr val="FF0000"/>
          </a:solidFill>
          <a:ln w="9525">
            <a:solidFill>
              <a:srgbClr val="808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Text Box 24">
            <a:extLst>
              <a:ext uri="{FF2B5EF4-FFF2-40B4-BE49-F238E27FC236}">
                <a16:creationId xmlns:a16="http://schemas.microsoft.com/office/drawing/2014/main" id="{3084E32E-0DED-4AAE-BFAB-7B01A0C1D8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83" y="57408"/>
            <a:ext cx="752947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 </a:t>
            </a:r>
            <a:r>
              <a:rPr kumimoji="0" lang="en-GB" altLang="en-US" sz="28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___ filter</a:t>
            </a:r>
            <a:r>
              <a:rPr kumimoji="0" lang="en-GB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absorbs all colours…</a:t>
            </a:r>
          </a:p>
        </p:txBody>
      </p:sp>
      <p:sp>
        <p:nvSpPr>
          <p:cNvPr id="12" name="Line 27">
            <a:extLst>
              <a:ext uri="{FF2B5EF4-FFF2-40B4-BE49-F238E27FC236}">
                <a16:creationId xmlns:a16="http://schemas.microsoft.com/office/drawing/2014/main" id="{186EE41C-6577-49F2-8A71-F8A77BE088E5}"/>
              </a:ext>
            </a:extLst>
          </p:cNvPr>
          <p:cNvSpPr>
            <a:spLocks noChangeShapeType="1"/>
          </p:cNvSpPr>
          <p:nvPr/>
        </p:nvSpPr>
        <p:spPr bwMode="auto">
          <a:xfrm>
            <a:off x="4629778" y="924774"/>
            <a:ext cx="12192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Text Box 28">
            <a:extLst>
              <a:ext uri="{FF2B5EF4-FFF2-40B4-BE49-F238E27FC236}">
                <a16:creationId xmlns:a16="http://schemas.microsoft.com/office/drawing/2014/main" id="{DA4956C2-2B1C-434F-BCBE-CE7061B2D6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29764" y="1247036"/>
            <a:ext cx="414564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…apart from ____ light.</a:t>
            </a:r>
          </a:p>
        </p:txBody>
      </p:sp>
      <p:sp>
        <p:nvSpPr>
          <p:cNvPr id="14" name="AutoShape 52">
            <a:extLst>
              <a:ext uri="{FF2B5EF4-FFF2-40B4-BE49-F238E27FC236}">
                <a16:creationId xmlns:a16="http://schemas.microsoft.com/office/drawing/2014/main" id="{53C30E70-8668-4B75-BF48-81F98D2A1A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4681" y="3362840"/>
            <a:ext cx="8707622" cy="1294219"/>
          </a:xfrm>
          <a:prstGeom prst="roundRect">
            <a:avLst>
              <a:gd name="adj" fmla="val 6856"/>
            </a:avLst>
          </a:prstGeom>
          <a:solidFill>
            <a:srgbClr val="0066FF"/>
          </a:solidFill>
          <a:ln w="25400">
            <a:noFill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61950" indent="-3619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413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61950" marR="0" lvl="0" indent="-3619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2" panose="05020102010507070707" pitchFamily="18" charset="2"/>
              <a:buChar char="!"/>
              <a:tabLst/>
              <a:defRPr/>
            </a:pPr>
            <a:r>
              <a:rPr kumimoji="0" lang="en-GB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Use coloured pencils to draw a similar diagram for a red, blue or green filter. Complete the explanation underneath.</a:t>
            </a:r>
          </a:p>
          <a:p>
            <a:pPr marL="361950" marR="0" lvl="0" indent="-3619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2" panose="05020102010507070707" pitchFamily="18" charset="2"/>
              <a:buChar char="!"/>
              <a:tabLst/>
              <a:defRPr/>
            </a:pPr>
            <a:r>
              <a:rPr kumimoji="0" lang="en-GB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Support: start with only red, green &amp; blue light </a:t>
            </a:r>
          </a:p>
        </p:txBody>
      </p:sp>
      <p:sp>
        <p:nvSpPr>
          <p:cNvPr id="15" name="Text Box 54">
            <a:extLst>
              <a:ext uri="{FF2B5EF4-FFF2-40B4-BE49-F238E27FC236}">
                <a16:creationId xmlns:a16="http://schemas.microsoft.com/office/drawing/2014/main" id="{D0C406CB-5488-4143-9F9C-3B6D468CB0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976954"/>
            <a:ext cx="91440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We know a red filter does not turn all colours red because when placed in front of a spectrum…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4CB4366-021E-4494-A4B2-EE8570E2C479}"/>
              </a:ext>
            </a:extLst>
          </p:cNvPr>
          <p:cNvSpPr txBox="1"/>
          <p:nvPr/>
        </p:nvSpPr>
        <p:spPr>
          <a:xfrm>
            <a:off x="382772" y="49619"/>
            <a:ext cx="8506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red</a:t>
            </a:r>
            <a:endParaRPr kumimoji="0" lang="en-GB" sz="135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870A516-9E30-46F3-B2B3-3129F42FB89D}"/>
              </a:ext>
            </a:extLst>
          </p:cNvPr>
          <p:cNvSpPr txBox="1"/>
          <p:nvPr/>
        </p:nvSpPr>
        <p:spPr>
          <a:xfrm>
            <a:off x="6609906" y="1244010"/>
            <a:ext cx="8506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red</a:t>
            </a:r>
            <a:endParaRPr kumimoji="0" lang="en-GB" sz="135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8849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  <p:bldP spid="9" grpId="0" animBg="1"/>
      <p:bldP spid="16" grpId="0"/>
      <p:bldP spid="1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14">
            <a:extLst>
              <a:ext uri="{FF2B5EF4-FFF2-40B4-BE49-F238E27FC236}">
                <a16:creationId xmlns:a16="http://schemas.microsoft.com/office/drawing/2014/main" id="{89A70A35-1928-44E2-B079-8A7CFFD7BCAC}"/>
              </a:ext>
            </a:extLst>
          </p:cNvPr>
          <p:cNvSpPr>
            <a:spLocks noChangeShapeType="1"/>
          </p:cNvSpPr>
          <p:nvPr/>
        </p:nvSpPr>
        <p:spPr bwMode="auto">
          <a:xfrm>
            <a:off x="2043740" y="935886"/>
            <a:ext cx="20574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Line 15">
            <a:extLst>
              <a:ext uri="{FF2B5EF4-FFF2-40B4-BE49-F238E27FC236}">
                <a16:creationId xmlns:a16="http://schemas.microsoft.com/office/drawing/2014/main" id="{945AD6BD-805F-4472-AB40-396B8C0E259D}"/>
              </a:ext>
            </a:extLst>
          </p:cNvPr>
          <p:cNvSpPr>
            <a:spLocks noChangeShapeType="1"/>
          </p:cNvSpPr>
          <p:nvPr/>
        </p:nvSpPr>
        <p:spPr bwMode="auto">
          <a:xfrm>
            <a:off x="2043740" y="1012086"/>
            <a:ext cx="2057400" cy="0"/>
          </a:xfrm>
          <a:prstGeom prst="line">
            <a:avLst/>
          </a:prstGeom>
          <a:noFill/>
          <a:ln w="76200">
            <a:solidFill>
              <a:srgbClr val="FFA5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Line 16">
            <a:extLst>
              <a:ext uri="{FF2B5EF4-FFF2-40B4-BE49-F238E27FC236}">
                <a16:creationId xmlns:a16="http://schemas.microsoft.com/office/drawing/2014/main" id="{FEDAB422-712A-439A-B76E-874FEB892D1D}"/>
              </a:ext>
            </a:extLst>
          </p:cNvPr>
          <p:cNvSpPr>
            <a:spLocks noChangeShapeType="1"/>
          </p:cNvSpPr>
          <p:nvPr/>
        </p:nvSpPr>
        <p:spPr bwMode="auto">
          <a:xfrm>
            <a:off x="2043740" y="1088286"/>
            <a:ext cx="2057400" cy="0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Line 17">
            <a:extLst>
              <a:ext uri="{FF2B5EF4-FFF2-40B4-BE49-F238E27FC236}">
                <a16:creationId xmlns:a16="http://schemas.microsoft.com/office/drawing/2014/main" id="{8964D51E-ACAC-40EA-8292-ED6C473D0F6F}"/>
              </a:ext>
            </a:extLst>
          </p:cNvPr>
          <p:cNvSpPr>
            <a:spLocks noChangeShapeType="1"/>
          </p:cNvSpPr>
          <p:nvPr/>
        </p:nvSpPr>
        <p:spPr bwMode="auto">
          <a:xfrm>
            <a:off x="2043740" y="1164486"/>
            <a:ext cx="2057400" cy="0"/>
          </a:xfrm>
          <a:prstGeom prst="line">
            <a:avLst/>
          </a:prstGeom>
          <a:noFill/>
          <a:ln w="76200">
            <a:solidFill>
              <a:srgbClr val="00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Line 18">
            <a:extLst>
              <a:ext uri="{FF2B5EF4-FFF2-40B4-BE49-F238E27FC236}">
                <a16:creationId xmlns:a16="http://schemas.microsoft.com/office/drawing/2014/main" id="{5542C9B8-D34B-4AEE-B12C-F2FF6F991C56}"/>
              </a:ext>
            </a:extLst>
          </p:cNvPr>
          <p:cNvSpPr>
            <a:spLocks noChangeShapeType="1"/>
          </p:cNvSpPr>
          <p:nvPr/>
        </p:nvSpPr>
        <p:spPr bwMode="auto">
          <a:xfrm>
            <a:off x="2043740" y="1240686"/>
            <a:ext cx="2057400" cy="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Line 19">
            <a:extLst>
              <a:ext uri="{FF2B5EF4-FFF2-40B4-BE49-F238E27FC236}">
                <a16:creationId xmlns:a16="http://schemas.microsoft.com/office/drawing/2014/main" id="{C94BEA19-F0B3-453E-A23E-A5F10D103DCE}"/>
              </a:ext>
            </a:extLst>
          </p:cNvPr>
          <p:cNvSpPr>
            <a:spLocks noChangeShapeType="1"/>
          </p:cNvSpPr>
          <p:nvPr/>
        </p:nvSpPr>
        <p:spPr bwMode="auto">
          <a:xfrm>
            <a:off x="2043740" y="1316886"/>
            <a:ext cx="2057400" cy="0"/>
          </a:xfrm>
          <a:prstGeom prst="line">
            <a:avLst/>
          </a:prstGeom>
          <a:noFill/>
          <a:ln w="76200">
            <a:solidFill>
              <a:srgbClr val="4B008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Line 20">
            <a:extLst>
              <a:ext uri="{FF2B5EF4-FFF2-40B4-BE49-F238E27FC236}">
                <a16:creationId xmlns:a16="http://schemas.microsoft.com/office/drawing/2014/main" id="{A48A1CE8-D746-47DD-879D-6DEE4FE86BA2}"/>
              </a:ext>
            </a:extLst>
          </p:cNvPr>
          <p:cNvSpPr>
            <a:spLocks noChangeShapeType="1"/>
          </p:cNvSpPr>
          <p:nvPr/>
        </p:nvSpPr>
        <p:spPr bwMode="auto">
          <a:xfrm>
            <a:off x="2043740" y="1393086"/>
            <a:ext cx="2057400" cy="0"/>
          </a:xfrm>
          <a:prstGeom prst="line">
            <a:avLst/>
          </a:prstGeom>
          <a:noFill/>
          <a:ln w="76200">
            <a:solidFill>
              <a:srgbClr val="E682EE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Rectangle 21">
            <a:extLst>
              <a:ext uri="{FF2B5EF4-FFF2-40B4-BE49-F238E27FC236}">
                <a16:creationId xmlns:a16="http://schemas.microsoft.com/office/drawing/2014/main" id="{FDA41B7E-8686-4237-A49C-1A835A722E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05928" y="537424"/>
            <a:ext cx="152400" cy="1295400"/>
          </a:xfrm>
          <a:prstGeom prst="rect">
            <a:avLst/>
          </a:prstGeom>
          <a:solidFill>
            <a:srgbClr val="FF0000"/>
          </a:solidFill>
          <a:ln w="9525">
            <a:solidFill>
              <a:srgbClr val="808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Text Box 24">
            <a:extLst>
              <a:ext uri="{FF2B5EF4-FFF2-40B4-BE49-F238E27FC236}">
                <a16:creationId xmlns:a16="http://schemas.microsoft.com/office/drawing/2014/main" id="{3084E32E-0DED-4AAE-BFAB-7B01A0C1D8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83" y="57408"/>
            <a:ext cx="752947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 </a:t>
            </a:r>
            <a:r>
              <a:rPr kumimoji="0" lang="en-GB" altLang="en-US" sz="28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___ filter</a:t>
            </a:r>
            <a:r>
              <a:rPr kumimoji="0" lang="en-GB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absorbs all colours…</a:t>
            </a:r>
          </a:p>
        </p:txBody>
      </p:sp>
      <p:sp>
        <p:nvSpPr>
          <p:cNvPr id="12" name="Line 27">
            <a:extLst>
              <a:ext uri="{FF2B5EF4-FFF2-40B4-BE49-F238E27FC236}">
                <a16:creationId xmlns:a16="http://schemas.microsoft.com/office/drawing/2014/main" id="{186EE41C-6577-49F2-8A71-F8A77BE088E5}"/>
              </a:ext>
            </a:extLst>
          </p:cNvPr>
          <p:cNvSpPr>
            <a:spLocks noChangeShapeType="1"/>
          </p:cNvSpPr>
          <p:nvPr/>
        </p:nvSpPr>
        <p:spPr bwMode="auto">
          <a:xfrm>
            <a:off x="4629778" y="924774"/>
            <a:ext cx="12192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Text Box 28">
            <a:extLst>
              <a:ext uri="{FF2B5EF4-FFF2-40B4-BE49-F238E27FC236}">
                <a16:creationId xmlns:a16="http://schemas.microsoft.com/office/drawing/2014/main" id="{DA4956C2-2B1C-434F-BCBE-CE7061B2D6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29764" y="1247036"/>
            <a:ext cx="414564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…apart from ____ light.</a:t>
            </a:r>
          </a:p>
        </p:txBody>
      </p:sp>
      <p:sp>
        <p:nvSpPr>
          <p:cNvPr id="15" name="Text Box 54">
            <a:extLst>
              <a:ext uri="{FF2B5EF4-FFF2-40B4-BE49-F238E27FC236}">
                <a16:creationId xmlns:a16="http://schemas.microsoft.com/office/drawing/2014/main" id="{D0C406CB-5488-4143-9F9C-3B6D468CB0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976954"/>
            <a:ext cx="91440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We know a red filter does not turn all colours red because when placed in front of a spectrum…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4CB4366-021E-4494-A4B2-EE8570E2C479}"/>
              </a:ext>
            </a:extLst>
          </p:cNvPr>
          <p:cNvSpPr txBox="1"/>
          <p:nvPr/>
        </p:nvSpPr>
        <p:spPr>
          <a:xfrm>
            <a:off x="382772" y="49619"/>
            <a:ext cx="8506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red</a:t>
            </a:r>
            <a:endParaRPr kumimoji="0" lang="en-GB" sz="135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870A516-9E30-46F3-B2B3-3129F42FB89D}"/>
              </a:ext>
            </a:extLst>
          </p:cNvPr>
          <p:cNvSpPr txBox="1"/>
          <p:nvPr/>
        </p:nvSpPr>
        <p:spPr>
          <a:xfrm>
            <a:off x="6609906" y="1244010"/>
            <a:ext cx="8506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red</a:t>
            </a:r>
            <a:endParaRPr kumimoji="0" lang="en-GB" sz="135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75A67C7-6D63-4ED4-96F7-B461228C7219}"/>
              </a:ext>
            </a:extLst>
          </p:cNvPr>
          <p:cNvSpPr txBox="1"/>
          <p:nvPr/>
        </p:nvSpPr>
        <p:spPr>
          <a:xfrm>
            <a:off x="184298" y="2913321"/>
            <a:ext cx="87257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… the filter blocked out the other colours leaving just the red.</a:t>
            </a:r>
          </a:p>
        </p:txBody>
      </p:sp>
      <p:sp>
        <p:nvSpPr>
          <p:cNvPr id="18" name="AutoShape 5">
            <a:extLst>
              <a:ext uri="{FF2B5EF4-FFF2-40B4-BE49-F238E27FC236}">
                <a16:creationId xmlns:a16="http://schemas.microsoft.com/office/drawing/2014/main" id="{4599DF61-C0C9-4236-897C-A43CC696E5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39832" y="3366976"/>
            <a:ext cx="3048001" cy="1878418"/>
          </a:xfrm>
          <a:prstGeom prst="cloudCallout">
            <a:avLst>
              <a:gd name="adj1" fmla="val 66630"/>
              <a:gd name="adj2" fmla="val 40684"/>
            </a:avLst>
          </a:prstGeom>
          <a:solidFill>
            <a:srgbClr val="DDDDFF"/>
          </a:solidFill>
          <a:ln w="9525">
            <a:noFill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What makes a red object look red?</a:t>
            </a:r>
            <a:endParaRPr kumimoji="0" lang="en-US" altLang="en-US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161968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A54ECFD-9C3C-45FF-857A-0A5C7C7AF1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429250" cy="3676650"/>
          </a:xfrm>
          <a:prstGeom prst="rect">
            <a:avLst/>
          </a:prstGeom>
        </p:spPr>
      </p:pic>
      <p:sp>
        <p:nvSpPr>
          <p:cNvPr id="5" name="AutoShape 5">
            <a:extLst>
              <a:ext uri="{FF2B5EF4-FFF2-40B4-BE49-F238E27FC236}">
                <a16:creationId xmlns:a16="http://schemas.microsoft.com/office/drawing/2014/main" id="{A707C5DE-3CC2-44F1-AFCE-4AEAA7C844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15774" y="187771"/>
            <a:ext cx="3534939" cy="2416150"/>
          </a:xfrm>
          <a:prstGeom prst="cloudCallout">
            <a:avLst>
              <a:gd name="adj1" fmla="val 66233"/>
              <a:gd name="adj2" fmla="val 70665"/>
            </a:avLst>
          </a:prstGeom>
          <a:solidFill>
            <a:srgbClr val="DDDDFF"/>
          </a:solidFill>
          <a:ln w="9525">
            <a:noFill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 how does this refraction mean we see a rainbow?</a:t>
            </a:r>
            <a:endParaRPr kumimoji="0" lang="en-US" altLang="en-US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4FBB1EC-E05D-411B-B823-2247B086C02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23555" y="2833277"/>
            <a:ext cx="4620445" cy="2310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31441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99134F1-401E-435B-AB07-BE0311863A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037" y="87459"/>
            <a:ext cx="7019925" cy="404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1277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2"/>
            <a:extLst>
              <a:ext uri="{FF2B5EF4-FFF2-40B4-BE49-F238E27FC236}">
                <a16:creationId xmlns:a16="http://schemas.microsoft.com/office/drawing/2014/main" id="{05955BAA-A33B-415E-9F4A-044AF92F13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8441" y="938812"/>
            <a:ext cx="6972409" cy="3609975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33925C48-2E3D-4E77-B558-627C0B5A1A61}"/>
              </a:ext>
            </a:extLst>
          </p:cNvPr>
          <p:cNvGrpSpPr/>
          <p:nvPr/>
        </p:nvGrpSpPr>
        <p:grpSpPr>
          <a:xfrm>
            <a:off x="175613" y="165361"/>
            <a:ext cx="4265699" cy="1165657"/>
            <a:chOff x="4729446" y="904147"/>
            <a:chExt cx="4265699" cy="1165657"/>
          </a:xfrm>
        </p:grpSpPr>
        <p:sp>
          <p:nvSpPr>
            <p:cNvPr id="3" name="AutoShape 26">
              <a:extLst>
                <a:ext uri="{FF2B5EF4-FFF2-40B4-BE49-F238E27FC236}">
                  <a16:creationId xmlns:a16="http://schemas.microsoft.com/office/drawing/2014/main" id="{4AD6BBF8-D045-4BE0-A415-7F21B64598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29446" y="904147"/>
              <a:ext cx="4265699" cy="1165657"/>
            </a:xfrm>
            <a:prstGeom prst="roundRect">
              <a:avLst>
                <a:gd name="adj" fmla="val 9792"/>
              </a:avLst>
            </a:prstGeom>
            <a:solidFill>
              <a:srgbClr val="3366FF"/>
            </a:solidFill>
            <a:ln w="25400">
              <a:noFill/>
              <a:round/>
              <a:headEnd/>
              <a:tailEnd/>
            </a:ln>
            <a:effectLst/>
            <a:extLst/>
          </p:spPr>
          <p:txBody>
            <a:bodyPr/>
            <a:lstStyle>
              <a:lvl1pPr marL="450850" indent="-450850">
                <a:tabLst>
                  <a:tab pos="45085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tabLst>
                  <a:tab pos="45085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tabLst>
                  <a:tab pos="45085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tabLst>
                  <a:tab pos="45085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tabLst>
                  <a:tab pos="45085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085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085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085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085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292100" lvl="1" indent="0">
                <a:tabLst>
                  <a:tab pos="446088" algn="l"/>
                </a:tabLst>
                <a:defRPr/>
              </a:pPr>
              <a:r>
                <a:rPr kumimoji="0" lang="en-US" alt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anose="05000000000000000000" pitchFamily="2" charset="2"/>
                </a:rPr>
                <a:t>Try </a:t>
              </a:r>
              <a:r>
                <a:rPr kumimoji="0" lang="en-US" alt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anose="05000000000000000000" pitchFamily="2" charset="2"/>
                  <a:hlinkClick r:id="rId2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8je3_rainbos_and_glories </a:t>
              </a:r>
              <a:r>
                <a:rPr kumimoji="0" lang="en-US" alt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anose="05000000000000000000" pitchFamily="2" charset="2"/>
                </a:rPr>
                <a:t>worksheet as extension work in your own time.</a:t>
              </a:r>
              <a:endParaRPr kumimoji="0" lang="en-US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4" name="5-Point Star 7">
              <a:extLst>
                <a:ext uri="{FF2B5EF4-FFF2-40B4-BE49-F238E27FC236}">
                  <a16:creationId xmlns:a16="http://schemas.microsoft.com/office/drawing/2014/main" id="{63D7EF71-994C-432F-99D7-77BFE0ACC332}"/>
                </a:ext>
              </a:extLst>
            </p:cNvPr>
            <p:cNvSpPr/>
            <p:nvPr/>
          </p:nvSpPr>
          <p:spPr>
            <a:xfrm>
              <a:off x="4795942" y="988704"/>
              <a:ext cx="315416" cy="307201"/>
            </a:xfrm>
            <a:prstGeom prst="star5">
              <a:avLst/>
            </a:prstGeom>
            <a:solidFill>
              <a:srgbClr val="FFC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0"/>
            </a:p>
          </p:txBody>
        </p:sp>
      </p:grpSp>
    </p:spTree>
    <p:extLst>
      <p:ext uri="{BB962C8B-B14F-4D97-AF65-F5344CB8AC3E}">
        <p14:creationId xmlns:p14="http://schemas.microsoft.com/office/powerpoint/2010/main" val="37924792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>
            <a:extLst>
              <a:ext uri="{FF2B5EF4-FFF2-40B4-BE49-F238E27FC236}">
                <a16:creationId xmlns:a16="http://schemas.microsoft.com/office/drawing/2014/main" id="{663DD5E8-3FA9-4F35-84A9-443F605599D5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Objectives</a:t>
            </a:r>
          </a:p>
        </p:txBody>
      </p:sp>
      <p:sp>
        <p:nvSpPr>
          <p:cNvPr id="98307" name="Rectangle 3">
            <a:extLst>
              <a:ext uri="{FF2B5EF4-FFF2-40B4-BE49-F238E27FC236}">
                <a16:creationId xmlns:a16="http://schemas.microsoft.com/office/drawing/2014/main" id="{83B12F97-EA39-4ADB-BD52-CE0B74EBA610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460229" y="1519238"/>
            <a:ext cx="8229600" cy="2753916"/>
          </a:xfrm>
        </p:spPr>
        <p:txBody>
          <a:bodyPr/>
          <a:lstStyle/>
          <a:p>
            <a:pPr marL="403622" lvl="1" indent="-269081">
              <a:spcBef>
                <a:spcPct val="40000"/>
              </a:spcBef>
            </a:pPr>
            <a:r>
              <a:rPr lang="en-GB" altLang="en-US" sz="2800" dirty="0"/>
              <a:t>Describe how secondary colours of light and white light can be made from primary colours of light.</a:t>
            </a:r>
          </a:p>
          <a:p>
            <a:pPr marL="403622" lvl="1" indent="-269081">
              <a:spcBef>
                <a:spcPct val="40000"/>
              </a:spcBef>
            </a:pPr>
            <a:r>
              <a:rPr lang="en-GB" altLang="en-US" sz="2800" dirty="0"/>
              <a:t>Explain how filters can be used to make coloured light. </a:t>
            </a:r>
          </a:p>
          <a:p>
            <a:pPr marL="403622" lvl="1" indent="-269081">
              <a:spcBef>
                <a:spcPct val="40000"/>
              </a:spcBef>
            </a:pPr>
            <a:endParaRPr lang="en-GB" altLang="en-US" sz="2800" dirty="0"/>
          </a:p>
          <a:p>
            <a:pPr marL="403622" lvl="1" indent="-269081">
              <a:spcBef>
                <a:spcPct val="40000"/>
              </a:spcBef>
            </a:pPr>
            <a:endParaRPr lang="en-GB" altLang="en-US" sz="2800" dirty="0"/>
          </a:p>
        </p:txBody>
      </p:sp>
      <p:sp>
        <p:nvSpPr>
          <p:cNvPr id="98308" name="Rectangle 5">
            <a:extLst>
              <a:ext uri="{FF2B5EF4-FFF2-40B4-BE49-F238E27FC236}">
                <a16:creationId xmlns:a16="http://schemas.microsoft.com/office/drawing/2014/main" id="{986FFA27-F1B6-4F4F-8230-1A3CDBA3FED6}"/>
              </a:ext>
            </a:extLst>
          </p:cNvPr>
          <p:cNvSpPr txBox="1">
            <a:spLocks noGrp="1" noChangeArrowheads="1"/>
          </p:cNvSpPr>
          <p:nvPr/>
        </p:nvSpPr>
        <p:spPr bwMode="white">
          <a:xfrm>
            <a:off x="1494235" y="4893469"/>
            <a:ext cx="6155531" cy="216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75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</p:cSld>
  <p:clrMapOvr>
    <a:masterClrMapping/>
  </p:clrMapOvr>
  <p:transition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8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8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79" y="1"/>
            <a:ext cx="8828171" cy="3936806"/>
          </a:xfrm>
        </p:spPr>
        <p:txBody>
          <a:bodyPr/>
          <a:lstStyle/>
          <a:p>
            <a:r>
              <a:rPr lang="en-GB" sz="4500" b="1" dirty="0"/>
              <a:t>Science Help &amp; Support Drop-in</a:t>
            </a:r>
          </a:p>
          <a:p>
            <a:r>
              <a:rPr lang="en-GB" dirty="0"/>
              <a:t>Every Wednesday after school in E3/E4</a:t>
            </a:r>
          </a:p>
          <a:p>
            <a:endParaRPr lang="en-GB" dirty="0"/>
          </a:p>
          <a:p>
            <a:r>
              <a:rPr lang="en-GB" dirty="0"/>
              <a:t>Do your H/W. Work on past papers. Get help on content </a:t>
            </a:r>
            <a:r>
              <a:rPr lang="en-GB"/>
              <a:t>from teachers </a:t>
            </a:r>
            <a:r>
              <a:rPr lang="en-GB" dirty="0"/>
              <a:t>and 6</a:t>
            </a:r>
            <a:r>
              <a:rPr lang="en-GB" baseline="30000" dirty="0"/>
              <a:t>th</a:t>
            </a:r>
            <a:r>
              <a:rPr lang="en-GB" dirty="0"/>
              <a:t> Formers. Develop your understanding by helping others.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2923" y="0"/>
            <a:ext cx="1641077" cy="1641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29550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27351" r="71823"/>
          <a:stretch/>
        </p:blipFill>
        <p:spPr>
          <a:xfrm>
            <a:off x="0" y="2505787"/>
            <a:ext cx="3039926" cy="263771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242541" y="-1"/>
            <a:ext cx="19014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800">
                <a:solidFill>
                  <a:schemeClr val="bg1"/>
                </a:solidFill>
                <a:latin typeface="Calibri" panose="020F0502020204030204" pitchFamily="34" charset="0"/>
              </a:rPr>
              <a:t>Hot seat</a:t>
            </a:r>
          </a:p>
        </p:txBody>
      </p:sp>
      <p:sp>
        <p:nvSpPr>
          <p:cNvPr id="5" name="AutoShape 20"/>
          <p:cNvSpPr>
            <a:spLocks noChangeArrowheads="1"/>
          </p:cNvSpPr>
          <p:nvPr/>
        </p:nvSpPr>
        <p:spPr bwMode="auto">
          <a:xfrm>
            <a:off x="78724" y="84777"/>
            <a:ext cx="6073796" cy="484457"/>
          </a:xfrm>
          <a:prstGeom prst="roundRect">
            <a:avLst>
              <a:gd name="adj" fmla="val 13342"/>
            </a:avLst>
          </a:prstGeom>
          <a:solidFill>
            <a:srgbClr val="0066FF"/>
          </a:solidFill>
          <a:ln w="25400">
            <a:noFill/>
            <a:round/>
            <a:headEnd/>
            <a:tailEnd/>
          </a:ln>
          <a:effectLst/>
        </p:spPr>
        <p:txBody>
          <a:bodyPr/>
          <a:lstStyle/>
          <a:p>
            <a:pPr marL="269081" indent="-269081">
              <a:defRPr/>
            </a:pPr>
            <a:r>
              <a:rPr lang="en-GB" sz="2400" kern="0">
                <a:solidFill>
                  <a:srgbClr val="FFFFFF"/>
                </a:solidFill>
                <a:latin typeface="Calibri" pitchFamily="34" charset="0"/>
                <a:sym typeface="Webdings"/>
              </a:rPr>
              <a:t> Give a clue or definition for these keywords.</a:t>
            </a:r>
            <a:r>
              <a:rPr lang="en-GB" sz="2400" kern="0">
                <a:solidFill>
                  <a:srgbClr val="FFFFFF"/>
                </a:solidFill>
                <a:latin typeface="Calibri" pitchFamily="34" charset="0"/>
                <a:sym typeface="Wingdings"/>
              </a:rPr>
              <a:t>	</a:t>
            </a:r>
            <a:endParaRPr lang="en-GB" sz="2400" ker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8416585-4073-4ED9-A56F-CDD1CC0F16A9}"/>
              </a:ext>
            </a:extLst>
          </p:cNvPr>
          <p:cNvSpPr txBox="1"/>
          <p:nvPr/>
        </p:nvSpPr>
        <p:spPr>
          <a:xfrm>
            <a:off x="0" y="871870"/>
            <a:ext cx="9094381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500" dirty="0">
                <a:solidFill>
                  <a:schemeClr val="bg1"/>
                </a:solidFill>
              </a:rPr>
              <a:t>spectrum</a:t>
            </a:r>
            <a:endParaRPr lang="en-GB" sz="9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230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27351" r="71823"/>
          <a:stretch/>
        </p:blipFill>
        <p:spPr>
          <a:xfrm>
            <a:off x="0" y="2505787"/>
            <a:ext cx="3039926" cy="263771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242541" y="-1"/>
            <a:ext cx="19014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Hot seat</a:t>
            </a:r>
          </a:p>
        </p:txBody>
      </p:sp>
      <p:sp>
        <p:nvSpPr>
          <p:cNvPr id="5" name="AutoShape 20"/>
          <p:cNvSpPr>
            <a:spLocks noChangeArrowheads="1"/>
          </p:cNvSpPr>
          <p:nvPr/>
        </p:nvSpPr>
        <p:spPr bwMode="auto">
          <a:xfrm>
            <a:off x="78724" y="84777"/>
            <a:ext cx="6073796" cy="484457"/>
          </a:xfrm>
          <a:prstGeom prst="roundRect">
            <a:avLst>
              <a:gd name="adj" fmla="val 13342"/>
            </a:avLst>
          </a:prstGeom>
          <a:solidFill>
            <a:srgbClr val="0066FF"/>
          </a:solidFill>
          <a:ln w="25400">
            <a:noFill/>
            <a:round/>
            <a:headEnd/>
            <a:tailEnd/>
          </a:ln>
          <a:effectLst/>
        </p:spPr>
        <p:txBody>
          <a:bodyPr/>
          <a:lstStyle/>
          <a:p>
            <a:pPr marL="269081" marR="0" lvl="0" indent="-269081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  <a:sym typeface="Webdings"/>
              </a:rPr>
              <a:t> Give a clue or definition for these keywords.</a:t>
            </a:r>
            <a:r>
              <a:rPr kumimoji="0" lang="en-GB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  <a:sym typeface="Wingdings"/>
              </a:rPr>
              <a:t>	</a:t>
            </a:r>
            <a:endParaRPr kumimoji="0" lang="en-GB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8416585-4073-4ED9-A56F-CDD1CC0F16A9}"/>
              </a:ext>
            </a:extLst>
          </p:cNvPr>
          <p:cNvSpPr txBox="1"/>
          <p:nvPr/>
        </p:nvSpPr>
        <p:spPr>
          <a:xfrm>
            <a:off x="0" y="389860"/>
            <a:ext cx="9144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secondary colours</a:t>
            </a:r>
            <a:endParaRPr kumimoji="0" lang="en-GB" sz="8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7738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27351" r="71823"/>
          <a:stretch/>
        </p:blipFill>
        <p:spPr>
          <a:xfrm>
            <a:off x="0" y="2505787"/>
            <a:ext cx="3039926" cy="263771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242541" y="-1"/>
            <a:ext cx="19014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800">
                <a:solidFill>
                  <a:schemeClr val="bg1"/>
                </a:solidFill>
                <a:latin typeface="Calibri" panose="020F0502020204030204" pitchFamily="34" charset="0"/>
              </a:rPr>
              <a:t>Hot seat</a:t>
            </a:r>
          </a:p>
        </p:txBody>
      </p:sp>
      <p:sp>
        <p:nvSpPr>
          <p:cNvPr id="5" name="AutoShape 20"/>
          <p:cNvSpPr>
            <a:spLocks noChangeArrowheads="1"/>
          </p:cNvSpPr>
          <p:nvPr/>
        </p:nvSpPr>
        <p:spPr bwMode="auto">
          <a:xfrm>
            <a:off x="78724" y="84777"/>
            <a:ext cx="6073796" cy="484457"/>
          </a:xfrm>
          <a:prstGeom prst="roundRect">
            <a:avLst>
              <a:gd name="adj" fmla="val 13342"/>
            </a:avLst>
          </a:prstGeom>
          <a:solidFill>
            <a:srgbClr val="0066FF"/>
          </a:solidFill>
          <a:ln w="25400">
            <a:noFill/>
            <a:round/>
            <a:headEnd/>
            <a:tailEnd/>
          </a:ln>
          <a:effectLst/>
        </p:spPr>
        <p:txBody>
          <a:bodyPr/>
          <a:lstStyle/>
          <a:p>
            <a:pPr marL="269081" indent="-269081">
              <a:defRPr/>
            </a:pPr>
            <a:r>
              <a:rPr lang="en-GB" sz="2400" kern="0">
                <a:solidFill>
                  <a:srgbClr val="FFFFFF"/>
                </a:solidFill>
                <a:latin typeface="Calibri" pitchFamily="34" charset="0"/>
                <a:sym typeface="Webdings"/>
              </a:rPr>
              <a:t> Give a clue or definition for these keywords.</a:t>
            </a:r>
            <a:r>
              <a:rPr lang="en-GB" sz="2400" kern="0">
                <a:solidFill>
                  <a:srgbClr val="FFFFFF"/>
                </a:solidFill>
                <a:latin typeface="Calibri" pitchFamily="34" charset="0"/>
                <a:sym typeface="Wingdings"/>
              </a:rPr>
              <a:t>	</a:t>
            </a:r>
            <a:endParaRPr lang="en-GB" sz="2400" ker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8416585-4073-4ED9-A56F-CDD1CC0F16A9}"/>
              </a:ext>
            </a:extLst>
          </p:cNvPr>
          <p:cNvSpPr txBox="1"/>
          <p:nvPr/>
        </p:nvSpPr>
        <p:spPr>
          <a:xfrm>
            <a:off x="0" y="871870"/>
            <a:ext cx="9094381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500" dirty="0">
                <a:solidFill>
                  <a:schemeClr val="bg1"/>
                </a:solidFill>
              </a:rPr>
              <a:t>dispersion</a:t>
            </a:r>
            <a:endParaRPr lang="en-GB" sz="9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6648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27351" r="71823"/>
          <a:stretch/>
        </p:blipFill>
        <p:spPr>
          <a:xfrm>
            <a:off x="0" y="2505787"/>
            <a:ext cx="3039926" cy="263771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242541" y="-1"/>
            <a:ext cx="19014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Hot seat</a:t>
            </a:r>
          </a:p>
        </p:txBody>
      </p:sp>
      <p:sp>
        <p:nvSpPr>
          <p:cNvPr id="5" name="AutoShape 20"/>
          <p:cNvSpPr>
            <a:spLocks noChangeArrowheads="1"/>
          </p:cNvSpPr>
          <p:nvPr/>
        </p:nvSpPr>
        <p:spPr bwMode="auto">
          <a:xfrm>
            <a:off x="78724" y="84777"/>
            <a:ext cx="6073796" cy="484457"/>
          </a:xfrm>
          <a:prstGeom prst="roundRect">
            <a:avLst>
              <a:gd name="adj" fmla="val 13342"/>
            </a:avLst>
          </a:prstGeom>
          <a:solidFill>
            <a:srgbClr val="0066FF"/>
          </a:solidFill>
          <a:ln w="25400">
            <a:noFill/>
            <a:round/>
            <a:headEnd/>
            <a:tailEnd/>
          </a:ln>
          <a:effectLst/>
        </p:spPr>
        <p:txBody>
          <a:bodyPr/>
          <a:lstStyle/>
          <a:p>
            <a:pPr marL="269081" marR="0" lvl="0" indent="-269081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  <a:sym typeface="Webdings"/>
              </a:rPr>
              <a:t> Give a clue or definition for these keywords.</a:t>
            </a:r>
            <a:r>
              <a:rPr kumimoji="0" lang="en-GB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  <a:sym typeface="Wingdings"/>
              </a:rPr>
              <a:t>	</a:t>
            </a:r>
            <a:endParaRPr kumimoji="0" lang="en-GB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8416585-4073-4ED9-A56F-CDD1CC0F16A9}"/>
              </a:ext>
            </a:extLst>
          </p:cNvPr>
          <p:cNvSpPr txBox="1"/>
          <p:nvPr/>
        </p:nvSpPr>
        <p:spPr>
          <a:xfrm>
            <a:off x="0" y="871870"/>
            <a:ext cx="9094381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5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Roy G </a:t>
            </a:r>
            <a:r>
              <a:rPr kumimoji="0" lang="en-GB" sz="115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Biv</a:t>
            </a:r>
            <a:endParaRPr kumimoji="0" lang="en-GB" sz="9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7284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27351" r="71823"/>
          <a:stretch/>
        </p:blipFill>
        <p:spPr>
          <a:xfrm>
            <a:off x="0" y="2505787"/>
            <a:ext cx="3039926" cy="263771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242541" y="-1"/>
            <a:ext cx="19014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Hot seat</a:t>
            </a:r>
          </a:p>
        </p:txBody>
      </p:sp>
      <p:sp>
        <p:nvSpPr>
          <p:cNvPr id="5" name="AutoShape 20"/>
          <p:cNvSpPr>
            <a:spLocks noChangeArrowheads="1"/>
          </p:cNvSpPr>
          <p:nvPr/>
        </p:nvSpPr>
        <p:spPr bwMode="auto">
          <a:xfrm>
            <a:off x="78724" y="84777"/>
            <a:ext cx="6073796" cy="484457"/>
          </a:xfrm>
          <a:prstGeom prst="roundRect">
            <a:avLst>
              <a:gd name="adj" fmla="val 13342"/>
            </a:avLst>
          </a:prstGeom>
          <a:solidFill>
            <a:srgbClr val="0066FF"/>
          </a:solidFill>
          <a:ln w="25400">
            <a:noFill/>
            <a:round/>
            <a:headEnd/>
            <a:tailEnd/>
          </a:ln>
          <a:effectLst/>
        </p:spPr>
        <p:txBody>
          <a:bodyPr/>
          <a:lstStyle/>
          <a:p>
            <a:pPr marL="269081" marR="0" lvl="0" indent="-269081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  <a:sym typeface="Webdings"/>
              </a:rPr>
              <a:t> Give a clue or definition for these keywords.</a:t>
            </a:r>
            <a:r>
              <a:rPr kumimoji="0" lang="en-GB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  <a:sym typeface="Wingdings"/>
              </a:rPr>
              <a:t>	</a:t>
            </a:r>
            <a:endParaRPr kumimoji="0" lang="en-GB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8416585-4073-4ED9-A56F-CDD1CC0F16A9}"/>
              </a:ext>
            </a:extLst>
          </p:cNvPr>
          <p:cNvSpPr txBox="1"/>
          <p:nvPr/>
        </p:nvSpPr>
        <p:spPr>
          <a:xfrm>
            <a:off x="0" y="269359"/>
            <a:ext cx="91440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prism</a:t>
            </a:r>
            <a:endParaRPr kumimoji="0" lang="en-GB" sz="8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5198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27351" r="71823"/>
          <a:stretch/>
        </p:blipFill>
        <p:spPr>
          <a:xfrm>
            <a:off x="0" y="2505787"/>
            <a:ext cx="3039926" cy="263771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242541" y="-1"/>
            <a:ext cx="19014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Hot seat</a:t>
            </a:r>
          </a:p>
        </p:txBody>
      </p:sp>
      <p:sp>
        <p:nvSpPr>
          <p:cNvPr id="5" name="AutoShape 20"/>
          <p:cNvSpPr>
            <a:spLocks noChangeArrowheads="1"/>
          </p:cNvSpPr>
          <p:nvPr/>
        </p:nvSpPr>
        <p:spPr bwMode="auto">
          <a:xfrm>
            <a:off x="78724" y="84777"/>
            <a:ext cx="6073796" cy="484457"/>
          </a:xfrm>
          <a:prstGeom prst="roundRect">
            <a:avLst>
              <a:gd name="adj" fmla="val 13342"/>
            </a:avLst>
          </a:prstGeom>
          <a:solidFill>
            <a:srgbClr val="0066FF"/>
          </a:solidFill>
          <a:ln w="25400">
            <a:noFill/>
            <a:round/>
            <a:headEnd/>
            <a:tailEnd/>
          </a:ln>
          <a:effectLst/>
        </p:spPr>
        <p:txBody>
          <a:bodyPr/>
          <a:lstStyle/>
          <a:p>
            <a:pPr marL="269081" marR="0" lvl="0" indent="-269081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  <a:sym typeface="Webdings"/>
              </a:rPr>
              <a:t> Give a clue or definition for these keywords.</a:t>
            </a:r>
            <a:r>
              <a:rPr kumimoji="0" lang="en-GB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  <a:sym typeface="Wingdings"/>
              </a:rPr>
              <a:t>	</a:t>
            </a:r>
            <a:endParaRPr kumimoji="0" lang="en-GB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8416585-4073-4ED9-A56F-CDD1CC0F16A9}"/>
              </a:ext>
            </a:extLst>
          </p:cNvPr>
          <p:cNvSpPr txBox="1"/>
          <p:nvPr/>
        </p:nvSpPr>
        <p:spPr>
          <a:xfrm>
            <a:off x="0" y="269359"/>
            <a:ext cx="91440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filter</a:t>
            </a:r>
            <a:endParaRPr kumimoji="0" lang="en-GB" sz="8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3121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27351" r="71823"/>
          <a:stretch/>
        </p:blipFill>
        <p:spPr>
          <a:xfrm>
            <a:off x="0" y="2505787"/>
            <a:ext cx="3039926" cy="263771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242541" y="-1"/>
            <a:ext cx="19014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Hot seat</a:t>
            </a:r>
          </a:p>
        </p:txBody>
      </p:sp>
      <p:sp>
        <p:nvSpPr>
          <p:cNvPr id="5" name="AutoShape 20"/>
          <p:cNvSpPr>
            <a:spLocks noChangeArrowheads="1"/>
          </p:cNvSpPr>
          <p:nvPr/>
        </p:nvSpPr>
        <p:spPr bwMode="auto">
          <a:xfrm>
            <a:off x="78724" y="84777"/>
            <a:ext cx="6073796" cy="484457"/>
          </a:xfrm>
          <a:prstGeom prst="roundRect">
            <a:avLst>
              <a:gd name="adj" fmla="val 13342"/>
            </a:avLst>
          </a:prstGeom>
          <a:solidFill>
            <a:srgbClr val="0066FF"/>
          </a:solidFill>
          <a:ln w="25400">
            <a:noFill/>
            <a:round/>
            <a:headEnd/>
            <a:tailEnd/>
          </a:ln>
          <a:effectLst/>
        </p:spPr>
        <p:txBody>
          <a:bodyPr/>
          <a:lstStyle/>
          <a:p>
            <a:pPr marL="269081" marR="0" lvl="0" indent="-269081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  <a:sym typeface="Webdings"/>
              </a:rPr>
              <a:t> Give a clue or definition for these keywords.</a:t>
            </a:r>
            <a:r>
              <a:rPr kumimoji="0" lang="en-GB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  <a:sym typeface="Wingdings"/>
              </a:rPr>
              <a:t>	</a:t>
            </a:r>
            <a:endParaRPr kumimoji="0" lang="en-GB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8416585-4073-4ED9-A56F-CDD1CC0F16A9}"/>
              </a:ext>
            </a:extLst>
          </p:cNvPr>
          <p:cNvSpPr txBox="1"/>
          <p:nvPr/>
        </p:nvSpPr>
        <p:spPr>
          <a:xfrm>
            <a:off x="0" y="87187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primary colours</a:t>
            </a:r>
            <a:endParaRPr kumimoji="0" lang="en-GB" sz="8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3275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27351" r="71823"/>
          <a:stretch/>
        </p:blipFill>
        <p:spPr>
          <a:xfrm>
            <a:off x="0" y="2505787"/>
            <a:ext cx="3039926" cy="263771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242541" y="-1"/>
            <a:ext cx="19014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Hot seat</a:t>
            </a:r>
          </a:p>
        </p:txBody>
      </p:sp>
      <p:sp>
        <p:nvSpPr>
          <p:cNvPr id="5" name="AutoShape 20"/>
          <p:cNvSpPr>
            <a:spLocks noChangeArrowheads="1"/>
          </p:cNvSpPr>
          <p:nvPr/>
        </p:nvSpPr>
        <p:spPr bwMode="auto">
          <a:xfrm>
            <a:off x="78724" y="84777"/>
            <a:ext cx="6073796" cy="484457"/>
          </a:xfrm>
          <a:prstGeom prst="roundRect">
            <a:avLst>
              <a:gd name="adj" fmla="val 13342"/>
            </a:avLst>
          </a:prstGeom>
          <a:solidFill>
            <a:srgbClr val="0066FF"/>
          </a:solidFill>
          <a:ln w="25400">
            <a:noFill/>
            <a:round/>
            <a:headEnd/>
            <a:tailEnd/>
          </a:ln>
          <a:effectLst/>
        </p:spPr>
        <p:txBody>
          <a:bodyPr/>
          <a:lstStyle/>
          <a:p>
            <a:pPr marL="269081" marR="0" lvl="0" indent="-269081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  <a:sym typeface="Webdings"/>
              </a:rPr>
              <a:t> Give a clue or definition for these keywords.</a:t>
            </a:r>
            <a:r>
              <a:rPr kumimoji="0" lang="en-GB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  <a:sym typeface="Wingdings"/>
              </a:rPr>
              <a:t>	</a:t>
            </a:r>
            <a:endParaRPr kumimoji="0" lang="en-GB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8416585-4073-4ED9-A56F-CDD1CC0F16A9}"/>
              </a:ext>
            </a:extLst>
          </p:cNvPr>
          <p:cNvSpPr txBox="1"/>
          <p:nvPr/>
        </p:nvSpPr>
        <p:spPr>
          <a:xfrm>
            <a:off x="0" y="269359"/>
            <a:ext cx="91440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absorb</a:t>
            </a:r>
            <a:endParaRPr kumimoji="0" lang="en-GB" sz="8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4898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>
            <a:extLst>
              <a:ext uri="{FF2B5EF4-FFF2-40B4-BE49-F238E27FC236}">
                <a16:creationId xmlns:a16="http://schemas.microsoft.com/office/drawing/2014/main" id="{831DA0D1-FC6B-4EB9-A5B7-E3144AB3078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Objectives</a:t>
            </a:r>
          </a:p>
        </p:txBody>
      </p:sp>
      <p:sp>
        <p:nvSpPr>
          <p:cNvPr id="56322" name="Rectangle 3">
            <a:extLst>
              <a:ext uri="{FF2B5EF4-FFF2-40B4-BE49-F238E27FC236}">
                <a16:creationId xmlns:a16="http://schemas.microsoft.com/office/drawing/2014/main" id="{3DB101A2-2AEF-4AF0-B830-6CCFF394E27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75613" y="1357313"/>
            <a:ext cx="8829108" cy="3374231"/>
          </a:xfrm>
        </p:spPr>
        <p:txBody>
          <a:bodyPr/>
          <a:lstStyle/>
          <a:p>
            <a:pPr marL="403622" lvl="1" indent="-269081" eaLnBrk="1" hangingPunct="1">
              <a:spcBef>
                <a:spcPct val="40000"/>
              </a:spcBef>
            </a:pPr>
            <a:r>
              <a:rPr lang="en-GB" altLang="en-US" sz="2400" dirty="0"/>
              <a:t>Describe how to split light into different colours using a prism and correctly use the terms: </a:t>
            </a:r>
            <a:r>
              <a:rPr lang="en-GB" altLang="en-US" sz="2400" dirty="0">
                <a:solidFill>
                  <a:srgbClr val="934C74"/>
                </a:solidFill>
              </a:rPr>
              <a:t>spectrum, dispersion.</a:t>
            </a:r>
            <a:r>
              <a:rPr lang="en-GB" altLang="en-US" sz="2400" dirty="0"/>
              <a:t> </a:t>
            </a:r>
          </a:p>
          <a:p>
            <a:pPr marL="403622" lvl="1" indent="-269081" eaLnBrk="1" hangingPunct="1">
              <a:spcBef>
                <a:spcPct val="40000"/>
              </a:spcBef>
            </a:pPr>
            <a:r>
              <a:rPr lang="en-GB" altLang="en-US" sz="2400" dirty="0"/>
              <a:t>Recall the colours of the visible spectrum, in order.</a:t>
            </a:r>
          </a:p>
          <a:p>
            <a:pPr marL="403622" lvl="1" indent="-269081" eaLnBrk="1" hangingPunct="1">
              <a:spcBef>
                <a:spcPct val="40000"/>
              </a:spcBef>
            </a:pPr>
            <a:r>
              <a:rPr lang="en-GB" altLang="en-US" sz="2400" dirty="0"/>
              <a:t>Recall that filters can be used to make coloured light.</a:t>
            </a:r>
          </a:p>
          <a:p>
            <a:pPr marL="403622" lvl="1" indent="-269081" eaLnBrk="1" hangingPunct="1">
              <a:spcBef>
                <a:spcPct val="40000"/>
              </a:spcBef>
            </a:pPr>
            <a:r>
              <a:rPr lang="en-GB" altLang="en-US" sz="2400" dirty="0"/>
              <a:t>Recall the primary colours for light. </a:t>
            </a:r>
          </a:p>
          <a:p>
            <a:pPr marL="403622" lvl="1" indent="-269081" eaLnBrk="1" hangingPunct="1">
              <a:spcBef>
                <a:spcPct val="40000"/>
              </a:spcBef>
            </a:pPr>
            <a:endParaRPr lang="en-GB" altLang="en-US" sz="2400" dirty="0"/>
          </a:p>
        </p:txBody>
      </p:sp>
      <p:sp>
        <p:nvSpPr>
          <p:cNvPr id="56323" name="Rectangle 5">
            <a:extLst>
              <a:ext uri="{FF2B5EF4-FFF2-40B4-BE49-F238E27FC236}">
                <a16:creationId xmlns:a16="http://schemas.microsoft.com/office/drawing/2014/main" id="{DFCC0F9F-D654-4E0C-96BB-C01F587EFB85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8859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2288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5717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9146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7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588243195"/>
      </p:ext>
    </p:extLst>
  </p:cSld>
  <p:clrMapOvr>
    <a:masterClrMapping/>
  </p:clrMapOvr>
  <p:transition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63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63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63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C2C7223-8879-4165-9FC2-C2763AF251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5637" y="0"/>
            <a:ext cx="4828363" cy="348607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57ACD4B-721C-42C5-86BF-146381842A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627"/>
            <a:ext cx="4678325" cy="351097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FB1A33D-969C-43CC-BE03-27A135688595}"/>
              </a:ext>
            </a:extLst>
          </p:cNvPr>
          <p:cNvSpPr txBox="1"/>
          <p:nvPr/>
        </p:nvSpPr>
        <p:spPr>
          <a:xfrm>
            <a:off x="0" y="3579629"/>
            <a:ext cx="545804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rgbClr val="FFFF00"/>
                </a:solidFill>
              </a:rPr>
              <a:t>Kaieteur Falls, Guyana</a:t>
            </a:r>
          </a:p>
          <a:p>
            <a:r>
              <a:rPr lang="en-GB" sz="2400" dirty="0">
                <a:solidFill>
                  <a:srgbClr val="FFFF00"/>
                </a:solidFill>
              </a:rPr>
              <a:t>Highest one drop waterfall in the world</a:t>
            </a:r>
          </a:p>
        </p:txBody>
      </p:sp>
      <p:sp>
        <p:nvSpPr>
          <p:cNvPr id="6" name="AutoShape 18">
            <a:extLst>
              <a:ext uri="{FF2B5EF4-FFF2-40B4-BE49-F238E27FC236}">
                <a16:creationId xmlns:a16="http://schemas.microsoft.com/office/drawing/2014/main" id="{01F76C1E-29B9-4276-8B7F-650C2FEE8F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74870" y="2997837"/>
            <a:ext cx="3109895" cy="2117690"/>
          </a:xfrm>
          <a:prstGeom prst="cloudCallout">
            <a:avLst>
              <a:gd name="adj1" fmla="val 69447"/>
              <a:gd name="adj2" fmla="val 44288"/>
            </a:avLst>
          </a:prstGeom>
          <a:solidFill>
            <a:srgbClr val="DDDDFF"/>
          </a:solidFill>
          <a:ln w="9525">
            <a:noFill/>
            <a:round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en-GB" sz="24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 does this help it make its own rainbow?</a:t>
            </a:r>
          </a:p>
        </p:txBody>
      </p:sp>
    </p:spTree>
    <p:extLst>
      <p:ext uri="{BB962C8B-B14F-4D97-AF65-F5344CB8AC3E}">
        <p14:creationId xmlns:p14="http://schemas.microsoft.com/office/powerpoint/2010/main" val="207411821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>
            <a:extLst>
              <a:ext uri="{FF2B5EF4-FFF2-40B4-BE49-F238E27FC236}">
                <a16:creationId xmlns:a16="http://schemas.microsoft.com/office/drawing/2014/main" id="{663DD5E8-3FA9-4F35-84A9-443F605599D5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Objectives</a:t>
            </a:r>
          </a:p>
        </p:txBody>
      </p:sp>
      <p:sp>
        <p:nvSpPr>
          <p:cNvPr id="98307" name="Rectangle 3">
            <a:extLst>
              <a:ext uri="{FF2B5EF4-FFF2-40B4-BE49-F238E27FC236}">
                <a16:creationId xmlns:a16="http://schemas.microsoft.com/office/drawing/2014/main" id="{83B12F97-EA39-4ADB-BD52-CE0B74EBA610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460229" y="1519238"/>
            <a:ext cx="8229600" cy="2753916"/>
          </a:xfrm>
        </p:spPr>
        <p:txBody>
          <a:bodyPr/>
          <a:lstStyle/>
          <a:p>
            <a:pPr marL="403622" lvl="1" indent="-269081">
              <a:spcBef>
                <a:spcPct val="40000"/>
              </a:spcBef>
            </a:pPr>
            <a:r>
              <a:rPr lang="en-GB" altLang="en-US" sz="2800" dirty="0"/>
              <a:t>Describe how secondary colours of light and white light can be made from primary colours of light.</a:t>
            </a:r>
          </a:p>
          <a:p>
            <a:pPr marL="403622" lvl="1" indent="-269081">
              <a:spcBef>
                <a:spcPct val="40000"/>
              </a:spcBef>
            </a:pPr>
            <a:r>
              <a:rPr lang="en-GB" altLang="en-US" sz="2800" dirty="0"/>
              <a:t>Explain how filters can be used to make coloured light. </a:t>
            </a:r>
          </a:p>
          <a:p>
            <a:pPr marL="403622" lvl="1" indent="-269081">
              <a:spcBef>
                <a:spcPct val="40000"/>
              </a:spcBef>
            </a:pPr>
            <a:endParaRPr lang="en-GB" altLang="en-US" sz="2800" dirty="0"/>
          </a:p>
          <a:p>
            <a:pPr marL="403622" lvl="1" indent="-269081">
              <a:spcBef>
                <a:spcPct val="40000"/>
              </a:spcBef>
            </a:pPr>
            <a:endParaRPr lang="en-GB" altLang="en-US" sz="2800" dirty="0"/>
          </a:p>
        </p:txBody>
      </p:sp>
      <p:sp>
        <p:nvSpPr>
          <p:cNvPr id="98308" name="Rectangle 5">
            <a:extLst>
              <a:ext uri="{FF2B5EF4-FFF2-40B4-BE49-F238E27FC236}">
                <a16:creationId xmlns:a16="http://schemas.microsoft.com/office/drawing/2014/main" id="{986FFA27-F1B6-4F4F-8230-1A3CDBA3FED6}"/>
              </a:ext>
            </a:extLst>
          </p:cNvPr>
          <p:cNvSpPr txBox="1">
            <a:spLocks noGrp="1" noChangeArrowheads="1"/>
          </p:cNvSpPr>
          <p:nvPr/>
        </p:nvSpPr>
        <p:spPr bwMode="white">
          <a:xfrm>
            <a:off x="1494235" y="4893469"/>
            <a:ext cx="6155531" cy="216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75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4194401335"/>
      </p:ext>
    </p:extLst>
  </p:cSld>
  <p:clrMapOvr>
    <a:masterClrMapping/>
  </p:clrMapOvr>
  <p:transition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8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8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itle 9">
            <a:extLst>
              <a:ext uri="{FF2B5EF4-FFF2-40B4-BE49-F238E27FC236}">
                <a16:creationId xmlns:a16="http://schemas.microsoft.com/office/drawing/2014/main" id="{66258BB5-1098-4037-9094-B409FD3856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56160" y="1600200"/>
            <a:ext cx="5829300" cy="1102519"/>
          </a:xfrm>
        </p:spPr>
        <p:txBody>
          <a:bodyPr/>
          <a:lstStyle/>
          <a:p>
            <a:r>
              <a:rPr lang="en-GB" altLang="en-US"/>
              <a:t>Thinking skills</a:t>
            </a:r>
          </a:p>
        </p:txBody>
      </p:sp>
      <p:sp>
        <p:nvSpPr>
          <p:cNvPr id="55298" name="Subtitle 10">
            <a:extLst>
              <a:ext uri="{FF2B5EF4-FFF2-40B4-BE49-F238E27FC236}">
                <a16:creationId xmlns:a16="http://schemas.microsoft.com/office/drawing/2014/main" id="{7604B574-EBB4-4DAA-A6B9-8D252262079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altLang="en-US" sz="2700"/>
              <a:t>Colour</a:t>
            </a:r>
            <a:endParaRPr lang="en-US" altLang="en-US" sz="2700"/>
          </a:p>
        </p:txBody>
      </p:sp>
      <p:sp>
        <p:nvSpPr>
          <p:cNvPr id="55299" name="Rectangle 5">
            <a:extLst>
              <a:ext uri="{FF2B5EF4-FFF2-40B4-BE49-F238E27FC236}">
                <a16:creationId xmlns:a16="http://schemas.microsoft.com/office/drawing/2014/main" id="{8A52254C-18EC-48E7-971B-163E28E9C877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8859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2288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5717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9146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</p:cSld>
  <p:clrMapOvr>
    <a:masterClrMapping/>
  </p:clrMapOvr>
  <p:transition>
    <p:sndAc>
      <p:stSnd>
        <p:snd r:embed="rId2" name="click.wav"/>
      </p:stSnd>
    </p:sndAc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5">
            <a:extLst>
              <a:ext uri="{FF2B5EF4-FFF2-40B4-BE49-F238E27FC236}">
                <a16:creationId xmlns:a16="http://schemas.microsoft.com/office/drawing/2014/main" id="{84278027-9BB4-4AAB-B9AD-C82AD3D72995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8859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2288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5717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9146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  <p:sp>
        <p:nvSpPr>
          <p:cNvPr id="60423" name="AutoShape 6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BCBEEEC6-331C-4333-95D7-E7E44E9ACD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2442" y="4245769"/>
            <a:ext cx="1591865" cy="403622"/>
          </a:xfrm>
          <a:prstGeom prst="actionButtonBlank">
            <a:avLst/>
          </a:prstGeom>
          <a:solidFill>
            <a:srgbClr val="934C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>
                <a:solidFill>
                  <a:srgbClr val="FFFFFF"/>
                </a:solidFill>
              </a:rPr>
              <a:t>Next question</a:t>
            </a:r>
          </a:p>
        </p:txBody>
      </p:sp>
      <p:sp>
        <p:nvSpPr>
          <p:cNvPr id="60424" name="AutoShape 6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59759126-78E8-4D5A-B8A3-E1B8DC2FD4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2442" y="3706416"/>
            <a:ext cx="1591865" cy="403622"/>
          </a:xfrm>
          <a:prstGeom prst="actionButtonBlank">
            <a:avLst/>
          </a:prstGeom>
          <a:solidFill>
            <a:srgbClr val="934C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>
                <a:solidFill>
                  <a:srgbClr val="FFFFFF"/>
                </a:solidFill>
              </a:rPr>
              <a:t>Possible answers</a:t>
            </a:r>
          </a:p>
        </p:txBody>
      </p:sp>
      <p:sp>
        <p:nvSpPr>
          <p:cNvPr id="60425" name="Rectangle 4">
            <a:extLst>
              <a:ext uri="{FF2B5EF4-FFF2-40B4-BE49-F238E27FC236}">
                <a16:creationId xmlns:a16="http://schemas.microsoft.com/office/drawing/2014/main" id="{A2F71686-4C42-461F-9B4A-A29D7B14FF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1119" y="627460"/>
            <a:ext cx="6172200" cy="540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1950">
                <a:solidFill>
                  <a:srgbClr val="000000"/>
                </a:solidFill>
                <a:cs typeface="Arial" panose="020B0604020202020204" pitchFamily="34" charset="0"/>
              </a:rPr>
              <a:t>Think of a Plus, a Minus and an Interesting point about this statement:</a:t>
            </a:r>
          </a:p>
        </p:txBody>
      </p:sp>
      <p:sp>
        <p:nvSpPr>
          <p:cNvPr id="60426" name="Content Placeholder 5">
            <a:extLst>
              <a:ext uri="{FF2B5EF4-FFF2-40B4-BE49-F238E27FC236}">
                <a16:creationId xmlns:a16="http://schemas.microsoft.com/office/drawing/2014/main" id="{EAA1136B-7F79-4CE4-AB10-BD30ED6A27C1}"/>
              </a:ext>
            </a:extLst>
          </p:cNvPr>
          <p:cNvSpPr>
            <a:spLocks/>
          </p:cNvSpPr>
          <p:nvPr/>
        </p:nvSpPr>
        <p:spPr bwMode="auto">
          <a:xfrm>
            <a:off x="1331119" y="1248966"/>
            <a:ext cx="6155531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44500" eaLnBrk="0" hangingPunct="0">
              <a:spcBef>
                <a:spcPct val="20000"/>
              </a:spcBef>
              <a:buFont typeface="Wingdings" panose="05000000000000000000" pitchFamily="2" charset="2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Wingdings" panose="05000000000000000000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9pPr>
          </a:lstStyle>
          <a:p>
            <a:pPr marL="333375" fontAlgn="base">
              <a:spcAft>
                <a:spcPct val="0"/>
              </a:spcAft>
            </a:pPr>
            <a:r>
              <a:rPr lang="en-GB" altLang="en-US" sz="2100">
                <a:cs typeface="Arial" panose="020B0604020202020204" pitchFamily="34" charset="0"/>
              </a:rPr>
              <a:t>We should be able to see more colours.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04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Content Placeholder 5">
            <a:extLst>
              <a:ext uri="{FF2B5EF4-FFF2-40B4-BE49-F238E27FC236}">
                <a16:creationId xmlns:a16="http://schemas.microsoft.com/office/drawing/2014/main" id="{C5A8FC8B-721A-4663-B9A1-2F266CAA9823}"/>
              </a:ext>
            </a:extLst>
          </p:cNvPr>
          <p:cNvSpPr>
            <a:spLocks/>
          </p:cNvSpPr>
          <p:nvPr/>
        </p:nvSpPr>
        <p:spPr bwMode="auto">
          <a:xfrm>
            <a:off x="1331119" y="1700213"/>
            <a:ext cx="6155531" cy="2897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Wingdings" panose="05000000000000000000" pitchFamily="2" charset="2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1pPr>
            <a:lvl2pPr marL="2347913" indent="-28575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2pPr>
            <a:lvl3pPr marL="2755900" indent="-22860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3pPr>
            <a:lvl4pPr marL="3163888" indent="-22860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4pPr>
            <a:lvl5pPr marL="3571875" indent="-228600" eaLnBrk="0" hangingPunct="0">
              <a:spcBef>
                <a:spcPct val="20000"/>
              </a:spcBef>
              <a:buFont typeface="Wingdings" panose="05000000000000000000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5pPr>
            <a:lvl6pPr marL="4029075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6pPr>
            <a:lvl7pPr marL="4486275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7pPr>
            <a:lvl8pPr marL="4943475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8pPr>
            <a:lvl9pPr marL="5400675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en-GB" altLang="en-US" sz="1950" b="1">
                <a:solidFill>
                  <a:srgbClr val="000000"/>
                </a:solidFill>
                <a:cs typeface="Arial" panose="020B0604020202020204" pitchFamily="34" charset="0"/>
              </a:rPr>
              <a:t>Plus:</a:t>
            </a:r>
            <a:r>
              <a:rPr lang="en-GB" altLang="en-US" sz="1950">
                <a:solidFill>
                  <a:srgbClr val="000000"/>
                </a:solidFill>
                <a:cs typeface="Arial" panose="020B0604020202020204" pitchFamily="34" charset="0"/>
              </a:rPr>
              <a:t> We could have more colourful clothes/objects around us.</a:t>
            </a:r>
          </a:p>
          <a:p>
            <a:pPr fontAlgn="base">
              <a:spcAft>
                <a:spcPct val="0"/>
              </a:spcAft>
            </a:pPr>
            <a:r>
              <a:rPr lang="en-GB" altLang="en-US" sz="1950" b="1">
                <a:solidFill>
                  <a:srgbClr val="000000"/>
                </a:solidFill>
                <a:cs typeface="Arial" panose="020B0604020202020204" pitchFamily="34" charset="0"/>
              </a:rPr>
              <a:t>Minus:</a:t>
            </a:r>
            <a:r>
              <a:rPr lang="en-GB" altLang="en-US" sz="1950">
                <a:solidFill>
                  <a:srgbClr val="000000"/>
                </a:solidFill>
                <a:cs typeface="Arial" panose="020B0604020202020204" pitchFamily="34" charset="0"/>
              </a:rPr>
              <a:t> Would too many colours make identifying things difficult.</a:t>
            </a:r>
          </a:p>
          <a:p>
            <a:pPr fontAlgn="base">
              <a:spcAft>
                <a:spcPct val="0"/>
              </a:spcAft>
            </a:pPr>
            <a:r>
              <a:rPr lang="en-GB" altLang="en-US" sz="1950" b="1">
                <a:solidFill>
                  <a:srgbClr val="000000"/>
                </a:solidFill>
                <a:cs typeface="Arial" panose="020B0604020202020204" pitchFamily="34" charset="0"/>
              </a:rPr>
              <a:t>Interesting:</a:t>
            </a:r>
            <a:r>
              <a:rPr lang="en-GB" altLang="en-US" sz="1950">
                <a:solidFill>
                  <a:srgbClr val="000000"/>
                </a:solidFill>
                <a:cs typeface="Arial" panose="020B0604020202020204" pitchFamily="34" charset="0"/>
              </a:rPr>
              <a:t> Would our skin look a different colour if we could see other colours? Would the appearance of things around us change? Some insects</a:t>
            </a:r>
            <a:br>
              <a:rPr lang="en-GB" altLang="en-US" sz="1950">
                <a:solidFill>
                  <a:srgbClr val="000000"/>
                </a:solidFill>
                <a:cs typeface="Arial" panose="020B0604020202020204" pitchFamily="34" charset="0"/>
              </a:rPr>
            </a:br>
            <a:r>
              <a:rPr lang="en-GB" altLang="en-US" sz="1950">
                <a:solidFill>
                  <a:srgbClr val="000000"/>
                </a:solidFill>
                <a:cs typeface="Arial" panose="020B0604020202020204" pitchFamily="34" charset="0"/>
              </a:rPr>
              <a:t>can see colours that we cannot, so </a:t>
            </a:r>
            <a:br>
              <a:rPr lang="en-GB" altLang="en-US" sz="1950">
                <a:solidFill>
                  <a:srgbClr val="000000"/>
                </a:solidFill>
                <a:cs typeface="Arial" panose="020B0604020202020204" pitchFamily="34" charset="0"/>
              </a:rPr>
            </a:br>
            <a:r>
              <a:rPr lang="en-GB" altLang="en-US" sz="1950">
                <a:solidFill>
                  <a:srgbClr val="000000"/>
                </a:solidFill>
                <a:cs typeface="Arial" panose="020B0604020202020204" pitchFamily="34" charset="0"/>
              </a:rPr>
              <a:t>some flowers look different to them.</a:t>
            </a:r>
          </a:p>
        </p:txBody>
      </p:sp>
      <p:sp>
        <p:nvSpPr>
          <p:cNvPr id="98307" name="Rectangle 5">
            <a:extLst>
              <a:ext uri="{FF2B5EF4-FFF2-40B4-BE49-F238E27FC236}">
                <a16:creationId xmlns:a16="http://schemas.microsoft.com/office/drawing/2014/main" id="{C13AAB2C-5D76-41FD-B769-EFCE51A21001}"/>
              </a:ext>
            </a:extLst>
          </p:cNvPr>
          <p:cNvSpPr txBox="1">
            <a:spLocks noGrp="1" noChangeArrowheads="1"/>
          </p:cNvSpPr>
          <p:nvPr/>
        </p:nvSpPr>
        <p:spPr bwMode="white">
          <a:xfrm>
            <a:off x="1494235" y="4893469"/>
            <a:ext cx="6155531" cy="216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75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  <p:sp>
        <p:nvSpPr>
          <p:cNvPr id="98310" name="AutoShape 6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67BB6DE6-C487-4138-AB15-841196FBEB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2442" y="4245769"/>
            <a:ext cx="1591865" cy="403622"/>
          </a:xfrm>
          <a:prstGeom prst="actionButtonBlank">
            <a:avLst/>
          </a:prstGeom>
          <a:solidFill>
            <a:srgbClr val="934C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>
                <a:solidFill>
                  <a:srgbClr val="FFFFFF"/>
                </a:solidFill>
              </a:rPr>
              <a:t>Next question</a:t>
            </a:r>
          </a:p>
        </p:txBody>
      </p:sp>
      <p:sp>
        <p:nvSpPr>
          <p:cNvPr id="98311" name="AutoShape 6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C03E06FB-3BD7-40BD-9843-6960784D42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2442" y="3706416"/>
            <a:ext cx="1591865" cy="403622"/>
          </a:xfrm>
          <a:prstGeom prst="actionButtonBlank">
            <a:avLst/>
          </a:prstGeom>
          <a:solidFill>
            <a:srgbClr val="934C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>
                <a:solidFill>
                  <a:srgbClr val="FFFFFF"/>
                </a:solidFill>
              </a:rPr>
              <a:t>Possible answers</a:t>
            </a:r>
          </a:p>
        </p:txBody>
      </p:sp>
      <p:sp>
        <p:nvSpPr>
          <p:cNvPr id="98313" name="Rectangle 4">
            <a:extLst>
              <a:ext uri="{FF2B5EF4-FFF2-40B4-BE49-F238E27FC236}">
                <a16:creationId xmlns:a16="http://schemas.microsoft.com/office/drawing/2014/main" id="{C61610AA-230C-4092-A6D1-BC78EBC70E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1119" y="627460"/>
            <a:ext cx="6172200" cy="540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1950">
                <a:solidFill>
                  <a:srgbClr val="000000"/>
                </a:solidFill>
                <a:cs typeface="Arial" panose="020B0604020202020204" pitchFamily="34" charset="0"/>
              </a:rPr>
              <a:t>Think of a Plus, a Minus and an Interesting point about this statement:</a:t>
            </a:r>
          </a:p>
        </p:txBody>
      </p:sp>
      <p:sp>
        <p:nvSpPr>
          <p:cNvPr id="98318" name="Content Placeholder 5">
            <a:extLst>
              <a:ext uri="{FF2B5EF4-FFF2-40B4-BE49-F238E27FC236}">
                <a16:creationId xmlns:a16="http://schemas.microsoft.com/office/drawing/2014/main" id="{58996DDC-41CE-4C15-B633-8576F2D34038}"/>
              </a:ext>
            </a:extLst>
          </p:cNvPr>
          <p:cNvSpPr>
            <a:spLocks/>
          </p:cNvSpPr>
          <p:nvPr/>
        </p:nvSpPr>
        <p:spPr bwMode="auto">
          <a:xfrm>
            <a:off x="1331119" y="1248966"/>
            <a:ext cx="6155531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44500" eaLnBrk="0" hangingPunct="0">
              <a:spcBef>
                <a:spcPct val="20000"/>
              </a:spcBef>
              <a:buFont typeface="Wingdings" panose="05000000000000000000" pitchFamily="2" charset="2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Wingdings" panose="05000000000000000000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9pPr>
          </a:lstStyle>
          <a:p>
            <a:pPr marL="333375" fontAlgn="base">
              <a:spcAft>
                <a:spcPct val="0"/>
              </a:spcAft>
            </a:pPr>
            <a:r>
              <a:rPr lang="en-GB" altLang="en-US" sz="2100">
                <a:cs typeface="Arial" panose="020B0604020202020204" pitchFamily="34" charset="0"/>
              </a:rPr>
              <a:t>We should be able to see more colours.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83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311"/>
                  </p:tgtEl>
                </p:cond>
              </p:nextCondLst>
            </p:seq>
          </p:childTnLst>
        </p:cTn>
      </p:par>
    </p:tnLst>
    <p:bldLst>
      <p:bldP spid="98311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4">
            <a:extLst>
              <a:ext uri="{FF2B5EF4-FFF2-40B4-BE49-F238E27FC236}">
                <a16:creationId xmlns:a16="http://schemas.microsoft.com/office/drawing/2014/main" id="{610BF392-D6FD-428F-94CC-40BE1CF9AC31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331119" y="571500"/>
            <a:ext cx="6318647" cy="485775"/>
          </a:xfrm>
        </p:spPr>
        <p:txBody>
          <a:bodyPr/>
          <a:lstStyle/>
          <a:p>
            <a:pPr eaLnBrk="1" hangingPunct="1"/>
            <a:r>
              <a:rPr lang="en-GB" altLang="en-US" sz="1950"/>
              <a:t>Consider all the possible answers to this statement:</a:t>
            </a:r>
          </a:p>
        </p:txBody>
      </p:sp>
      <p:sp>
        <p:nvSpPr>
          <p:cNvPr id="111619" name="Rectangle 5">
            <a:extLst>
              <a:ext uri="{FF2B5EF4-FFF2-40B4-BE49-F238E27FC236}">
                <a16:creationId xmlns:a16="http://schemas.microsoft.com/office/drawing/2014/main" id="{0345CD66-FC8B-4D63-96F2-F1F4134F60DA}"/>
              </a:ext>
            </a:extLst>
          </p:cNvPr>
          <p:cNvSpPr txBox="1">
            <a:spLocks noGrp="1" noChangeArrowheads="1"/>
          </p:cNvSpPr>
          <p:nvPr/>
        </p:nvSpPr>
        <p:spPr bwMode="white">
          <a:xfrm>
            <a:off x="1494235" y="4893469"/>
            <a:ext cx="6155531" cy="216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75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  <p:sp>
        <p:nvSpPr>
          <p:cNvPr id="111620" name="Content Placeholder 5">
            <a:extLst>
              <a:ext uri="{FF2B5EF4-FFF2-40B4-BE49-F238E27FC236}">
                <a16:creationId xmlns:a16="http://schemas.microsoft.com/office/drawing/2014/main" id="{43EA2FFE-1C58-42A5-AAD6-BBC2A11D8F24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331119" y="1078706"/>
            <a:ext cx="6426994" cy="415498"/>
          </a:xfrm>
        </p:spPr>
        <p:txBody>
          <a:bodyPr>
            <a:spAutoFit/>
          </a:bodyPr>
          <a:lstStyle/>
          <a:p>
            <a:pPr marL="130969"/>
            <a:r>
              <a:rPr lang="en-GB" altLang="en-US" sz="2100"/>
              <a:t>You can see a rainbow.</a:t>
            </a:r>
          </a:p>
        </p:txBody>
      </p:sp>
      <p:sp>
        <p:nvSpPr>
          <p:cNvPr id="111621" name="AutoShape 6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CEDB2C1B-FC1F-4637-A74B-5121E5540C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2442" y="3706416"/>
            <a:ext cx="1591865" cy="403622"/>
          </a:xfrm>
          <a:prstGeom prst="actionButtonBlank">
            <a:avLst/>
          </a:prstGeom>
          <a:solidFill>
            <a:srgbClr val="934C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>
                <a:solidFill>
                  <a:srgbClr val="FFFFFF"/>
                </a:solidFill>
              </a:rPr>
              <a:t>Possible answers</a:t>
            </a:r>
          </a:p>
        </p:txBody>
      </p:sp>
      <p:sp>
        <p:nvSpPr>
          <p:cNvPr id="111623" name="AutoShape 6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4322CA3B-3809-4ED2-ADC2-FDB2901EEA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2442" y="4245769"/>
            <a:ext cx="1591865" cy="403622"/>
          </a:xfrm>
          <a:prstGeom prst="actionButtonBlank">
            <a:avLst/>
          </a:prstGeom>
          <a:solidFill>
            <a:srgbClr val="934C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>
                <a:solidFill>
                  <a:srgbClr val="FFFFFF"/>
                </a:solidFill>
              </a:rPr>
              <a:t>Next question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16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Content Placeholder 5">
            <a:extLst>
              <a:ext uri="{FF2B5EF4-FFF2-40B4-BE49-F238E27FC236}">
                <a16:creationId xmlns:a16="http://schemas.microsoft.com/office/drawing/2014/main" id="{31431BF0-A554-4B28-840F-C84B72781A38}"/>
              </a:ext>
            </a:extLst>
          </p:cNvPr>
          <p:cNvSpPr>
            <a:spLocks/>
          </p:cNvSpPr>
          <p:nvPr/>
        </p:nvSpPr>
        <p:spPr bwMode="auto">
          <a:xfrm>
            <a:off x="1331119" y="1564482"/>
            <a:ext cx="6155531" cy="2303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0850" indent="-450850" eaLnBrk="0" hangingPunct="0">
              <a:spcBef>
                <a:spcPct val="20000"/>
              </a:spcBef>
              <a:buFont typeface="Wingdings" panose="05000000000000000000" pitchFamily="2" charset="2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1pPr>
            <a:lvl2pPr marL="915988" indent="-28575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2pPr>
            <a:lvl3pPr marL="1323975" indent="-22860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3pPr>
            <a:lvl4pPr marL="1731963" indent="-22860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4pPr>
            <a:lvl5pPr marL="2139950" indent="-228600" eaLnBrk="0" hangingPunct="0">
              <a:spcBef>
                <a:spcPct val="20000"/>
              </a:spcBef>
              <a:buFont typeface="Wingdings" panose="05000000000000000000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5pPr>
            <a:lvl6pPr marL="259715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6pPr>
            <a:lvl7pPr marL="305435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7pPr>
            <a:lvl8pPr marL="351155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8pPr>
            <a:lvl9pPr marL="396875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9pPr>
          </a:lstStyle>
          <a:p>
            <a:pPr marL="338138" indent="-338138" fontAlgn="base"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GB" altLang="en-US" sz="2100">
                <a:solidFill>
                  <a:srgbClr val="000000"/>
                </a:solidFill>
                <a:cs typeface="Arial" panose="020B0604020202020204" pitchFamily="34" charset="0"/>
              </a:rPr>
              <a:t>You are using a prism to split up white light. </a:t>
            </a:r>
          </a:p>
          <a:p>
            <a:pPr marL="338138" indent="-338138" fontAlgn="base"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GB" altLang="en-US" sz="2100">
                <a:solidFill>
                  <a:srgbClr val="000000"/>
                </a:solidFill>
                <a:cs typeface="Arial" panose="020B0604020202020204" pitchFamily="34" charset="0"/>
              </a:rPr>
              <a:t>There is a rainbow outside. </a:t>
            </a:r>
          </a:p>
          <a:p>
            <a:pPr marL="338138" indent="-338138" fontAlgn="base"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GB" altLang="en-US" sz="2100">
                <a:solidFill>
                  <a:srgbClr val="000000"/>
                </a:solidFill>
                <a:cs typeface="Arial" panose="020B0604020202020204" pitchFamily="34" charset="0"/>
              </a:rPr>
              <a:t>You are looking through the water spray from a fountain/sprinkler on a sunny day. </a:t>
            </a:r>
          </a:p>
          <a:p>
            <a:pPr marL="338138" indent="-338138" fontAlgn="base"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GB" altLang="en-US" sz="2100">
                <a:solidFill>
                  <a:srgbClr val="000000"/>
                </a:solidFill>
                <a:cs typeface="Arial" panose="020B0604020202020204" pitchFamily="34" charset="0"/>
              </a:rPr>
              <a:t>You are looking at light reflected in a CD. </a:t>
            </a:r>
          </a:p>
          <a:p>
            <a:pPr marL="338138" indent="-338138" fontAlgn="base"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GB" altLang="en-US" sz="2100">
                <a:solidFill>
                  <a:srgbClr val="000000"/>
                </a:solidFill>
                <a:cs typeface="Arial" panose="020B0604020202020204" pitchFamily="34" charset="0"/>
              </a:rPr>
              <a:t>You are looking at a photo of a rainbow. </a:t>
            </a:r>
          </a:p>
        </p:txBody>
      </p:sp>
      <p:sp>
        <p:nvSpPr>
          <p:cNvPr id="112642" name="Rectangle 4">
            <a:extLst>
              <a:ext uri="{FF2B5EF4-FFF2-40B4-BE49-F238E27FC236}">
                <a16:creationId xmlns:a16="http://schemas.microsoft.com/office/drawing/2014/main" id="{D60D9276-4459-4856-98AA-C14DD17B24CF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331119" y="571500"/>
            <a:ext cx="6373416" cy="485775"/>
          </a:xfrm>
        </p:spPr>
        <p:txBody>
          <a:bodyPr/>
          <a:lstStyle/>
          <a:p>
            <a:pPr eaLnBrk="1" hangingPunct="1"/>
            <a:r>
              <a:rPr lang="en-GB" altLang="en-US" sz="1950"/>
              <a:t>Consider all the possible answers to this statement:</a:t>
            </a:r>
          </a:p>
        </p:txBody>
      </p:sp>
      <p:sp>
        <p:nvSpPr>
          <p:cNvPr id="112643" name="Rectangle 5">
            <a:extLst>
              <a:ext uri="{FF2B5EF4-FFF2-40B4-BE49-F238E27FC236}">
                <a16:creationId xmlns:a16="http://schemas.microsoft.com/office/drawing/2014/main" id="{AD7665C9-1EC6-4BDB-927E-27B7D2129801}"/>
              </a:ext>
            </a:extLst>
          </p:cNvPr>
          <p:cNvSpPr txBox="1">
            <a:spLocks noGrp="1" noChangeArrowheads="1"/>
          </p:cNvSpPr>
          <p:nvPr/>
        </p:nvSpPr>
        <p:spPr bwMode="white">
          <a:xfrm>
            <a:off x="1494235" y="4893469"/>
            <a:ext cx="6155531" cy="216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75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  <p:sp>
        <p:nvSpPr>
          <p:cNvPr id="112645" name="AutoShape 6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7CBBCE51-554B-4190-98D7-2F58CEDA28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2442" y="3706416"/>
            <a:ext cx="1591865" cy="403622"/>
          </a:xfrm>
          <a:prstGeom prst="actionButtonBlank">
            <a:avLst/>
          </a:prstGeom>
          <a:solidFill>
            <a:srgbClr val="934C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>
                <a:solidFill>
                  <a:srgbClr val="FFFFFF"/>
                </a:solidFill>
              </a:rPr>
              <a:t>Possible answers</a:t>
            </a:r>
          </a:p>
        </p:txBody>
      </p:sp>
      <p:sp>
        <p:nvSpPr>
          <p:cNvPr id="112650" name="AutoShape 6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085F6B9A-17B1-47DA-842C-4C7586A94F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2442" y="4245769"/>
            <a:ext cx="1591865" cy="403622"/>
          </a:xfrm>
          <a:prstGeom prst="actionButtonBlank">
            <a:avLst/>
          </a:prstGeom>
          <a:solidFill>
            <a:srgbClr val="934C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>
                <a:solidFill>
                  <a:srgbClr val="FFFFFF"/>
                </a:solidFill>
              </a:rPr>
              <a:t>Next question</a:t>
            </a:r>
          </a:p>
        </p:txBody>
      </p:sp>
      <p:sp>
        <p:nvSpPr>
          <p:cNvPr id="112651" name="Content Placeholder 5">
            <a:extLst>
              <a:ext uri="{FF2B5EF4-FFF2-40B4-BE49-F238E27FC236}">
                <a16:creationId xmlns:a16="http://schemas.microsoft.com/office/drawing/2014/main" id="{3AFA6E57-712B-42BB-BD4A-5C91AFE4E5A5}"/>
              </a:ext>
            </a:extLst>
          </p:cNvPr>
          <p:cNvSpPr>
            <a:spLocks/>
          </p:cNvSpPr>
          <p:nvPr/>
        </p:nvSpPr>
        <p:spPr bwMode="auto">
          <a:xfrm>
            <a:off x="1331119" y="1078706"/>
            <a:ext cx="6426994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4625" eaLnBrk="0" hangingPunct="0">
              <a:spcBef>
                <a:spcPct val="20000"/>
              </a:spcBef>
              <a:buFont typeface="Wingdings" panose="05000000000000000000" pitchFamily="2" charset="2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1pPr>
            <a:lvl2pPr marL="915988" indent="-28575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2pPr>
            <a:lvl3pPr marL="1323975" indent="-22860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3pPr>
            <a:lvl4pPr marL="1731963" indent="-22860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4pPr>
            <a:lvl5pPr marL="2139950" indent="-228600" eaLnBrk="0" hangingPunct="0">
              <a:spcBef>
                <a:spcPct val="20000"/>
              </a:spcBef>
              <a:buFont typeface="Wingdings" panose="05000000000000000000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5pPr>
            <a:lvl6pPr marL="259715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6pPr>
            <a:lvl7pPr marL="305435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7pPr>
            <a:lvl8pPr marL="351155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8pPr>
            <a:lvl9pPr marL="396875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9pPr>
          </a:lstStyle>
          <a:p>
            <a:pPr marL="130969" fontAlgn="base">
              <a:spcAft>
                <a:spcPct val="0"/>
              </a:spcAft>
            </a:pPr>
            <a:r>
              <a:rPr lang="en-GB" altLang="en-US" sz="2100">
                <a:cs typeface="Arial" panose="020B0604020202020204" pitchFamily="34" charset="0"/>
              </a:rPr>
              <a:t>You can see a rainbow.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26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645"/>
                  </p:tgtEl>
                </p:cond>
              </p:nextCondLst>
            </p:seq>
          </p:childTnLst>
        </p:cTn>
      </p:par>
    </p:tnLst>
    <p:bldLst>
      <p:bldP spid="112645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5">
            <a:extLst>
              <a:ext uri="{FF2B5EF4-FFF2-40B4-BE49-F238E27FC236}">
                <a16:creationId xmlns:a16="http://schemas.microsoft.com/office/drawing/2014/main" id="{1C7867B6-F0DB-479E-BA11-C7827776AED3}"/>
              </a:ext>
            </a:extLst>
          </p:cNvPr>
          <p:cNvSpPr txBox="1">
            <a:spLocks noGrp="1" noChangeArrowheads="1"/>
          </p:cNvSpPr>
          <p:nvPr/>
        </p:nvSpPr>
        <p:spPr bwMode="white">
          <a:xfrm>
            <a:off x="1494235" y="4893469"/>
            <a:ext cx="6155531" cy="216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75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  <p:sp>
        <p:nvSpPr>
          <p:cNvPr id="109571" name="AutoShape 6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45ABA23F-C9C6-43E7-A93C-B0BE4B4267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2442" y="4245769"/>
            <a:ext cx="1591865" cy="403622"/>
          </a:xfrm>
          <a:prstGeom prst="actionButtonBlank">
            <a:avLst/>
          </a:prstGeom>
          <a:solidFill>
            <a:srgbClr val="934C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>
                <a:solidFill>
                  <a:srgbClr val="FFFFFF"/>
                </a:solidFill>
              </a:rPr>
              <a:t>Next question</a:t>
            </a:r>
          </a:p>
        </p:txBody>
      </p:sp>
      <p:sp>
        <p:nvSpPr>
          <p:cNvPr id="109572" name="AutoShape 6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92384684-7A68-42CA-8184-42C60F44E7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2442" y="3706416"/>
            <a:ext cx="1591865" cy="403622"/>
          </a:xfrm>
          <a:prstGeom prst="actionButtonBlank">
            <a:avLst/>
          </a:prstGeom>
          <a:solidFill>
            <a:srgbClr val="934C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>
                <a:solidFill>
                  <a:srgbClr val="FFFFFF"/>
                </a:solidFill>
              </a:rPr>
              <a:t>Possible answers</a:t>
            </a:r>
          </a:p>
        </p:txBody>
      </p:sp>
      <p:sp>
        <p:nvSpPr>
          <p:cNvPr id="109573" name="Rectangle 4">
            <a:extLst>
              <a:ext uri="{FF2B5EF4-FFF2-40B4-BE49-F238E27FC236}">
                <a16:creationId xmlns:a16="http://schemas.microsoft.com/office/drawing/2014/main" id="{E09AAF67-CDB9-498B-8235-FEEE5D7D5A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1119" y="571501"/>
            <a:ext cx="6172200" cy="432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444500" indent="-4445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44500" indent="-4445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44500" indent="-4445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444500" indent="-4445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444500" indent="-4445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901700" indent="-4445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1358900" indent="-4445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816100" indent="-4445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273300" indent="-4445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33375" indent="-333375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2100">
                <a:solidFill>
                  <a:srgbClr val="000000"/>
                </a:solidFill>
                <a:cs typeface="Arial" panose="020B0604020202020204" pitchFamily="34" charset="0"/>
              </a:rPr>
              <a:t>Which is the odd one out in this list?</a:t>
            </a:r>
          </a:p>
        </p:txBody>
      </p:sp>
      <p:sp>
        <p:nvSpPr>
          <p:cNvPr id="109574" name="Content Placeholder 5">
            <a:extLst>
              <a:ext uri="{FF2B5EF4-FFF2-40B4-BE49-F238E27FC236}">
                <a16:creationId xmlns:a16="http://schemas.microsoft.com/office/drawing/2014/main" id="{BA5A4689-8E3E-46C0-8C7B-51494918C907}"/>
              </a:ext>
            </a:extLst>
          </p:cNvPr>
          <p:cNvSpPr>
            <a:spLocks/>
          </p:cNvSpPr>
          <p:nvPr/>
        </p:nvSpPr>
        <p:spPr bwMode="auto">
          <a:xfrm>
            <a:off x="1331119" y="971550"/>
            <a:ext cx="6155531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Wingdings" panose="05000000000000000000" pitchFamily="2" charset="2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1pPr>
            <a:lvl2pPr marL="820738" indent="-28575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2pPr>
            <a:lvl3pPr marL="1228725" indent="-22860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3pPr>
            <a:lvl4pPr marL="1636713" indent="-22860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Wingdings" panose="05000000000000000000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Aft>
                <a:spcPct val="0"/>
              </a:spcAft>
            </a:pPr>
            <a:r>
              <a:rPr lang="en-GB" altLang="en-US" sz="2100">
                <a:cs typeface="Arial" panose="020B0604020202020204" pitchFamily="34" charset="0"/>
              </a:rPr>
              <a:t>Black</a:t>
            </a:r>
            <a:r>
              <a:rPr lang="en-US" altLang="en-US" sz="2100">
                <a:cs typeface="Arial" panose="020B0604020202020204" pitchFamily="34" charset="0"/>
              </a:rPr>
              <a:t>         White         Red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95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Content Placeholder 5">
            <a:extLst>
              <a:ext uri="{FF2B5EF4-FFF2-40B4-BE49-F238E27FC236}">
                <a16:creationId xmlns:a16="http://schemas.microsoft.com/office/drawing/2014/main" id="{904768D2-647D-4C59-A35A-5E8ECA559BD5}"/>
              </a:ext>
            </a:extLst>
          </p:cNvPr>
          <p:cNvSpPr>
            <a:spLocks/>
          </p:cNvSpPr>
          <p:nvPr/>
        </p:nvSpPr>
        <p:spPr bwMode="auto">
          <a:xfrm>
            <a:off x="1250156" y="1402557"/>
            <a:ext cx="6640116" cy="3221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74625" indent="-174625" eaLnBrk="0" hangingPunct="0">
              <a:spcBef>
                <a:spcPct val="20000"/>
              </a:spcBef>
              <a:buFont typeface="Wingdings" panose="05000000000000000000" pitchFamily="2" charset="2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1pPr>
            <a:lvl2pPr marL="915988" indent="-28575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2pPr>
            <a:lvl3pPr marL="1323975" indent="-22860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3pPr>
            <a:lvl4pPr marL="1731963" indent="-22860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4pPr>
            <a:lvl5pPr marL="2139950" indent="-228600" eaLnBrk="0" hangingPunct="0">
              <a:spcBef>
                <a:spcPct val="20000"/>
              </a:spcBef>
              <a:buFont typeface="Wingdings" panose="05000000000000000000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5pPr>
            <a:lvl6pPr marL="259715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6pPr>
            <a:lvl7pPr marL="305435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7pPr>
            <a:lvl8pPr marL="351155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8pPr>
            <a:lvl9pPr marL="396875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9pPr>
          </a:lstStyle>
          <a:p>
            <a:pPr marL="130969" indent="-130969" fontAlgn="base">
              <a:spcBef>
                <a:spcPct val="1500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GB" altLang="en-US" sz="1725">
                <a:solidFill>
                  <a:srgbClr val="000000"/>
                </a:solidFill>
                <a:cs typeface="Arial" panose="020B0604020202020204" pitchFamily="34" charset="0"/>
              </a:rPr>
              <a:t>Black is the only ‘colour’ that is an absence of light/results from absorbing all colours.</a:t>
            </a:r>
          </a:p>
          <a:p>
            <a:pPr marL="130969" indent="-130969" fontAlgn="base">
              <a:spcBef>
                <a:spcPct val="1500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GB" altLang="en-US" sz="1725">
                <a:solidFill>
                  <a:srgbClr val="000000"/>
                </a:solidFill>
                <a:cs typeface="Arial" panose="020B0604020202020204" pitchFamily="34" charset="0"/>
              </a:rPr>
              <a:t>Black is the only colour whose appearance will not change if the colour of light falling on it changes.</a:t>
            </a:r>
          </a:p>
          <a:p>
            <a:pPr marL="130969" indent="-130969" fontAlgn="base">
              <a:spcBef>
                <a:spcPct val="1500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GB" altLang="en-US" sz="1725">
                <a:solidFill>
                  <a:srgbClr val="000000"/>
                </a:solidFill>
                <a:cs typeface="Arial" panose="020B0604020202020204" pitchFamily="34" charset="0"/>
              </a:rPr>
              <a:t>White is the only one that is made up of a mixture of other colours.</a:t>
            </a:r>
          </a:p>
          <a:p>
            <a:pPr marL="130969" indent="-130969" fontAlgn="base">
              <a:spcBef>
                <a:spcPct val="1500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GB" altLang="en-US" sz="1725">
                <a:solidFill>
                  <a:srgbClr val="000000"/>
                </a:solidFill>
                <a:cs typeface="Arial" panose="020B0604020202020204" pitchFamily="34" charset="0"/>
              </a:rPr>
              <a:t>White is the only ‘colour’ that reflects all the colours in light.</a:t>
            </a:r>
          </a:p>
          <a:p>
            <a:pPr marL="130969" indent="-130969" fontAlgn="base">
              <a:spcBef>
                <a:spcPct val="1500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GB" altLang="en-US" sz="1725">
                <a:solidFill>
                  <a:srgbClr val="000000"/>
                </a:solidFill>
                <a:cs typeface="Arial" panose="020B0604020202020204" pitchFamily="34" charset="0"/>
              </a:rPr>
              <a:t>White is the only colour that will appear the same colour as </a:t>
            </a:r>
            <a:r>
              <a:rPr lang="en-GB" altLang="en-US" sz="1725" i="1">
                <a:solidFill>
                  <a:srgbClr val="000000"/>
                </a:solidFill>
                <a:cs typeface="Arial" panose="020B0604020202020204" pitchFamily="34" charset="0"/>
              </a:rPr>
              <a:t>any</a:t>
            </a:r>
            <a:r>
              <a:rPr lang="en-GB" altLang="en-US" sz="1725">
                <a:solidFill>
                  <a:srgbClr val="000000"/>
                </a:solidFill>
                <a:cs typeface="Arial" panose="020B0604020202020204" pitchFamily="34" charset="0"/>
              </a:rPr>
              <a:t> colour of light falling on it. </a:t>
            </a:r>
          </a:p>
          <a:p>
            <a:pPr marL="130969" indent="-130969" fontAlgn="base">
              <a:spcBef>
                <a:spcPct val="1500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GB" altLang="en-US" sz="1725">
                <a:solidFill>
                  <a:srgbClr val="000000"/>
                </a:solidFill>
                <a:cs typeface="Arial" panose="020B0604020202020204" pitchFamily="34" charset="0"/>
              </a:rPr>
              <a:t>Red is the only one that reflects a single </a:t>
            </a:r>
            <a:br>
              <a:rPr lang="en-GB" altLang="en-US" sz="1725">
                <a:solidFill>
                  <a:srgbClr val="000000"/>
                </a:solidFill>
                <a:cs typeface="Arial" panose="020B0604020202020204" pitchFamily="34" charset="0"/>
              </a:rPr>
            </a:br>
            <a:r>
              <a:rPr lang="en-GB" altLang="en-US" sz="1725">
                <a:solidFill>
                  <a:srgbClr val="000000"/>
                </a:solidFill>
                <a:cs typeface="Arial" panose="020B0604020202020204" pitchFamily="34" charset="0"/>
              </a:rPr>
              <a:t>colour/narrow range of wavelengths/frequencies.  </a:t>
            </a:r>
          </a:p>
        </p:txBody>
      </p:sp>
      <p:sp>
        <p:nvSpPr>
          <p:cNvPr id="110594" name="Rectangle 5">
            <a:extLst>
              <a:ext uri="{FF2B5EF4-FFF2-40B4-BE49-F238E27FC236}">
                <a16:creationId xmlns:a16="http://schemas.microsoft.com/office/drawing/2014/main" id="{332EDE80-EBA8-44E5-8BFE-D82AE9443B78}"/>
              </a:ext>
            </a:extLst>
          </p:cNvPr>
          <p:cNvSpPr txBox="1">
            <a:spLocks noGrp="1" noChangeArrowheads="1"/>
          </p:cNvSpPr>
          <p:nvPr/>
        </p:nvSpPr>
        <p:spPr bwMode="white">
          <a:xfrm>
            <a:off x="1494235" y="4893469"/>
            <a:ext cx="6155531" cy="216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75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  <p:sp>
        <p:nvSpPr>
          <p:cNvPr id="110595" name="AutoShape 6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EFF64BC0-E42D-449C-9FC1-E9D515C09A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2442" y="4245769"/>
            <a:ext cx="1591865" cy="403622"/>
          </a:xfrm>
          <a:prstGeom prst="actionButtonBlank">
            <a:avLst/>
          </a:prstGeom>
          <a:solidFill>
            <a:srgbClr val="934C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>
                <a:solidFill>
                  <a:srgbClr val="FFFFFF"/>
                </a:solidFill>
              </a:rPr>
              <a:t>Next question</a:t>
            </a:r>
          </a:p>
        </p:txBody>
      </p:sp>
      <p:sp>
        <p:nvSpPr>
          <p:cNvPr id="110596" name="AutoShape 6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DCC94AAE-54CB-4D36-9873-06FA7E8395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2442" y="3706416"/>
            <a:ext cx="1591865" cy="403622"/>
          </a:xfrm>
          <a:prstGeom prst="actionButtonBlank">
            <a:avLst/>
          </a:prstGeom>
          <a:solidFill>
            <a:srgbClr val="934C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>
                <a:solidFill>
                  <a:srgbClr val="FFFFFF"/>
                </a:solidFill>
              </a:rPr>
              <a:t>Possible answers</a:t>
            </a:r>
          </a:p>
        </p:txBody>
      </p:sp>
      <p:sp>
        <p:nvSpPr>
          <p:cNvPr id="110597" name="Rectangle 4">
            <a:extLst>
              <a:ext uri="{FF2B5EF4-FFF2-40B4-BE49-F238E27FC236}">
                <a16:creationId xmlns:a16="http://schemas.microsoft.com/office/drawing/2014/main" id="{3FAF956A-0DD4-49D8-A725-994F24BB96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1119" y="571501"/>
            <a:ext cx="6172200" cy="432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444500" indent="-4445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44500" indent="-4445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44500" indent="-4445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444500" indent="-4445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444500" indent="-4445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901700" indent="-4445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1358900" indent="-4445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816100" indent="-4445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273300" indent="-4445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33375" indent="-333375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2100">
                <a:solidFill>
                  <a:srgbClr val="000000"/>
                </a:solidFill>
                <a:cs typeface="Arial" panose="020B0604020202020204" pitchFamily="34" charset="0"/>
              </a:rPr>
              <a:t>Which is the odd one out in this list?</a:t>
            </a:r>
          </a:p>
        </p:txBody>
      </p:sp>
      <p:sp>
        <p:nvSpPr>
          <p:cNvPr id="110601" name="Content Placeholder 5">
            <a:extLst>
              <a:ext uri="{FF2B5EF4-FFF2-40B4-BE49-F238E27FC236}">
                <a16:creationId xmlns:a16="http://schemas.microsoft.com/office/drawing/2014/main" id="{A5595489-FD65-42FB-8A21-91FC73C741E8}"/>
              </a:ext>
            </a:extLst>
          </p:cNvPr>
          <p:cNvSpPr>
            <a:spLocks/>
          </p:cNvSpPr>
          <p:nvPr/>
        </p:nvSpPr>
        <p:spPr bwMode="auto">
          <a:xfrm>
            <a:off x="1331119" y="971550"/>
            <a:ext cx="6155531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Wingdings" panose="05000000000000000000" pitchFamily="2" charset="2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1pPr>
            <a:lvl2pPr marL="820738" indent="-28575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2pPr>
            <a:lvl3pPr marL="1228725" indent="-22860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3pPr>
            <a:lvl4pPr marL="1636713" indent="-22860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Wingdings" panose="05000000000000000000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Aft>
                <a:spcPct val="0"/>
              </a:spcAft>
            </a:pPr>
            <a:r>
              <a:rPr lang="en-GB" altLang="en-US" sz="2100">
                <a:cs typeface="Arial" panose="020B0604020202020204" pitchFamily="34" charset="0"/>
              </a:rPr>
              <a:t>Black</a:t>
            </a:r>
            <a:r>
              <a:rPr lang="en-US" altLang="en-US" sz="2100">
                <a:cs typeface="Arial" panose="020B0604020202020204" pitchFamily="34" charset="0"/>
              </a:rPr>
              <a:t>         White         Red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05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1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596"/>
                  </p:tgtEl>
                </p:cond>
              </p:nextCondLst>
            </p:seq>
          </p:childTnLst>
        </p:cTn>
      </p:par>
    </p:tnLst>
    <p:bldLst>
      <p:bldP spid="110596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5">
            <a:extLst>
              <a:ext uri="{FF2B5EF4-FFF2-40B4-BE49-F238E27FC236}">
                <a16:creationId xmlns:a16="http://schemas.microsoft.com/office/drawing/2014/main" id="{889DAF4C-1113-4B9B-B21D-6C771A47C38C}"/>
              </a:ext>
            </a:extLst>
          </p:cNvPr>
          <p:cNvSpPr txBox="1">
            <a:spLocks noGrp="1" noChangeArrowheads="1"/>
          </p:cNvSpPr>
          <p:nvPr/>
        </p:nvSpPr>
        <p:spPr bwMode="white">
          <a:xfrm>
            <a:off x="1494235" y="4893469"/>
            <a:ext cx="6155531" cy="216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75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  <p:sp>
        <p:nvSpPr>
          <p:cNvPr id="105475" name="AutoShape 6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52150B59-66BC-4C26-96A8-835FCDD617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2442" y="3706416"/>
            <a:ext cx="1591865" cy="403622"/>
          </a:xfrm>
          <a:prstGeom prst="actionButtonBlank">
            <a:avLst/>
          </a:prstGeom>
          <a:solidFill>
            <a:srgbClr val="934C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>
                <a:solidFill>
                  <a:srgbClr val="FFFFFF"/>
                </a:solidFill>
              </a:rPr>
              <a:t>Possible answers</a:t>
            </a:r>
          </a:p>
        </p:txBody>
      </p:sp>
      <p:sp>
        <p:nvSpPr>
          <p:cNvPr id="105476" name="AutoShape 6">
            <a:hlinkClick r:id="" action="ppaction://hlinkshowjump?jump=endshow" highlightClick="1"/>
            <a:extLst>
              <a:ext uri="{FF2B5EF4-FFF2-40B4-BE49-F238E27FC236}">
                <a16:creationId xmlns:a16="http://schemas.microsoft.com/office/drawing/2014/main" id="{DAF82423-F609-47B8-B276-A014D671D7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2442" y="4245769"/>
            <a:ext cx="1591865" cy="403622"/>
          </a:xfrm>
          <a:prstGeom prst="actionButtonBlank">
            <a:avLst/>
          </a:prstGeom>
          <a:solidFill>
            <a:srgbClr val="934C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>
                <a:solidFill>
                  <a:srgbClr val="FFFFFF"/>
                </a:solidFill>
              </a:rPr>
              <a:t>End show</a:t>
            </a:r>
          </a:p>
        </p:txBody>
      </p:sp>
      <p:sp>
        <p:nvSpPr>
          <p:cNvPr id="105477" name="Rectangle 4">
            <a:extLst>
              <a:ext uri="{FF2B5EF4-FFF2-40B4-BE49-F238E27FC236}">
                <a16:creationId xmlns:a16="http://schemas.microsoft.com/office/drawing/2014/main" id="{4952B290-9D3B-467E-A25A-D0E2C7B747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1119" y="571500"/>
            <a:ext cx="6172200" cy="540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1950">
                <a:solidFill>
                  <a:srgbClr val="000000"/>
                </a:solidFill>
                <a:cs typeface="Arial" panose="020B0604020202020204" pitchFamily="34" charset="0"/>
              </a:rPr>
              <a:t>Consider any questions which might have the following answer:</a:t>
            </a:r>
          </a:p>
        </p:txBody>
      </p:sp>
      <p:sp>
        <p:nvSpPr>
          <p:cNvPr id="105478" name="Content Placeholder 5">
            <a:extLst>
              <a:ext uri="{FF2B5EF4-FFF2-40B4-BE49-F238E27FC236}">
                <a16:creationId xmlns:a16="http://schemas.microsoft.com/office/drawing/2014/main" id="{FB18B852-C66E-40DE-AA90-671E4E128528}"/>
              </a:ext>
            </a:extLst>
          </p:cNvPr>
          <p:cNvSpPr>
            <a:spLocks/>
          </p:cNvSpPr>
          <p:nvPr/>
        </p:nvSpPr>
        <p:spPr bwMode="auto">
          <a:xfrm>
            <a:off x="1331119" y="1112044"/>
            <a:ext cx="6155531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44500" eaLnBrk="0" hangingPunct="0">
              <a:spcBef>
                <a:spcPct val="20000"/>
              </a:spcBef>
              <a:buFont typeface="Wingdings" panose="05000000000000000000" pitchFamily="2" charset="2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Wingdings" panose="05000000000000000000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9pPr>
          </a:lstStyle>
          <a:p>
            <a:pPr marL="333375" fontAlgn="base">
              <a:spcAft>
                <a:spcPct val="0"/>
              </a:spcAft>
            </a:pPr>
            <a:r>
              <a:rPr lang="en-GB" altLang="en-US" sz="2100">
                <a:cs typeface="Arial" panose="020B0604020202020204" pitchFamily="34" charset="0"/>
              </a:rPr>
              <a:t>Yellow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4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Content Placeholder 5">
            <a:extLst>
              <a:ext uri="{FF2B5EF4-FFF2-40B4-BE49-F238E27FC236}">
                <a16:creationId xmlns:a16="http://schemas.microsoft.com/office/drawing/2014/main" id="{BDECA5F3-C344-4951-ACE1-96F6418A8FEF}"/>
              </a:ext>
            </a:extLst>
          </p:cNvPr>
          <p:cNvSpPr>
            <a:spLocks/>
          </p:cNvSpPr>
          <p:nvPr/>
        </p:nvSpPr>
        <p:spPr bwMode="auto">
          <a:xfrm>
            <a:off x="1331119" y="1510904"/>
            <a:ext cx="6535341" cy="2734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0850" indent="-450850" eaLnBrk="0" hangingPunct="0">
              <a:spcBef>
                <a:spcPct val="20000"/>
              </a:spcBef>
              <a:buFont typeface="Wingdings" panose="05000000000000000000" pitchFamily="2" charset="2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1pPr>
            <a:lvl2pPr marL="915988" indent="-28575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2pPr>
            <a:lvl3pPr marL="1323975" indent="-22860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3pPr>
            <a:lvl4pPr marL="1731963" indent="-22860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4pPr>
            <a:lvl5pPr marL="2139950" indent="-228600" eaLnBrk="0" hangingPunct="0">
              <a:spcBef>
                <a:spcPct val="20000"/>
              </a:spcBef>
              <a:buFont typeface="Wingdings" panose="05000000000000000000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5pPr>
            <a:lvl6pPr marL="259715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6pPr>
            <a:lvl7pPr marL="305435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7pPr>
            <a:lvl8pPr marL="351155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8pPr>
            <a:lvl9pPr marL="396875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9pPr>
          </a:lstStyle>
          <a:p>
            <a:pPr marL="338138" indent="-338138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GB" altLang="en-US" sz="1950">
                <a:solidFill>
                  <a:srgbClr val="000000"/>
                </a:solidFill>
                <a:cs typeface="Arial" panose="020B0604020202020204" pitchFamily="34" charset="0"/>
              </a:rPr>
              <a:t>What colour do you get if green and red lights are mixed? </a:t>
            </a:r>
          </a:p>
          <a:p>
            <a:pPr marL="338138" indent="-338138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GB" altLang="en-US" sz="1950">
                <a:solidFill>
                  <a:srgbClr val="000000"/>
                </a:solidFill>
                <a:cs typeface="Arial" panose="020B0604020202020204" pitchFamily="34" charset="0"/>
              </a:rPr>
              <a:t>What colour has a wavelength in the middle of the visible spectrum? </a:t>
            </a:r>
          </a:p>
          <a:p>
            <a:pPr marL="338138" indent="-338138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GB" altLang="en-US" sz="1950">
                <a:solidFill>
                  <a:srgbClr val="000000"/>
                </a:solidFill>
                <a:cs typeface="Arial" panose="020B0604020202020204" pitchFamily="34" charset="0"/>
              </a:rPr>
              <a:t>What colour does the Sun appear to be in the morning and afternoon? </a:t>
            </a:r>
          </a:p>
          <a:p>
            <a:pPr marL="338138" indent="-338138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GB" altLang="en-US" sz="1950">
                <a:solidFill>
                  <a:srgbClr val="000000"/>
                </a:solidFill>
                <a:cs typeface="Arial" panose="020B0604020202020204" pitchFamily="34" charset="0"/>
              </a:rPr>
              <a:t>What colour would a white car appear if </a:t>
            </a:r>
            <a:br>
              <a:rPr lang="en-GB" altLang="en-US" sz="1950">
                <a:solidFill>
                  <a:srgbClr val="000000"/>
                </a:solidFill>
                <a:cs typeface="Arial" panose="020B0604020202020204" pitchFamily="34" charset="0"/>
              </a:rPr>
            </a:br>
            <a:r>
              <a:rPr lang="en-GB" altLang="en-US" sz="1950">
                <a:solidFill>
                  <a:srgbClr val="000000"/>
                </a:solidFill>
                <a:cs typeface="Arial" panose="020B0604020202020204" pitchFamily="34" charset="0"/>
              </a:rPr>
              <a:t>illuminated in street lights/yellow lights/a </a:t>
            </a:r>
            <a:br>
              <a:rPr lang="en-GB" altLang="en-US" sz="1950">
                <a:solidFill>
                  <a:srgbClr val="000000"/>
                </a:solidFill>
                <a:cs typeface="Arial" panose="020B0604020202020204" pitchFamily="34" charset="0"/>
              </a:rPr>
            </a:br>
            <a:r>
              <a:rPr lang="en-GB" altLang="en-US" sz="1950">
                <a:solidFill>
                  <a:srgbClr val="000000"/>
                </a:solidFill>
                <a:cs typeface="Arial" panose="020B0604020202020204" pitchFamily="34" charset="0"/>
              </a:rPr>
              <a:t>mixture of red and green lights? </a:t>
            </a:r>
          </a:p>
        </p:txBody>
      </p:sp>
      <p:sp>
        <p:nvSpPr>
          <p:cNvPr id="106498" name="Rectangle 5">
            <a:extLst>
              <a:ext uri="{FF2B5EF4-FFF2-40B4-BE49-F238E27FC236}">
                <a16:creationId xmlns:a16="http://schemas.microsoft.com/office/drawing/2014/main" id="{591359DE-725E-47D5-B12D-5991E41255D9}"/>
              </a:ext>
            </a:extLst>
          </p:cNvPr>
          <p:cNvSpPr txBox="1">
            <a:spLocks noGrp="1" noChangeArrowheads="1"/>
          </p:cNvSpPr>
          <p:nvPr/>
        </p:nvSpPr>
        <p:spPr bwMode="white">
          <a:xfrm>
            <a:off x="1494235" y="4893469"/>
            <a:ext cx="6155531" cy="216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75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  <p:sp>
        <p:nvSpPr>
          <p:cNvPr id="106499" name="AutoShape 6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B3044143-5FE0-4E97-82F7-58B83CB5F7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2442" y="3706416"/>
            <a:ext cx="1591865" cy="403622"/>
          </a:xfrm>
          <a:prstGeom prst="actionButtonBlank">
            <a:avLst/>
          </a:prstGeom>
          <a:solidFill>
            <a:srgbClr val="934C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>
                <a:solidFill>
                  <a:srgbClr val="FFFFFF"/>
                </a:solidFill>
              </a:rPr>
              <a:t>Possible answers</a:t>
            </a:r>
          </a:p>
        </p:txBody>
      </p:sp>
      <p:sp>
        <p:nvSpPr>
          <p:cNvPr id="106500" name="AutoShape 6">
            <a:hlinkClick r:id="" action="ppaction://hlinkshowjump?jump=endshow" highlightClick="1"/>
            <a:extLst>
              <a:ext uri="{FF2B5EF4-FFF2-40B4-BE49-F238E27FC236}">
                <a16:creationId xmlns:a16="http://schemas.microsoft.com/office/drawing/2014/main" id="{3A46F79D-CE42-40BF-90D4-100A27A4CB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2442" y="4245769"/>
            <a:ext cx="1591865" cy="403622"/>
          </a:xfrm>
          <a:prstGeom prst="actionButtonBlank">
            <a:avLst/>
          </a:prstGeom>
          <a:solidFill>
            <a:srgbClr val="934C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>
                <a:solidFill>
                  <a:srgbClr val="FFFFFF"/>
                </a:solidFill>
              </a:rPr>
              <a:t>End show</a:t>
            </a:r>
          </a:p>
        </p:txBody>
      </p:sp>
      <p:sp>
        <p:nvSpPr>
          <p:cNvPr id="106501" name="AutoShape 6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1EB2C8DB-B347-4B36-B213-48D4AA98AD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7331" y="4245769"/>
            <a:ext cx="1591866" cy="403622"/>
          </a:xfrm>
          <a:prstGeom prst="actionButtonBlank">
            <a:avLst/>
          </a:prstGeom>
          <a:solidFill>
            <a:srgbClr val="934C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>
                <a:solidFill>
                  <a:srgbClr val="FFFFFF"/>
                </a:solidFill>
              </a:rPr>
              <a:t>Back to start</a:t>
            </a:r>
          </a:p>
        </p:txBody>
      </p:sp>
      <p:sp>
        <p:nvSpPr>
          <p:cNvPr id="106502" name="Rectangle 4">
            <a:extLst>
              <a:ext uri="{FF2B5EF4-FFF2-40B4-BE49-F238E27FC236}">
                <a16:creationId xmlns:a16="http://schemas.microsoft.com/office/drawing/2014/main" id="{AD8A475B-7D3B-42A2-B642-63CD03CFD7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1119" y="571500"/>
            <a:ext cx="6172200" cy="540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1950">
                <a:solidFill>
                  <a:srgbClr val="000000"/>
                </a:solidFill>
                <a:cs typeface="Arial" panose="020B0604020202020204" pitchFamily="34" charset="0"/>
              </a:rPr>
              <a:t>Consider any questions which might have the following answer:</a:t>
            </a:r>
          </a:p>
        </p:txBody>
      </p:sp>
      <p:sp>
        <p:nvSpPr>
          <p:cNvPr id="106505" name="Content Placeholder 5">
            <a:extLst>
              <a:ext uri="{FF2B5EF4-FFF2-40B4-BE49-F238E27FC236}">
                <a16:creationId xmlns:a16="http://schemas.microsoft.com/office/drawing/2014/main" id="{5EFB1922-3B76-43CB-964A-DA8CB52E888A}"/>
              </a:ext>
            </a:extLst>
          </p:cNvPr>
          <p:cNvSpPr>
            <a:spLocks/>
          </p:cNvSpPr>
          <p:nvPr/>
        </p:nvSpPr>
        <p:spPr bwMode="auto">
          <a:xfrm>
            <a:off x="1331119" y="1113235"/>
            <a:ext cx="6155531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44500" eaLnBrk="0" hangingPunct="0">
              <a:spcBef>
                <a:spcPct val="20000"/>
              </a:spcBef>
              <a:buFont typeface="Wingdings" panose="05000000000000000000" pitchFamily="2" charset="2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Wingdings" panose="05000000000000000000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9pPr>
          </a:lstStyle>
          <a:p>
            <a:pPr marL="333375" fontAlgn="base">
              <a:spcAft>
                <a:spcPct val="0"/>
              </a:spcAft>
            </a:pPr>
            <a:r>
              <a:rPr lang="en-GB" altLang="en-US" sz="2100">
                <a:cs typeface="Arial" panose="020B0604020202020204" pitchFamily="34" charset="0"/>
              </a:rPr>
              <a:t>Yellow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64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499"/>
                  </p:tgtEl>
                </p:cond>
              </p:nextCondLst>
            </p:seq>
          </p:childTnLst>
        </p:cTn>
      </p:par>
    </p:tnLst>
    <p:bldLst>
      <p:bldP spid="10649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4317496-926B-49D5-B6C2-665F9FAD53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08"/>
            <a:ext cx="9138658" cy="5146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1834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hlinkClick r:id="rId4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57555" y="4622249"/>
            <a:ext cx="2007282" cy="521253"/>
          </a:xfrm>
          <a:prstGeom prst="rect">
            <a:avLst/>
          </a:prstGeom>
        </p:spPr>
      </p:pic>
      <p:pic>
        <p:nvPicPr>
          <p:cNvPr id="2" name="3E_poYylBK8"/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0" y="0"/>
            <a:ext cx="9144000" cy="4616067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hlinkClick r:id="rId4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57555" y="4622249"/>
            <a:ext cx="2007282" cy="521253"/>
          </a:xfrm>
          <a:prstGeom prst="rect">
            <a:avLst/>
          </a:prstGeom>
        </p:spPr>
      </p:pic>
      <p:pic>
        <p:nvPicPr>
          <p:cNvPr id="2" name="t__p53dqw0g"/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0" y="0"/>
            <a:ext cx="9144000" cy="4549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2787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hlinkClick r:id="rId2"/>
            <a:extLst>
              <a:ext uri="{FF2B5EF4-FFF2-40B4-BE49-F238E27FC236}">
                <a16:creationId xmlns:a16="http://schemas.microsoft.com/office/drawing/2014/main" id="{A6CD61CA-F190-481F-879A-E80B2BF82A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895463" cy="5143500"/>
          </a:xfrm>
          <a:prstGeom prst="rect">
            <a:avLst/>
          </a:prstGeom>
        </p:spPr>
      </p:pic>
      <p:sp>
        <p:nvSpPr>
          <p:cNvPr id="4" name="AutoShape 18">
            <a:extLst>
              <a:ext uri="{FF2B5EF4-FFF2-40B4-BE49-F238E27FC236}">
                <a16:creationId xmlns:a16="http://schemas.microsoft.com/office/drawing/2014/main" id="{5B07E4B5-BFF6-475C-9FB7-38D974FA4B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39834" y="387508"/>
            <a:ext cx="3657600" cy="2504548"/>
          </a:xfrm>
          <a:prstGeom prst="cloudCallout">
            <a:avLst>
              <a:gd name="adj1" fmla="val 54779"/>
              <a:gd name="adj2" fmla="val 62511"/>
            </a:avLst>
          </a:prstGeom>
          <a:solidFill>
            <a:srgbClr val="DDDDFF"/>
          </a:solidFill>
          <a:ln w="9525">
            <a:noFill/>
            <a:round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en-GB" sz="2400" kern="0" dirty="0">
                <a:solidFill>
                  <a:sysClr val="windowText" lastClr="000000"/>
                </a:solidFill>
                <a:latin typeface="+mj-lt"/>
              </a:rPr>
              <a:t>What can we use in the lab to create these colours?</a:t>
            </a:r>
          </a:p>
        </p:txBody>
      </p:sp>
    </p:spTree>
    <p:extLst>
      <p:ext uri="{BB962C8B-B14F-4D97-AF65-F5344CB8AC3E}">
        <p14:creationId xmlns:p14="http://schemas.microsoft.com/office/powerpoint/2010/main" val="895877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hlinkClick r:id="rId2"/>
            <a:extLst>
              <a:ext uri="{FF2B5EF4-FFF2-40B4-BE49-F238E27FC236}">
                <a16:creationId xmlns:a16="http://schemas.microsoft.com/office/drawing/2014/main" id="{FE86EBA6-1A99-452E-BF5A-A6E09201ED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6497" y="0"/>
            <a:ext cx="617100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4277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5_Default Design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7_Default Design">
  <a:themeElements>
    <a:clrScheme name="Physics ESWS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B9BBD"/>
      </a:accent1>
      <a:accent2>
        <a:srgbClr val="934C74"/>
      </a:accent2>
      <a:accent3>
        <a:srgbClr val="FFFFFF"/>
      </a:accent3>
      <a:accent4>
        <a:srgbClr val="000000"/>
      </a:accent4>
      <a:accent5>
        <a:srgbClr val="E4CADD"/>
      </a:accent5>
      <a:accent6>
        <a:srgbClr val="683653"/>
      </a:accent6>
      <a:hlink>
        <a:srgbClr val="2D2D8A"/>
      </a:hlink>
      <a:folHlink>
        <a:srgbClr val="6B6BCE"/>
      </a:folHlink>
    </a:clrScheme>
    <a:fontScheme name="2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8_Default Design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9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Default Design">
  <a:themeElements>
    <a:clrScheme name="Biology">
      <a:dk1>
        <a:srgbClr val="000000"/>
      </a:dk1>
      <a:lt1>
        <a:srgbClr val="FFFFFF"/>
      </a:lt1>
      <a:dk2>
        <a:srgbClr val="000000"/>
      </a:dk2>
      <a:lt2>
        <a:srgbClr val="568F86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2D2D8A"/>
      </a:hlink>
      <a:folHlink>
        <a:srgbClr val="568F86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efault Design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762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triangl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rgbClr val="010066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762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triangl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rgbClr val="010066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6_Default Design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762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triangl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rgbClr val="010066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762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triangl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rgbClr val="010066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2 Content slides">
  <a:themeElements>
    <a:clrScheme name="Biology">
      <a:dk1>
        <a:srgbClr val="000000"/>
      </a:dk1>
      <a:lt1>
        <a:srgbClr val="FFFFFF"/>
      </a:lt1>
      <a:dk2>
        <a:srgbClr val="000000"/>
      </a:dk2>
      <a:lt2>
        <a:srgbClr val="568F86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2D2D8A"/>
      </a:hlink>
      <a:folHlink>
        <a:srgbClr val="568F86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1_2 Content slides">
  <a:themeElements>
    <a:clrScheme name="Biology">
      <a:dk1>
        <a:srgbClr val="000000"/>
      </a:dk1>
      <a:lt1>
        <a:srgbClr val="FFFFFF"/>
      </a:lt1>
      <a:dk2>
        <a:srgbClr val="000000"/>
      </a:dk2>
      <a:lt2>
        <a:srgbClr val="568F86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2D2D8A"/>
      </a:hlink>
      <a:folHlink>
        <a:srgbClr val="568F86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568</TotalTime>
  <Words>1568</Words>
  <Application>Microsoft Office PowerPoint</Application>
  <PresentationFormat>On-screen Show (16:9)</PresentationFormat>
  <Paragraphs>183</Paragraphs>
  <Slides>49</Slides>
  <Notes>4</Notes>
  <HiddenSlides>0</HiddenSlides>
  <MMClips>2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13</vt:i4>
      </vt:variant>
      <vt:variant>
        <vt:lpstr>Slide Titles</vt:lpstr>
      </vt:variant>
      <vt:variant>
        <vt:i4>49</vt:i4>
      </vt:variant>
    </vt:vector>
  </HeadingPairs>
  <TitlesOfParts>
    <vt:vector size="70" baseType="lpstr">
      <vt:lpstr>Arial</vt:lpstr>
      <vt:lpstr>Arial Black</vt:lpstr>
      <vt:lpstr>Calibri</vt:lpstr>
      <vt:lpstr>Calibri Light</vt:lpstr>
      <vt:lpstr>Verdana</vt:lpstr>
      <vt:lpstr>Webdings</vt:lpstr>
      <vt:lpstr>Wingdings</vt:lpstr>
      <vt:lpstr>Wingdings 2</vt:lpstr>
      <vt:lpstr>Office Theme</vt:lpstr>
      <vt:lpstr>4_Default Design</vt:lpstr>
      <vt:lpstr>2_Default Design</vt:lpstr>
      <vt:lpstr>6_Default Design</vt:lpstr>
      <vt:lpstr>3_Office Theme</vt:lpstr>
      <vt:lpstr>3_Default Design</vt:lpstr>
      <vt:lpstr>Default Design</vt:lpstr>
      <vt:lpstr>2 Content slides</vt:lpstr>
      <vt:lpstr>1_2 Content slides</vt:lpstr>
      <vt:lpstr>5_Default Design</vt:lpstr>
      <vt:lpstr>7_Default Design</vt:lpstr>
      <vt:lpstr>8_Default Design</vt:lpstr>
      <vt:lpstr>9_Default Design</vt:lpstr>
      <vt:lpstr>PowerPoint Presentation</vt:lpstr>
      <vt:lpstr>Objectives</vt:lpstr>
      <vt:lpstr>Objectives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Science Help &amp; Support Drop-in Every Wednesday after school in E3/E4  Do your H/W. Work on past papers. Get help on content from teachers and 6th Formers. Develop your understanding by helping others.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Objectives</vt:lpstr>
      <vt:lpstr>Objectives</vt:lpstr>
      <vt:lpstr>Thinking skills</vt:lpstr>
      <vt:lpstr>PowerPoint Presentation</vt:lpstr>
      <vt:lpstr>PowerPoint Presentation</vt:lpstr>
      <vt:lpstr>Consider all the possible answers to this statement:</vt:lpstr>
      <vt:lpstr>Consider all the possible answers to this statement: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J Barker</cp:lastModifiedBy>
  <cp:revision>5</cp:revision>
  <dcterms:modified xsi:type="dcterms:W3CDTF">2018-10-06T11:00:48Z</dcterms:modified>
</cp:coreProperties>
</file>