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10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1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7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14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51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40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48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06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88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94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65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6D55A-04C0-4D42-B61D-CF1626FB31C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A23F2-3A58-4E18-85DA-585A300A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37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2198A84-3135-4DEA-AFF1-34FF6F84A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950381" cy="20606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F61141-8FB2-42F5-9C1F-B2CA12A10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619" y="0"/>
            <a:ext cx="4950381" cy="206062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D948FA8-E467-4944-967C-613825386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03231"/>
            <a:ext cx="4950381" cy="206062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FAA86AF-D97E-4FFE-AA2D-8A9564DE9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619" y="2403231"/>
            <a:ext cx="4950381" cy="206062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A7AA837-9814-40C9-8499-899C03036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97373"/>
            <a:ext cx="4950381" cy="20606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7D4AE93-867E-469A-9F1D-958CD8AD6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619" y="4797373"/>
            <a:ext cx="4950381" cy="206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386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2018-10-06T11:02:41Z</dcterms:created>
  <dcterms:modified xsi:type="dcterms:W3CDTF">2018-10-06T11:05:01Z</dcterms:modified>
</cp:coreProperties>
</file>