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activeX/activeX3.xml" ContentType="application/vnd.ms-office.activeX+xml"/>
  <Override PartName="/ppt/notesSlides/notesSlide4.xml" ContentType="application/vnd.openxmlformats-officedocument.presentationml.notesSlide+xml"/>
  <Override PartName="/ppt/activeX/activeX4.xml" ContentType="application/vnd.ms-office.activeX+xml"/>
  <Override PartName="/ppt/activeX/activeX5.xml" ContentType="application/vnd.ms-office.activeX+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660" r:id="rId5"/>
    <p:sldMasterId id="2147483771" r:id="rId6"/>
    <p:sldMasterId id="2147483786" r:id="rId7"/>
    <p:sldMasterId id="2147483801" r:id="rId8"/>
    <p:sldMasterId id="2147483803" r:id="rId9"/>
    <p:sldMasterId id="2147483815" r:id="rId10"/>
    <p:sldMasterId id="2147483827" r:id="rId11"/>
    <p:sldMasterId id="2147483829" r:id="rId12"/>
    <p:sldMasterId id="2147483842" r:id="rId13"/>
    <p:sldMasterId id="2147483855" r:id="rId14"/>
    <p:sldMasterId id="2147483867" r:id="rId15"/>
  </p:sldMasterIdLst>
  <p:notesMasterIdLst>
    <p:notesMasterId r:id="rId46"/>
  </p:notesMasterIdLst>
  <p:sldIdLst>
    <p:sldId id="256" r:id="rId16"/>
    <p:sldId id="397" r:id="rId17"/>
    <p:sldId id="303" r:id="rId18"/>
    <p:sldId id="304" r:id="rId19"/>
    <p:sldId id="305" r:id="rId20"/>
    <p:sldId id="306" r:id="rId21"/>
    <p:sldId id="272" r:id="rId22"/>
    <p:sldId id="312" r:id="rId23"/>
    <p:sldId id="326" r:id="rId24"/>
    <p:sldId id="274" r:id="rId25"/>
    <p:sldId id="329" r:id="rId26"/>
    <p:sldId id="396" r:id="rId27"/>
    <p:sldId id="328" r:id="rId28"/>
    <p:sldId id="327" r:id="rId29"/>
    <p:sldId id="390" r:id="rId30"/>
    <p:sldId id="391" r:id="rId31"/>
    <p:sldId id="392" r:id="rId32"/>
    <p:sldId id="393" r:id="rId33"/>
    <p:sldId id="394" r:id="rId34"/>
    <p:sldId id="395" r:id="rId35"/>
    <p:sldId id="309" r:id="rId36"/>
    <p:sldId id="310" r:id="rId37"/>
    <p:sldId id="311" r:id="rId38"/>
    <p:sldId id="307" r:id="rId39"/>
    <p:sldId id="263" r:id="rId40"/>
    <p:sldId id="264" r:id="rId41"/>
    <p:sldId id="275" r:id="rId42"/>
    <p:sldId id="276" r:id="rId43"/>
    <p:sldId id="269" r:id="rId44"/>
    <p:sldId id="308" r:id="rId4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AD1E1E"/>
    <a:srgbClr val="E6E6E6"/>
    <a:srgbClr val="CC0000"/>
    <a:srgbClr val="FFCC00"/>
    <a:srgbClr val="CC99FF"/>
    <a:srgbClr val="CCECFF"/>
    <a:srgbClr val="6699FF"/>
    <a:srgbClr val="66FF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CA210-DC6A-46B9-8332-4F43414D87BE}" v="24" dt="2018-10-02T18:28:15.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1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DB2CA210-DC6A-46B9-8332-4F43414D87BE}"/>
    <pc:docChg chg="custSel modSld">
      <pc:chgData name="J Barker" userId="8227ee0e-fd3b-4e42-9476-b3edf034b415" providerId="ADAL" clId="{DB2CA210-DC6A-46B9-8332-4F43414D87BE}" dt="2018-10-02T18:28:15.816" v="22"/>
      <pc:docMkLst>
        <pc:docMk/>
      </pc:docMkLst>
      <pc:sldChg chg="addSp delSp modSp">
        <pc:chgData name="J Barker" userId="8227ee0e-fd3b-4e42-9476-b3edf034b415" providerId="ADAL" clId="{DB2CA210-DC6A-46B9-8332-4F43414D87BE}" dt="2018-10-02T18:28:15.816" v="22"/>
        <pc:sldMkLst>
          <pc:docMk/>
          <pc:sldMk cId="3245748234" sldId="272"/>
        </pc:sldMkLst>
        <pc:spChg chg="mod">
          <ac:chgData name="J Barker" userId="8227ee0e-fd3b-4e42-9476-b3edf034b415" providerId="ADAL" clId="{DB2CA210-DC6A-46B9-8332-4F43414D87BE}" dt="2018-10-02T18:24:10.435" v="18" actId="20577"/>
          <ac:spMkLst>
            <pc:docMk/>
            <pc:sldMk cId="3245748234" sldId="272"/>
            <ac:spMk id="4" creationId="{B2CB9A45-39EA-4347-B40E-C349A1DFCEDF}"/>
          </ac:spMkLst>
        </pc:spChg>
        <pc:graphicFrameChg chg="del mod">
          <ac:chgData name="J Barker" userId="8227ee0e-fd3b-4e42-9476-b3edf034b415" providerId="ADAL" clId="{DB2CA210-DC6A-46B9-8332-4F43414D87BE}" dt="2018-10-02T18:23:43.332" v="0" actId="478"/>
          <ac:graphicFrameMkLst>
            <pc:docMk/>
            <pc:sldMk cId="3245748234" sldId="272"/>
            <ac:graphicFrameMk id="3" creationId="{A5EA2E11-D250-4495-B913-BE1B86FCDA94}"/>
          </ac:graphicFrameMkLst>
        </pc:graphicFrameChg>
        <pc:picChg chg="add mod">
          <ac:chgData name="J Barker" userId="8227ee0e-fd3b-4e42-9476-b3edf034b415" providerId="ADAL" clId="{DB2CA210-DC6A-46B9-8332-4F43414D87BE}" dt="2018-10-02T18:28:15.816" v="22"/>
          <ac:picMkLst>
            <pc:docMk/>
            <pc:sldMk cId="3245748234" sldId="272"/>
            <ac:picMk id="2" creationId="{0712EDDD-4A71-4CD7-B4C3-8C66342A98AE}"/>
          </ac:picMkLst>
        </pc:picChg>
      </pc:sldChg>
    </pc:docChg>
  </pc:docChgLst>
  <pc:docChgLst>
    <pc:chgData name="J Barker" userId="8227ee0e-fd3b-4e42-9476-b3edf034b415" providerId="ADAL" clId="{096BBE4A-C17A-4E1C-901C-0DE66BBD1996}"/>
    <pc:docChg chg="custSel addSld delSld modSld sldOrd delMainMaster">
      <pc:chgData name="J Barker" userId="8227ee0e-fd3b-4e42-9476-b3edf034b415" providerId="ADAL" clId="{096BBE4A-C17A-4E1C-901C-0DE66BBD1996}" dt="2018-09-13T17:44:03.767" v="1730" actId="1076"/>
      <pc:docMkLst>
        <pc:docMk/>
      </pc:docMkLst>
      <pc:sldChg chg="addSp delSp modSp modAnim">
        <pc:chgData name="J Barker" userId="8227ee0e-fd3b-4e42-9476-b3edf034b415" providerId="ADAL" clId="{096BBE4A-C17A-4E1C-901C-0DE66BBD1996}" dt="2018-09-13T17:44:03.767" v="1730" actId="1076"/>
        <pc:sldMkLst>
          <pc:docMk/>
          <pc:sldMk cId="0" sldId="256"/>
        </pc:sldMkLst>
        <pc:spChg chg="add mod">
          <ac:chgData name="J Barker" userId="8227ee0e-fd3b-4e42-9476-b3edf034b415" providerId="ADAL" clId="{096BBE4A-C17A-4E1C-901C-0DE66BBD1996}" dt="2018-09-13T17:43:59.567" v="1728" actId="1076"/>
          <ac:spMkLst>
            <pc:docMk/>
            <pc:sldMk cId="0" sldId="256"/>
            <ac:spMk id="2" creationId="{D212729B-28F1-4273-9540-7BB9AAC2EA64}"/>
          </ac:spMkLst>
        </pc:spChg>
        <pc:spChg chg="mod">
          <ac:chgData name="J Barker" userId="8227ee0e-fd3b-4e42-9476-b3edf034b415" providerId="ADAL" clId="{096BBE4A-C17A-4E1C-901C-0DE66BBD1996}" dt="2018-09-13T17:37:06.304" v="1706" actId="1076"/>
          <ac:spMkLst>
            <pc:docMk/>
            <pc:sldMk cId="0" sldId="256"/>
            <ac:spMk id="13" creationId="{00000000-0000-0000-0000-000000000000}"/>
          </ac:spMkLst>
        </pc:spChg>
        <pc:spChg chg="del">
          <ac:chgData name="J Barker" userId="8227ee0e-fd3b-4e42-9476-b3edf034b415" providerId="ADAL" clId="{096BBE4A-C17A-4E1C-901C-0DE66BBD1996}" dt="2018-09-11T18:11:49.011" v="133" actId="478"/>
          <ac:spMkLst>
            <pc:docMk/>
            <pc:sldMk cId="0" sldId="256"/>
            <ac:spMk id="15" creationId="{00000000-0000-0000-0000-000000000000}"/>
          </ac:spMkLst>
        </pc:spChg>
        <pc:spChg chg="add mod">
          <ac:chgData name="J Barker" userId="8227ee0e-fd3b-4e42-9476-b3edf034b415" providerId="ADAL" clId="{096BBE4A-C17A-4E1C-901C-0DE66BBD1996}" dt="2018-09-11T18:56:00.916" v="1391" actId="1076"/>
          <ac:spMkLst>
            <pc:docMk/>
            <pc:sldMk cId="0" sldId="256"/>
            <ac:spMk id="18" creationId="{CEEEC574-A8D8-4922-801F-6CC109268B26}"/>
          </ac:spMkLst>
        </pc:spChg>
        <pc:spChg chg="add mod">
          <ac:chgData name="J Barker" userId="8227ee0e-fd3b-4e42-9476-b3edf034b415" providerId="ADAL" clId="{096BBE4A-C17A-4E1C-901C-0DE66BBD1996}" dt="2018-09-13T17:44:01.791" v="1729" actId="1076"/>
          <ac:spMkLst>
            <pc:docMk/>
            <pc:sldMk cId="0" sldId="256"/>
            <ac:spMk id="19" creationId="{57DA799D-5820-4270-B0EC-062466DDB03D}"/>
          </ac:spMkLst>
        </pc:spChg>
        <pc:spChg chg="add mod">
          <ac:chgData name="J Barker" userId="8227ee0e-fd3b-4e42-9476-b3edf034b415" providerId="ADAL" clId="{096BBE4A-C17A-4E1C-901C-0DE66BBD1996}" dt="2018-09-13T17:44:03.767" v="1730" actId="1076"/>
          <ac:spMkLst>
            <pc:docMk/>
            <pc:sldMk cId="0" sldId="256"/>
            <ac:spMk id="20" creationId="{CBC0BEAF-824C-4EBD-A7DE-601893180F5F}"/>
          </ac:spMkLst>
        </pc:spChg>
        <pc:picChg chg="del">
          <ac:chgData name="J Barker" userId="8227ee0e-fd3b-4e42-9476-b3edf034b415" providerId="ADAL" clId="{096BBE4A-C17A-4E1C-901C-0DE66BBD1996}" dt="2018-09-04T18:49:26.670" v="0" actId="478"/>
          <ac:picMkLst>
            <pc:docMk/>
            <pc:sldMk cId="0" sldId="256"/>
            <ac:picMk id="19" creationId="{3CBC91DB-DD27-4063-A1AD-63501C7923AC}"/>
          </ac:picMkLst>
        </pc:picChg>
      </pc:sldChg>
      <pc:sldChg chg="add">
        <pc:chgData name="J Barker" userId="8227ee0e-fd3b-4e42-9476-b3edf034b415" providerId="ADAL" clId="{096BBE4A-C17A-4E1C-901C-0DE66BBD1996}" dt="2018-09-11T18:32:45.418" v="843" actId="1076"/>
        <pc:sldMkLst>
          <pc:docMk/>
          <pc:sldMk cId="4053919012" sldId="263"/>
        </pc:sldMkLst>
      </pc:sldChg>
      <pc:sldChg chg="add">
        <pc:chgData name="J Barker" userId="8227ee0e-fd3b-4e42-9476-b3edf034b415" providerId="ADAL" clId="{096BBE4A-C17A-4E1C-901C-0DE66BBD1996}" dt="2018-09-11T18:32:45.418" v="843" actId="1076"/>
        <pc:sldMkLst>
          <pc:docMk/>
          <pc:sldMk cId="2787151647" sldId="264"/>
        </pc:sldMkLst>
      </pc:sldChg>
      <pc:sldChg chg="add">
        <pc:chgData name="J Barker" userId="8227ee0e-fd3b-4e42-9476-b3edf034b415" providerId="ADAL" clId="{096BBE4A-C17A-4E1C-901C-0DE66BBD1996}" dt="2018-09-11T18:32:45.418" v="843" actId="1076"/>
        <pc:sldMkLst>
          <pc:docMk/>
          <pc:sldMk cId="3207033328" sldId="269"/>
        </pc:sldMkLst>
      </pc:sldChg>
      <pc:sldChg chg="addSp delSp modSp add ord">
        <pc:chgData name="J Barker" userId="8227ee0e-fd3b-4e42-9476-b3edf034b415" providerId="ADAL" clId="{096BBE4A-C17A-4E1C-901C-0DE66BBD1996}" dt="2018-09-11T18:31:08.615" v="839" actId="1076"/>
        <pc:sldMkLst>
          <pc:docMk/>
          <pc:sldMk cId="3245748234" sldId="272"/>
        </pc:sldMkLst>
        <pc:spChg chg="add mod">
          <ac:chgData name="J Barker" userId="8227ee0e-fd3b-4e42-9476-b3edf034b415" providerId="ADAL" clId="{096BBE4A-C17A-4E1C-901C-0DE66BBD1996}" dt="2018-09-04T18:55:42.734" v="129" actId="1076"/>
          <ac:spMkLst>
            <pc:docMk/>
            <pc:sldMk cId="3245748234" sldId="272"/>
            <ac:spMk id="4" creationId="{B2CB9A45-39EA-4347-B40E-C349A1DFCEDF}"/>
          </ac:spMkLst>
        </pc:spChg>
        <pc:graphicFrameChg chg="del mod">
          <ac:chgData name="J Barker" userId="8227ee0e-fd3b-4e42-9476-b3edf034b415" providerId="ADAL" clId="{096BBE4A-C17A-4E1C-901C-0DE66BBD1996}" dt="2018-09-04T18:51:30.286" v="47" actId="478"/>
          <ac:graphicFrameMkLst>
            <pc:docMk/>
            <pc:sldMk cId="3245748234" sldId="272"/>
            <ac:graphicFrameMk id="2" creationId="{00000000-0000-0000-0000-000000000000}"/>
          </ac:graphicFrameMkLst>
        </pc:graphicFrameChg>
        <pc:graphicFrameChg chg="add mod">
          <ac:chgData name="J Barker" userId="8227ee0e-fd3b-4e42-9476-b3edf034b415" providerId="ADAL" clId="{096BBE4A-C17A-4E1C-901C-0DE66BBD1996}" dt="2018-09-04T18:55:39.032" v="128" actId="14100"/>
          <ac:graphicFrameMkLst>
            <pc:docMk/>
            <pc:sldMk cId="3245748234" sldId="272"/>
            <ac:graphicFrameMk id="3" creationId="{A5EA2E11-D250-4495-B913-BE1B86FCDA94}"/>
          </ac:graphicFrameMkLst>
        </pc:graphicFrameChg>
      </pc:sldChg>
      <pc:sldChg chg="addSp delSp modSp add">
        <pc:chgData name="J Barker" userId="8227ee0e-fd3b-4e42-9476-b3edf034b415" providerId="ADAL" clId="{096BBE4A-C17A-4E1C-901C-0DE66BBD1996}" dt="2018-09-04T18:55:46.605" v="130" actId="1076"/>
        <pc:sldMkLst>
          <pc:docMk/>
          <pc:sldMk cId="1102812761" sldId="274"/>
        </pc:sldMkLst>
        <pc:spChg chg="add mod">
          <ac:chgData name="J Barker" userId="8227ee0e-fd3b-4e42-9476-b3edf034b415" providerId="ADAL" clId="{096BBE4A-C17A-4E1C-901C-0DE66BBD1996}" dt="2018-09-04T18:55:46.605" v="130" actId="1076"/>
          <ac:spMkLst>
            <pc:docMk/>
            <pc:sldMk cId="1102812761" sldId="274"/>
            <ac:spMk id="4" creationId="{70416FA1-3EA6-4C8D-BAB3-B8A65DC03F82}"/>
          </ac:spMkLst>
        </pc:spChg>
        <pc:graphicFrameChg chg="del mod">
          <ac:chgData name="J Barker" userId="8227ee0e-fd3b-4e42-9476-b3edf034b415" providerId="ADAL" clId="{096BBE4A-C17A-4E1C-901C-0DE66BBD1996}" dt="2018-09-04T18:52:26.648" v="64" actId="478"/>
          <ac:graphicFrameMkLst>
            <pc:docMk/>
            <pc:sldMk cId="1102812761" sldId="274"/>
            <ac:graphicFrameMk id="2" creationId="{00000000-0000-0000-0000-000000000000}"/>
          </ac:graphicFrameMkLst>
        </pc:graphicFrameChg>
        <pc:graphicFrameChg chg="add mod">
          <ac:chgData name="J Barker" userId="8227ee0e-fd3b-4e42-9476-b3edf034b415" providerId="ADAL" clId="{096BBE4A-C17A-4E1C-901C-0DE66BBD1996}" dt="2018-09-04T18:55:33.774" v="127" actId="14100"/>
          <ac:graphicFrameMkLst>
            <pc:docMk/>
            <pc:sldMk cId="1102812761" sldId="274"/>
            <ac:graphicFrameMk id="3" creationId="{EF78ED92-2381-455F-B762-BFE6B88E1EAA}"/>
          </ac:graphicFrameMkLst>
        </pc:graphicFrameChg>
      </pc:sldChg>
      <pc:sldChg chg="add">
        <pc:chgData name="J Barker" userId="8227ee0e-fd3b-4e42-9476-b3edf034b415" providerId="ADAL" clId="{096BBE4A-C17A-4E1C-901C-0DE66BBD1996}" dt="2018-09-11T18:32:45.418" v="843" actId="1076"/>
        <pc:sldMkLst>
          <pc:docMk/>
          <pc:sldMk cId="3727427414" sldId="275"/>
        </pc:sldMkLst>
      </pc:sldChg>
      <pc:sldChg chg="add">
        <pc:chgData name="J Barker" userId="8227ee0e-fd3b-4e42-9476-b3edf034b415" providerId="ADAL" clId="{096BBE4A-C17A-4E1C-901C-0DE66BBD1996}" dt="2018-09-11T18:32:45.418" v="843" actId="1076"/>
        <pc:sldMkLst>
          <pc:docMk/>
          <pc:sldMk cId="1830430969" sldId="276"/>
        </pc:sldMkLst>
      </pc:sldChg>
      <pc:sldChg chg="modSp modAnim">
        <pc:chgData name="J Barker" userId="8227ee0e-fd3b-4e42-9476-b3edf034b415" providerId="ADAL" clId="{096BBE4A-C17A-4E1C-901C-0DE66BBD1996}" dt="2018-09-04T18:49:45.209" v="9" actId="20577"/>
        <pc:sldMkLst>
          <pc:docMk/>
          <pc:sldMk cId="2610429917" sldId="303"/>
        </pc:sldMkLst>
        <pc:spChg chg="mod">
          <ac:chgData name="J Barker" userId="8227ee0e-fd3b-4e42-9476-b3edf034b415" providerId="ADAL" clId="{096BBE4A-C17A-4E1C-901C-0DE66BBD1996}" dt="2018-09-04T18:49:45.209" v="9" actId="20577"/>
          <ac:spMkLst>
            <pc:docMk/>
            <pc:sldMk cId="2610429917" sldId="303"/>
            <ac:spMk id="56322" creationId="{8E9D564F-DB7A-41D2-B917-E1CD48FC7CA4}"/>
          </ac:spMkLst>
        </pc:spChg>
      </pc:sldChg>
      <pc:sldChg chg="modSp">
        <pc:chgData name="J Barker" userId="8227ee0e-fd3b-4e42-9476-b3edf034b415" providerId="ADAL" clId="{096BBE4A-C17A-4E1C-901C-0DE66BBD1996}" dt="2018-09-04T18:49:50.303" v="10" actId="20577"/>
        <pc:sldMkLst>
          <pc:docMk/>
          <pc:sldMk cId="1784267127" sldId="304"/>
        </pc:sldMkLst>
        <pc:spChg chg="mod">
          <ac:chgData name="J Barker" userId="8227ee0e-fd3b-4e42-9476-b3edf034b415" providerId="ADAL" clId="{096BBE4A-C17A-4E1C-901C-0DE66BBD1996}" dt="2018-09-04T18:49:50.303" v="10" actId="20577"/>
          <ac:spMkLst>
            <pc:docMk/>
            <pc:sldMk cId="1784267127" sldId="304"/>
            <ac:spMk id="98307" creationId="{1941EC64-E1AD-4F71-ABDA-FDDC86445FAA}"/>
          </ac:spMkLst>
        </pc:spChg>
      </pc:sldChg>
      <pc:sldChg chg="modSp modAnim">
        <pc:chgData name="J Barker" userId="8227ee0e-fd3b-4e42-9476-b3edf034b415" providerId="ADAL" clId="{096BBE4A-C17A-4E1C-901C-0DE66BBD1996}" dt="2018-09-04T18:50:00.887" v="11" actId="20577"/>
        <pc:sldMkLst>
          <pc:docMk/>
          <pc:sldMk cId="494163493" sldId="305"/>
        </pc:sldMkLst>
        <pc:spChg chg="mod">
          <ac:chgData name="J Barker" userId="8227ee0e-fd3b-4e42-9476-b3edf034b415" providerId="ADAL" clId="{096BBE4A-C17A-4E1C-901C-0DE66BBD1996}" dt="2018-09-04T18:50:00.887" v="11" actId="20577"/>
          <ac:spMkLst>
            <pc:docMk/>
            <pc:sldMk cId="494163493" sldId="305"/>
            <ac:spMk id="99331" creationId="{2777A5D0-9C93-4179-AAC3-86C6210802AB}"/>
          </ac:spMkLst>
        </pc:spChg>
      </pc:sldChg>
      <pc:sldChg chg="addSp delSp modSp setBg modNotesTx">
        <pc:chgData name="J Barker" userId="8227ee0e-fd3b-4e42-9476-b3edf034b415" providerId="ADAL" clId="{096BBE4A-C17A-4E1C-901C-0DE66BBD1996}" dt="2018-09-11T18:55:12.156" v="1389" actId="20577"/>
        <pc:sldMkLst>
          <pc:docMk/>
          <pc:sldMk cId="4251684554" sldId="306"/>
        </pc:sldMkLst>
        <pc:spChg chg="add del mod">
          <ac:chgData name="J Barker" userId="8227ee0e-fd3b-4e42-9476-b3edf034b415" providerId="ADAL" clId="{096BBE4A-C17A-4E1C-901C-0DE66BBD1996}" dt="2018-09-04T18:56:46.782" v="132" actId="478"/>
          <ac:spMkLst>
            <pc:docMk/>
            <pc:sldMk cId="4251684554" sldId="306"/>
            <ac:spMk id="3" creationId="{23B1795C-DC19-4354-9395-BA1CEA22AB11}"/>
          </ac:spMkLst>
        </pc:spChg>
        <pc:spChg chg="add mod">
          <ac:chgData name="J Barker" userId="8227ee0e-fd3b-4e42-9476-b3edf034b415" providerId="ADAL" clId="{096BBE4A-C17A-4E1C-901C-0DE66BBD1996}" dt="2018-09-11T18:41:29.497" v="978" actId="1076"/>
          <ac:spMkLst>
            <pc:docMk/>
            <pc:sldMk cId="4251684554" sldId="306"/>
            <ac:spMk id="8" creationId="{C7098529-405F-4137-AED6-01E3F1E0E66E}"/>
          </ac:spMkLst>
        </pc:spChg>
        <pc:spChg chg="mod">
          <ac:chgData name="J Barker" userId="8227ee0e-fd3b-4e42-9476-b3edf034b415" providerId="ADAL" clId="{096BBE4A-C17A-4E1C-901C-0DE66BBD1996}" dt="2018-09-11T18:30:54.148" v="838" actId="14100"/>
          <ac:spMkLst>
            <pc:docMk/>
            <pc:sldMk cId="4251684554" sldId="306"/>
            <ac:spMk id="11" creationId="{00000000-0000-0000-0000-000000000000}"/>
          </ac:spMkLst>
        </pc:spChg>
        <pc:spChg chg="del">
          <ac:chgData name="J Barker" userId="8227ee0e-fd3b-4e42-9476-b3edf034b415" providerId="ADAL" clId="{096BBE4A-C17A-4E1C-901C-0DE66BBD1996}" dt="2018-09-04T18:56:43.569" v="131" actId="478"/>
          <ac:spMkLst>
            <pc:docMk/>
            <pc:sldMk cId="4251684554" sldId="306"/>
            <ac:spMk id="12290" creationId="{00000000-0000-0000-0000-000000000000}"/>
          </ac:spMkLst>
        </pc:spChg>
        <pc:spChg chg="del">
          <ac:chgData name="J Barker" userId="8227ee0e-fd3b-4e42-9476-b3edf034b415" providerId="ADAL" clId="{096BBE4A-C17A-4E1C-901C-0DE66BBD1996}" dt="2018-09-04T18:56:43.569" v="131" actId="478"/>
          <ac:spMkLst>
            <pc:docMk/>
            <pc:sldMk cId="4251684554" sldId="306"/>
            <ac:spMk id="12291" creationId="{00000000-0000-0000-0000-000000000000}"/>
          </ac:spMkLst>
        </pc:spChg>
        <pc:spChg chg="del">
          <ac:chgData name="J Barker" userId="8227ee0e-fd3b-4e42-9476-b3edf034b415" providerId="ADAL" clId="{096BBE4A-C17A-4E1C-901C-0DE66BBD1996}" dt="2018-09-04T18:56:43.569" v="131" actId="478"/>
          <ac:spMkLst>
            <pc:docMk/>
            <pc:sldMk cId="4251684554" sldId="306"/>
            <ac:spMk id="12292" creationId="{00000000-0000-0000-0000-000000000000}"/>
          </ac:spMkLst>
        </pc:spChg>
        <pc:spChg chg="mod">
          <ac:chgData name="J Barker" userId="8227ee0e-fd3b-4e42-9476-b3edf034b415" providerId="ADAL" clId="{096BBE4A-C17A-4E1C-901C-0DE66BBD1996}" dt="2018-09-11T18:40:57.367" v="976" actId="20577"/>
          <ac:spMkLst>
            <pc:docMk/>
            <pc:sldMk cId="4251684554" sldId="306"/>
            <ac:spMk id="12313" creationId="{00000000-0000-0000-0000-000000000000}"/>
          </ac:spMkLst>
        </pc:spChg>
        <pc:spChg chg="del mod">
          <ac:chgData name="J Barker" userId="8227ee0e-fd3b-4e42-9476-b3edf034b415" providerId="ADAL" clId="{096BBE4A-C17A-4E1C-901C-0DE66BBD1996}" dt="2018-09-11T18:28:18.253" v="723" actId="478"/>
          <ac:spMkLst>
            <pc:docMk/>
            <pc:sldMk cId="4251684554" sldId="306"/>
            <ac:spMk id="12315" creationId="{00000000-0000-0000-0000-000000000000}"/>
          </ac:spMkLst>
        </pc:spChg>
        <pc:spChg chg="mod">
          <ac:chgData name="J Barker" userId="8227ee0e-fd3b-4e42-9476-b3edf034b415" providerId="ADAL" clId="{096BBE4A-C17A-4E1C-901C-0DE66BBD1996}" dt="2018-09-11T18:44:23.837" v="1073" actId="1076"/>
          <ac:spMkLst>
            <pc:docMk/>
            <pc:sldMk cId="4251684554" sldId="306"/>
            <ac:spMk id="12317" creationId="{00000000-0000-0000-0000-000000000000}"/>
          </ac:spMkLst>
        </pc:spChg>
        <pc:spChg chg="del">
          <ac:chgData name="J Barker" userId="8227ee0e-fd3b-4e42-9476-b3edf034b415" providerId="ADAL" clId="{096BBE4A-C17A-4E1C-901C-0DE66BBD1996}" dt="2018-09-11T18:29:05.544" v="737" actId="478"/>
          <ac:spMkLst>
            <pc:docMk/>
            <pc:sldMk cId="4251684554" sldId="306"/>
            <ac:spMk id="12318" creationId="{00000000-0000-0000-0000-000000000000}"/>
          </ac:spMkLst>
        </pc:spChg>
        <pc:picChg chg="mod">
          <ac:chgData name="J Barker" userId="8227ee0e-fd3b-4e42-9476-b3edf034b415" providerId="ADAL" clId="{096BBE4A-C17A-4E1C-901C-0DE66BBD1996}" dt="2018-09-11T18:28:51.049" v="735" actId="14100"/>
          <ac:picMkLst>
            <pc:docMk/>
            <pc:sldMk cId="4251684554" sldId="306"/>
            <ac:picMk id="12314" creationId="{00000000-0000-0000-0000-000000000000}"/>
          </ac:picMkLst>
        </pc:picChg>
      </pc:sldChg>
      <pc:sldChg chg="add">
        <pc:chgData name="J Barker" userId="8227ee0e-fd3b-4e42-9476-b3edf034b415" providerId="ADAL" clId="{096BBE4A-C17A-4E1C-901C-0DE66BBD1996}" dt="2018-09-11T18:32:45.418" v="843" actId="1076"/>
        <pc:sldMkLst>
          <pc:docMk/>
          <pc:sldMk cId="3139541900" sldId="307"/>
        </pc:sldMkLst>
      </pc:sldChg>
      <pc:sldChg chg="add">
        <pc:chgData name="J Barker" userId="8227ee0e-fd3b-4e42-9476-b3edf034b415" providerId="ADAL" clId="{096BBE4A-C17A-4E1C-901C-0DE66BBD1996}" dt="2018-09-11T18:32:45.418" v="843" actId="1076"/>
        <pc:sldMkLst>
          <pc:docMk/>
          <pc:sldMk cId="2906278694" sldId="308"/>
        </pc:sldMkLst>
      </pc:sldChg>
      <pc:sldChg chg="add">
        <pc:chgData name="J Barker" userId="8227ee0e-fd3b-4e42-9476-b3edf034b415" providerId="ADAL" clId="{096BBE4A-C17A-4E1C-901C-0DE66BBD1996}" dt="2018-09-11T18:32:58.338" v="846" actId="1076"/>
        <pc:sldMkLst>
          <pc:docMk/>
          <pc:sldMk cId="1413460632" sldId="309"/>
        </pc:sldMkLst>
      </pc:sldChg>
      <pc:sldChg chg="add">
        <pc:chgData name="J Barker" userId="8227ee0e-fd3b-4e42-9476-b3edf034b415" providerId="ADAL" clId="{096BBE4A-C17A-4E1C-901C-0DE66BBD1996}" dt="2018-09-11T18:32:58.338" v="846" actId="1076"/>
        <pc:sldMkLst>
          <pc:docMk/>
          <pc:sldMk cId="160730357" sldId="310"/>
        </pc:sldMkLst>
      </pc:sldChg>
      <pc:sldChg chg="add">
        <pc:chgData name="J Barker" userId="8227ee0e-fd3b-4e42-9476-b3edf034b415" providerId="ADAL" clId="{096BBE4A-C17A-4E1C-901C-0DE66BBD1996}" dt="2018-09-11T18:32:58.338" v="846" actId="1076"/>
        <pc:sldMkLst>
          <pc:docMk/>
          <pc:sldMk cId="272977889" sldId="311"/>
        </pc:sldMkLst>
      </pc:sldChg>
      <pc:sldChg chg="addSp delSp modSp delAnim modAnim">
        <pc:chgData name="J Barker" userId="8227ee0e-fd3b-4e42-9476-b3edf034b415" providerId="ADAL" clId="{096BBE4A-C17A-4E1C-901C-0DE66BBD1996}" dt="2018-09-11T18:42:06.167" v="991" actId="20577"/>
        <pc:sldMkLst>
          <pc:docMk/>
          <pc:sldMk cId="1129389081" sldId="312"/>
        </pc:sldMkLst>
        <pc:spChg chg="mod">
          <ac:chgData name="J Barker" userId="8227ee0e-fd3b-4e42-9476-b3edf034b415" providerId="ADAL" clId="{096BBE4A-C17A-4E1C-901C-0DE66BBD1996}" dt="2018-09-11T18:34:21.477" v="861" actId="20577"/>
          <ac:spMkLst>
            <pc:docMk/>
            <pc:sldMk cId="1129389081" sldId="312"/>
            <ac:spMk id="2" creationId="{00000000-0000-0000-0000-000000000000}"/>
          </ac:spMkLst>
        </pc:spChg>
        <pc:spChg chg="del mod">
          <ac:chgData name="J Barker" userId="8227ee0e-fd3b-4e42-9476-b3edf034b415" providerId="ADAL" clId="{096BBE4A-C17A-4E1C-901C-0DE66BBD1996}" dt="2018-09-11T18:35:35.271" v="872" actId="478"/>
          <ac:spMkLst>
            <pc:docMk/>
            <pc:sldMk cId="1129389081" sldId="312"/>
            <ac:spMk id="6" creationId="{00000000-0000-0000-0000-000000000000}"/>
          </ac:spMkLst>
        </pc:spChg>
        <pc:spChg chg="add mod">
          <ac:chgData name="J Barker" userId="8227ee0e-fd3b-4e42-9476-b3edf034b415" providerId="ADAL" clId="{096BBE4A-C17A-4E1C-901C-0DE66BBD1996}" dt="2018-09-11T18:37:45.096" v="905" actId="14100"/>
          <ac:spMkLst>
            <pc:docMk/>
            <pc:sldMk cId="1129389081" sldId="312"/>
            <ac:spMk id="7" creationId="{73418AA9-224E-427D-9D6D-ED4F43A6BCEC}"/>
          </ac:spMkLst>
        </pc:spChg>
        <pc:spChg chg="del mod topLvl">
          <ac:chgData name="J Barker" userId="8227ee0e-fd3b-4e42-9476-b3edf034b415" providerId="ADAL" clId="{096BBE4A-C17A-4E1C-901C-0DE66BBD1996}" dt="2018-09-11T18:38:38.737" v="914" actId="478"/>
          <ac:spMkLst>
            <pc:docMk/>
            <pc:sldMk cId="1129389081" sldId="312"/>
            <ac:spMk id="18" creationId="{00000000-0000-0000-0000-000000000000}"/>
          </ac:spMkLst>
        </pc:spChg>
        <pc:spChg chg="mod topLvl">
          <ac:chgData name="J Barker" userId="8227ee0e-fd3b-4e42-9476-b3edf034b415" providerId="ADAL" clId="{096BBE4A-C17A-4E1C-901C-0DE66BBD1996}" dt="2018-09-11T18:42:06.167" v="991" actId="20577"/>
          <ac:spMkLst>
            <pc:docMk/>
            <pc:sldMk cId="1129389081" sldId="312"/>
            <ac:spMk id="23" creationId="{00000000-0000-0000-0000-000000000000}"/>
          </ac:spMkLst>
        </pc:spChg>
        <pc:spChg chg="add mod">
          <ac:chgData name="J Barker" userId="8227ee0e-fd3b-4e42-9476-b3edf034b415" providerId="ADAL" clId="{096BBE4A-C17A-4E1C-901C-0DE66BBD1996}" dt="2018-09-11T18:39:57.846" v="970" actId="14100"/>
          <ac:spMkLst>
            <pc:docMk/>
            <pc:sldMk cId="1129389081" sldId="312"/>
            <ac:spMk id="24" creationId="{BA795101-715B-4246-9764-8DFEF3C296A9}"/>
          </ac:spMkLst>
        </pc:spChg>
        <pc:spChg chg="add mod">
          <ac:chgData name="J Barker" userId="8227ee0e-fd3b-4e42-9476-b3edf034b415" providerId="ADAL" clId="{096BBE4A-C17A-4E1C-901C-0DE66BBD1996}" dt="2018-09-11T18:41:55.397" v="983" actId="1076"/>
          <ac:spMkLst>
            <pc:docMk/>
            <pc:sldMk cId="1129389081" sldId="312"/>
            <ac:spMk id="25" creationId="{FE961DD4-4B0B-4645-9CDF-1E68DEA8AEB8}"/>
          </ac:spMkLst>
        </pc:spChg>
        <pc:spChg chg="mod">
          <ac:chgData name="J Barker" userId="8227ee0e-fd3b-4e42-9476-b3edf034b415" providerId="ADAL" clId="{096BBE4A-C17A-4E1C-901C-0DE66BBD1996}" dt="2018-09-11T18:36:09.707" v="887" actId="14100"/>
          <ac:spMkLst>
            <pc:docMk/>
            <pc:sldMk cId="1129389081" sldId="312"/>
            <ac:spMk id="31754" creationId="{00000000-0000-0000-0000-000000000000}"/>
          </ac:spMkLst>
        </pc:spChg>
        <pc:spChg chg="mod">
          <ac:chgData name="J Barker" userId="8227ee0e-fd3b-4e42-9476-b3edf034b415" providerId="ADAL" clId="{096BBE4A-C17A-4E1C-901C-0DE66BBD1996}" dt="2018-09-11T18:37:49.027" v="906" actId="1076"/>
          <ac:spMkLst>
            <pc:docMk/>
            <pc:sldMk cId="1129389081" sldId="312"/>
            <ac:spMk id="31760" creationId="{00000000-0000-0000-0000-000000000000}"/>
          </ac:spMkLst>
        </pc:spChg>
        <pc:spChg chg="mod">
          <ac:chgData name="J Barker" userId="8227ee0e-fd3b-4e42-9476-b3edf034b415" providerId="ADAL" clId="{096BBE4A-C17A-4E1C-901C-0DE66BBD1996}" dt="2018-09-11T18:36:34.937" v="894" actId="1076"/>
          <ac:spMkLst>
            <pc:docMk/>
            <pc:sldMk cId="1129389081" sldId="312"/>
            <ac:spMk id="31763" creationId="{00000000-0000-0000-0000-000000000000}"/>
          </ac:spMkLst>
        </pc:spChg>
        <pc:spChg chg="del">
          <ac:chgData name="J Barker" userId="8227ee0e-fd3b-4e42-9476-b3edf034b415" providerId="ADAL" clId="{096BBE4A-C17A-4E1C-901C-0DE66BBD1996}" dt="2018-09-11T18:35:24.687" v="870" actId="478"/>
          <ac:spMkLst>
            <pc:docMk/>
            <pc:sldMk cId="1129389081" sldId="312"/>
            <ac:spMk id="31775" creationId="{00000000-0000-0000-0000-000000000000}"/>
          </ac:spMkLst>
        </pc:spChg>
        <pc:spChg chg="del">
          <ac:chgData name="J Barker" userId="8227ee0e-fd3b-4e42-9476-b3edf034b415" providerId="ADAL" clId="{096BBE4A-C17A-4E1C-901C-0DE66BBD1996}" dt="2018-09-11T18:35:26.504" v="871" actId="478"/>
          <ac:spMkLst>
            <pc:docMk/>
            <pc:sldMk cId="1129389081" sldId="312"/>
            <ac:spMk id="31776" creationId="{00000000-0000-0000-0000-000000000000}"/>
          </ac:spMkLst>
        </pc:spChg>
        <pc:grpChg chg="add del mod">
          <ac:chgData name="J Barker" userId="8227ee0e-fd3b-4e42-9476-b3edf034b415" providerId="ADAL" clId="{096BBE4A-C17A-4E1C-901C-0DE66BBD1996}" dt="2018-09-11T18:38:35.547" v="913" actId="165"/>
          <ac:grpSpMkLst>
            <pc:docMk/>
            <pc:sldMk cId="1129389081" sldId="312"/>
            <ac:grpSpMk id="3" creationId="{00E8D5AB-D70C-4A08-BE42-541CBB225B1E}"/>
          </ac:grpSpMkLst>
        </pc:grpChg>
        <pc:cxnChg chg="add del mod">
          <ac:chgData name="J Barker" userId="8227ee0e-fd3b-4e42-9476-b3edf034b415" providerId="ADAL" clId="{096BBE4A-C17A-4E1C-901C-0DE66BBD1996}" dt="2018-09-11T18:36:54.217" v="896" actId="478"/>
          <ac:cxnSpMkLst>
            <pc:docMk/>
            <pc:sldMk cId="1129389081" sldId="312"/>
            <ac:cxnSpMk id="5" creationId="{835933FB-65CD-485D-BF10-DA66A627D5D9}"/>
          </ac:cxnSpMkLst>
        </pc:cxnChg>
      </pc:sldChg>
      <pc:sldChg chg="addSp modSp modAnim">
        <pc:chgData name="J Barker" userId="8227ee0e-fd3b-4e42-9476-b3edf034b415" providerId="ADAL" clId="{096BBE4A-C17A-4E1C-901C-0DE66BBD1996}" dt="2018-09-11T18:43:27.087" v="1057" actId="1076"/>
        <pc:sldMkLst>
          <pc:docMk/>
          <pc:sldMk cId="2324239974" sldId="326"/>
        </pc:sldMkLst>
        <pc:spChg chg="mod">
          <ac:chgData name="J Barker" userId="8227ee0e-fd3b-4e42-9476-b3edf034b415" providerId="ADAL" clId="{096BBE4A-C17A-4E1C-901C-0DE66BBD1996}" dt="2018-09-11T18:39:27.457" v="933" actId="20577"/>
          <ac:spMkLst>
            <pc:docMk/>
            <pc:sldMk cId="2324239974" sldId="326"/>
            <ac:spMk id="3" creationId="{00000000-0000-0000-0000-000000000000}"/>
          </ac:spMkLst>
        </pc:spChg>
        <pc:spChg chg="add mod">
          <ac:chgData name="J Barker" userId="8227ee0e-fd3b-4e42-9476-b3edf034b415" providerId="ADAL" clId="{096BBE4A-C17A-4E1C-901C-0DE66BBD1996}" dt="2018-09-11T18:43:23.537" v="1056" actId="1076"/>
          <ac:spMkLst>
            <pc:docMk/>
            <pc:sldMk cId="2324239974" sldId="326"/>
            <ac:spMk id="4" creationId="{6A8B3455-94BC-4B60-86C7-5E84D6EF8919}"/>
          </ac:spMkLst>
        </pc:spChg>
      </pc:sldChg>
      <pc:sldChg chg="addSp add">
        <pc:chgData name="J Barker" userId="8227ee0e-fd3b-4e42-9476-b3edf034b415" providerId="ADAL" clId="{096BBE4A-C17A-4E1C-901C-0DE66BBD1996}" dt="2018-09-11T18:45:14.377" v="1075" actId="1076"/>
        <pc:sldMkLst>
          <pc:docMk/>
          <pc:sldMk cId="2116331087" sldId="327"/>
        </pc:sldMkLst>
        <pc:picChg chg="add">
          <ac:chgData name="J Barker" userId="8227ee0e-fd3b-4e42-9476-b3edf034b415" providerId="ADAL" clId="{096BBE4A-C17A-4E1C-901C-0DE66BBD1996}" dt="2018-09-11T18:45:14.377" v="1075" actId="1076"/>
          <ac:picMkLst>
            <pc:docMk/>
            <pc:sldMk cId="2116331087" sldId="327"/>
            <ac:picMk id="2" creationId="{4AA87D95-C054-470C-B586-940F82C23401}"/>
          </ac:picMkLst>
        </pc:picChg>
      </pc:sldChg>
      <pc:sldChg chg="addSp modSp">
        <pc:chgData name="J Barker" userId="8227ee0e-fd3b-4e42-9476-b3edf034b415" providerId="ADAL" clId="{096BBE4A-C17A-4E1C-901C-0DE66BBD1996}" dt="2018-09-11T18:48:47.796" v="1078" actId="1076"/>
        <pc:sldMkLst>
          <pc:docMk/>
          <pc:sldMk cId="2378256809" sldId="328"/>
        </pc:sldMkLst>
        <pc:graphicFrameChg chg="add mod">
          <ac:chgData name="J Barker" userId="8227ee0e-fd3b-4e42-9476-b3edf034b415" providerId="ADAL" clId="{096BBE4A-C17A-4E1C-901C-0DE66BBD1996}" dt="2018-09-11T18:48:47.796" v="1078" actId="1076"/>
          <ac:graphicFrameMkLst>
            <pc:docMk/>
            <pc:sldMk cId="2378256809" sldId="328"/>
            <ac:graphicFrameMk id="8" creationId="{53FE3A87-68BA-4038-9726-1028395BC474}"/>
          </ac:graphicFrameMkLst>
        </pc:graphicFrameChg>
      </pc:sldChg>
      <pc:sldChg chg="addSp delSp modSp ord">
        <pc:chgData name="J Barker" userId="8227ee0e-fd3b-4e42-9476-b3edf034b415" providerId="ADAL" clId="{096BBE4A-C17A-4E1C-901C-0DE66BBD1996}" dt="2018-09-11T18:52:48.007" v="1172" actId="14100"/>
        <pc:sldMkLst>
          <pc:docMk/>
          <pc:sldMk cId="858640382" sldId="329"/>
        </pc:sldMkLst>
        <pc:spChg chg="del">
          <ac:chgData name="J Barker" userId="8227ee0e-fd3b-4e42-9476-b3edf034b415" providerId="ADAL" clId="{096BBE4A-C17A-4E1C-901C-0DE66BBD1996}" dt="2018-09-11T18:51:21.877" v="1085" actId="478"/>
          <ac:spMkLst>
            <pc:docMk/>
            <pc:sldMk cId="858640382" sldId="329"/>
            <ac:spMk id="10" creationId="{00000000-0000-0000-0000-000000000000}"/>
          </ac:spMkLst>
        </pc:spChg>
        <pc:spChg chg="del">
          <ac:chgData name="J Barker" userId="8227ee0e-fd3b-4e42-9476-b3edf034b415" providerId="ADAL" clId="{096BBE4A-C17A-4E1C-901C-0DE66BBD1996}" dt="2018-09-11T18:51:23.389" v="1086" actId="478"/>
          <ac:spMkLst>
            <pc:docMk/>
            <pc:sldMk cId="858640382" sldId="329"/>
            <ac:spMk id="12" creationId="{00000000-0000-0000-0000-000000000000}"/>
          </ac:spMkLst>
        </pc:spChg>
        <pc:spChg chg="add mod">
          <ac:chgData name="J Barker" userId="8227ee0e-fd3b-4e42-9476-b3edf034b415" providerId="ADAL" clId="{096BBE4A-C17A-4E1C-901C-0DE66BBD1996}" dt="2018-09-11T18:52:48.007" v="1172" actId="14100"/>
          <ac:spMkLst>
            <pc:docMk/>
            <pc:sldMk cId="858640382" sldId="329"/>
            <ac:spMk id="15" creationId="{94251B7E-E1B9-4D45-9AD8-7AAD1CEF68E9}"/>
          </ac:spMkLst>
        </pc:spChg>
        <pc:spChg chg="add mod">
          <ac:chgData name="J Barker" userId="8227ee0e-fd3b-4e42-9476-b3edf034b415" providerId="ADAL" clId="{096BBE4A-C17A-4E1C-901C-0DE66BBD1996}" dt="2018-09-11T18:52:45.546" v="1171" actId="1076"/>
          <ac:spMkLst>
            <pc:docMk/>
            <pc:sldMk cId="858640382" sldId="329"/>
            <ac:spMk id="16" creationId="{43470A2F-D2D7-47B7-A192-D04E4B814567}"/>
          </ac:spMkLst>
        </pc:spChg>
        <pc:graphicFrameChg chg="add del mod">
          <ac:chgData name="J Barker" userId="8227ee0e-fd3b-4e42-9476-b3edf034b415" providerId="ADAL" clId="{096BBE4A-C17A-4E1C-901C-0DE66BBD1996}" dt="2018-09-11T18:50:41.067" v="1082" actId="478"/>
          <ac:graphicFrameMkLst>
            <pc:docMk/>
            <pc:sldMk cId="858640382" sldId="329"/>
            <ac:graphicFrameMk id="13" creationId="{EDA35C6C-7DA7-449A-ADEA-64B0B0952DC0}"/>
          </ac:graphicFrameMkLst>
        </pc:graphicFrameChg>
        <pc:graphicFrameChg chg="add mod">
          <ac:chgData name="J Barker" userId="8227ee0e-fd3b-4e42-9476-b3edf034b415" providerId="ADAL" clId="{096BBE4A-C17A-4E1C-901C-0DE66BBD1996}" dt="2018-09-11T18:51:04.746" v="1084" actId="1076"/>
          <ac:graphicFrameMkLst>
            <pc:docMk/>
            <pc:sldMk cId="858640382" sldId="329"/>
            <ac:graphicFrameMk id="14" creationId="{644A4E59-C538-4B30-A64E-A05AA3B97D28}"/>
          </ac:graphicFrameMkLst>
        </pc:graphicFrameChg>
      </pc:sldChg>
      <pc:sldChg chg="modSp">
        <pc:chgData name="J Barker" userId="8227ee0e-fd3b-4e42-9476-b3edf034b415" providerId="ADAL" clId="{096BBE4A-C17A-4E1C-901C-0DE66BBD1996}" dt="2018-09-11T18:53:31.346" v="1183" actId="20577"/>
        <pc:sldMkLst>
          <pc:docMk/>
          <pc:sldMk cId="2244596199" sldId="390"/>
        </pc:sldMkLst>
        <pc:spChg chg="mod">
          <ac:chgData name="J Barker" userId="8227ee0e-fd3b-4e42-9476-b3edf034b415" providerId="ADAL" clId="{096BBE4A-C17A-4E1C-901C-0DE66BBD1996}" dt="2018-09-11T18:53:31.346" v="1183" actId="20577"/>
          <ac:spMkLst>
            <pc:docMk/>
            <pc:sldMk cId="2244596199" sldId="390"/>
            <ac:spMk id="4" creationId="{B5E4C7F9-47AA-4102-AB96-955EF4F76275}"/>
          </ac:spMkLst>
        </pc:spChg>
      </pc:sldChg>
      <pc:sldChg chg="modSp add modAnim">
        <pc:chgData name="J Barker" userId="8227ee0e-fd3b-4e42-9476-b3edf034b415" providerId="ADAL" clId="{096BBE4A-C17A-4E1C-901C-0DE66BBD1996}" dt="2018-09-11T18:53:40.866" v="1194" actId="20577"/>
        <pc:sldMkLst>
          <pc:docMk/>
          <pc:sldMk cId="1170620828" sldId="391"/>
        </pc:sldMkLst>
        <pc:spChg chg="mod">
          <ac:chgData name="J Barker" userId="8227ee0e-fd3b-4e42-9476-b3edf034b415" providerId="ADAL" clId="{096BBE4A-C17A-4E1C-901C-0DE66BBD1996}" dt="2018-09-11T18:53:40.866" v="1194" actId="20577"/>
          <ac:spMkLst>
            <pc:docMk/>
            <pc:sldMk cId="1170620828" sldId="391"/>
            <ac:spMk id="4" creationId="{B5E4C7F9-47AA-4102-AB96-955EF4F76275}"/>
          </ac:spMkLst>
        </pc:spChg>
      </pc:sldChg>
      <pc:sldChg chg="modSp">
        <pc:chgData name="J Barker" userId="8227ee0e-fd3b-4e42-9476-b3edf034b415" providerId="ADAL" clId="{096BBE4A-C17A-4E1C-901C-0DE66BBD1996}" dt="2018-09-11T18:53:52.326" v="1210" actId="20577"/>
        <pc:sldMkLst>
          <pc:docMk/>
          <pc:sldMk cId="370962342" sldId="392"/>
        </pc:sldMkLst>
        <pc:spChg chg="mod">
          <ac:chgData name="J Barker" userId="8227ee0e-fd3b-4e42-9476-b3edf034b415" providerId="ADAL" clId="{096BBE4A-C17A-4E1C-901C-0DE66BBD1996}" dt="2018-09-11T18:53:52.326" v="1210" actId="20577"/>
          <ac:spMkLst>
            <pc:docMk/>
            <pc:sldMk cId="370962342" sldId="392"/>
            <ac:spMk id="4" creationId="{B5E4C7F9-47AA-4102-AB96-955EF4F76275}"/>
          </ac:spMkLst>
        </pc:spChg>
      </pc:sldChg>
      <pc:sldChg chg="modSp">
        <pc:chgData name="J Barker" userId="8227ee0e-fd3b-4e42-9476-b3edf034b415" providerId="ADAL" clId="{096BBE4A-C17A-4E1C-901C-0DE66BBD1996}" dt="2018-09-11T18:54:00.816" v="1221" actId="20577"/>
        <pc:sldMkLst>
          <pc:docMk/>
          <pc:sldMk cId="4013096428" sldId="393"/>
        </pc:sldMkLst>
        <pc:spChg chg="mod">
          <ac:chgData name="J Barker" userId="8227ee0e-fd3b-4e42-9476-b3edf034b415" providerId="ADAL" clId="{096BBE4A-C17A-4E1C-901C-0DE66BBD1996}" dt="2018-09-11T18:54:00.816" v="1221" actId="20577"/>
          <ac:spMkLst>
            <pc:docMk/>
            <pc:sldMk cId="4013096428" sldId="393"/>
            <ac:spMk id="4" creationId="{B5E4C7F9-47AA-4102-AB96-955EF4F76275}"/>
          </ac:spMkLst>
        </pc:spChg>
      </pc:sldChg>
      <pc:sldChg chg="modSp">
        <pc:chgData name="J Barker" userId="8227ee0e-fd3b-4e42-9476-b3edf034b415" providerId="ADAL" clId="{096BBE4A-C17A-4E1C-901C-0DE66BBD1996}" dt="2018-09-11T18:54:13.146" v="1237" actId="20577"/>
        <pc:sldMkLst>
          <pc:docMk/>
          <pc:sldMk cId="2255958231" sldId="394"/>
        </pc:sldMkLst>
        <pc:spChg chg="mod">
          <ac:chgData name="J Barker" userId="8227ee0e-fd3b-4e42-9476-b3edf034b415" providerId="ADAL" clId="{096BBE4A-C17A-4E1C-901C-0DE66BBD1996}" dt="2018-09-11T18:54:13.146" v="1237" actId="20577"/>
          <ac:spMkLst>
            <pc:docMk/>
            <pc:sldMk cId="2255958231" sldId="394"/>
            <ac:spMk id="4" creationId="{B5E4C7F9-47AA-4102-AB96-955EF4F76275}"/>
          </ac:spMkLst>
        </pc:spChg>
      </pc:sldChg>
      <pc:sldChg chg="modSp">
        <pc:chgData name="J Barker" userId="8227ee0e-fd3b-4e42-9476-b3edf034b415" providerId="ADAL" clId="{096BBE4A-C17A-4E1C-901C-0DE66BBD1996}" dt="2018-09-11T18:54:23.807" v="1246" actId="20577"/>
        <pc:sldMkLst>
          <pc:docMk/>
          <pc:sldMk cId="1531026321" sldId="395"/>
        </pc:sldMkLst>
        <pc:spChg chg="mod">
          <ac:chgData name="J Barker" userId="8227ee0e-fd3b-4e42-9476-b3edf034b415" providerId="ADAL" clId="{096BBE4A-C17A-4E1C-901C-0DE66BBD1996}" dt="2018-09-11T18:54:23.807" v="1246" actId="20577"/>
          <ac:spMkLst>
            <pc:docMk/>
            <pc:sldMk cId="1531026321" sldId="395"/>
            <ac:spMk id="4" creationId="{B5E4C7F9-47AA-4102-AB96-955EF4F76275}"/>
          </ac:spMkLst>
        </pc:spChg>
      </pc:sldChg>
      <pc:sldChg chg="addSp delSp modSp add modAnim">
        <pc:chgData name="J Barker" userId="8227ee0e-fd3b-4e42-9476-b3edf034b415" providerId="ADAL" clId="{096BBE4A-C17A-4E1C-901C-0DE66BBD1996}" dt="2018-09-11T19:01:49.606" v="1539" actId="1076"/>
        <pc:sldMkLst>
          <pc:docMk/>
          <pc:sldMk cId="244546802" sldId="396"/>
        </pc:sldMkLst>
        <pc:spChg chg="del">
          <ac:chgData name="J Barker" userId="8227ee0e-fd3b-4e42-9476-b3edf034b415" providerId="ADAL" clId="{096BBE4A-C17A-4E1C-901C-0DE66BBD1996}" dt="2018-09-11T18:58:13.500" v="1393" actId="1076"/>
          <ac:spMkLst>
            <pc:docMk/>
            <pc:sldMk cId="244546802" sldId="396"/>
            <ac:spMk id="2" creationId="{CB69374D-F797-44F2-85ED-3B72D344C745}"/>
          </ac:spMkLst>
        </pc:spChg>
        <pc:spChg chg="add mod">
          <ac:chgData name="J Barker" userId="8227ee0e-fd3b-4e42-9476-b3edf034b415" providerId="ADAL" clId="{096BBE4A-C17A-4E1C-901C-0DE66BBD1996}" dt="2018-09-11T19:01:44.201" v="1538" actId="1076"/>
          <ac:spMkLst>
            <pc:docMk/>
            <pc:sldMk cId="244546802" sldId="396"/>
            <ac:spMk id="5" creationId="{F7D3A78F-6477-4F95-9EFD-D3C19D7D1C79}"/>
          </ac:spMkLst>
        </pc:spChg>
        <pc:spChg chg="add del">
          <ac:chgData name="J Barker" userId="8227ee0e-fd3b-4e42-9476-b3edf034b415" providerId="ADAL" clId="{096BBE4A-C17A-4E1C-901C-0DE66BBD1996}" dt="2018-09-11T19:00:11.015" v="1478" actId="1076"/>
          <ac:spMkLst>
            <pc:docMk/>
            <pc:sldMk cId="244546802" sldId="396"/>
            <ac:spMk id="6" creationId="{D9A75548-7F41-471E-B396-E29B13485441}"/>
          </ac:spMkLst>
        </pc:spChg>
        <pc:spChg chg="add mod">
          <ac:chgData name="J Barker" userId="8227ee0e-fd3b-4e42-9476-b3edf034b415" providerId="ADAL" clId="{096BBE4A-C17A-4E1C-901C-0DE66BBD1996}" dt="2018-09-11T19:01:44.201" v="1538" actId="1076"/>
          <ac:spMkLst>
            <pc:docMk/>
            <pc:sldMk cId="244546802" sldId="396"/>
            <ac:spMk id="7" creationId="{12360706-8645-44AD-876B-0790F057D8B9}"/>
          </ac:spMkLst>
        </pc:spChg>
        <pc:spChg chg="add mod">
          <ac:chgData name="J Barker" userId="8227ee0e-fd3b-4e42-9476-b3edf034b415" providerId="ADAL" clId="{096BBE4A-C17A-4E1C-901C-0DE66BBD1996}" dt="2018-09-11T19:01:49.606" v="1539" actId="1076"/>
          <ac:spMkLst>
            <pc:docMk/>
            <pc:sldMk cId="244546802" sldId="396"/>
            <ac:spMk id="8" creationId="{A4C5EA09-1D21-403A-81FB-816982AE061F}"/>
          </ac:spMkLst>
        </pc:spChg>
        <pc:spChg chg="add mod">
          <ac:chgData name="J Barker" userId="8227ee0e-fd3b-4e42-9476-b3edf034b415" providerId="ADAL" clId="{096BBE4A-C17A-4E1C-901C-0DE66BBD1996}" dt="2018-09-11T19:01:49.606" v="1539" actId="1076"/>
          <ac:spMkLst>
            <pc:docMk/>
            <pc:sldMk cId="244546802" sldId="396"/>
            <ac:spMk id="9" creationId="{710D4E0E-50FD-4313-AB8F-7F96834BBDC0}"/>
          </ac:spMkLst>
        </pc:spChg>
        <pc:spChg chg="add mod">
          <ac:chgData name="J Barker" userId="8227ee0e-fd3b-4e42-9476-b3edf034b415" providerId="ADAL" clId="{096BBE4A-C17A-4E1C-901C-0DE66BBD1996}" dt="2018-09-11T19:01:44.201" v="1538" actId="1076"/>
          <ac:spMkLst>
            <pc:docMk/>
            <pc:sldMk cId="244546802" sldId="396"/>
            <ac:spMk id="10" creationId="{18909E27-96DA-4DB1-B987-11E6DB7AD8D7}"/>
          </ac:spMkLst>
        </pc:spChg>
        <pc:spChg chg="add mod">
          <ac:chgData name="J Barker" userId="8227ee0e-fd3b-4e42-9476-b3edf034b415" providerId="ADAL" clId="{096BBE4A-C17A-4E1C-901C-0DE66BBD1996}" dt="2018-09-11T19:01:49.606" v="1539" actId="1076"/>
          <ac:spMkLst>
            <pc:docMk/>
            <pc:sldMk cId="244546802" sldId="396"/>
            <ac:spMk id="11" creationId="{6F7147FE-08F2-45AF-98BA-1F887F63AAE4}"/>
          </ac:spMkLst>
        </pc:spChg>
        <pc:picChg chg="add mod modCrop">
          <ac:chgData name="J Barker" userId="8227ee0e-fd3b-4e42-9476-b3edf034b415" providerId="ADAL" clId="{096BBE4A-C17A-4E1C-901C-0DE66BBD1996}" dt="2018-09-11T19:01:35.925" v="1537" actId="1076"/>
          <ac:picMkLst>
            <pc:docMk/>
            <pc:sldMk cId="244546802" sldId="396"/>
            <ac:picMk id="3" creationId="{84E5E283-7BD6-4676-8868-CEAF586E2164}"/>
          </ac:picMkLst>
        </pc:picChg>
        <pc:picChg chg="add mod modCrop">
          <ac:chgData name="J Barker" userId="8227ee0e-fd3b-4e42-9476-b3edf034b415" providerId="ADAL" clId="{096BBE4A-C17A-4E1C-901C-0DE66BBD1996}" dt="2018-09-11T19:01:35.925" v="1537" actId="1076"/>
          <ac:picMkLst>
            <pc:docMk/>
            <pc:sldMk cId="244546802" sldId="396"/>
            <ac:picMk id="4" creationId="{5F6B4945-75BF-448D-811C-A769AB1B2892}"/>
          </ac:picMkLst>
        </pc:picChg>
      </pc:sldChg>
      <pc:sldChg chg="addSp delSp modSp delAnim modAnim">
        <pc:chgData name="J Barker" userId="8227ee0e-fd3b-4e42-9476-b3edf034b415" providerId="ADAL" clId="{096BBE4A-C17A-4E1C-901C-0DE66BBD1996}" dt="2018-09-13T17:43:54.178" v="1727" actId="1076"/>
        <pc:sldMkLst>
          <pc:docMk/>
          <pc:sldMk cId="514302610" sldId="397"/>
        </pc:sldMkLst>
        <pc:spChg chg="mod">
          <ac:chgData name="J Barker" userId="8227ee0e-fd3b-4e42-9476-b3edf034b415" providerId="ADAL" clId="{096BBE4A-C17A-4E1C-901C-0DE66BBD1996}" dt="2018-09-13T17:43:54.178" v="1727" actId="1076"/>
          <ac:spMkLst>
            <pc:docMk/>
            <pc:sldMk cId="514302610" sldId="397"/>
            <ac:spMk id="2" creationId="{D212729B-28F1-4273-9540-7BB9AAC2EA64}"/>
          </ac:spMkLst>
        </pc:spChg>
        <pc:spChg chg="add del mod">
          <ac:chgData name="J Barker" userId="8227ee0e-fd3b-4e42-9476-b3edf034b415" providerId="ADAL" clId="{096BBE4A-C17A-4E1C-901C-0DE66BBD1996}" dt="2018-09-13T17:28:22.701" v="1563" actId="478"/>
          <ac:spMkLst>
            <pc:docMk/>
            <pc:sldMk cId="514302610" sldId="397"/>
            <ac:spMk id="7" creationId="{7159D51A-6344-4F51-BF1D-7A429C24CAA2}"/>
          </ac:spMkLst>
        </pc:spChg>
        <pc:spChg chg="mod">
          <ac:chgData name="J Barker" userId="8227ee0e-fd3b-4e42-9476-b3edf034b415" providerId="ADAL" clId="{096BBE4A-C17A-4E1C-901C-0DE66BBD1996}" dt="2018-09-13T17:37:02.279" v="1705" actId="1076"/>
          <ac:spMkLst>
            <pc:docMk/>
            <pc:sldMk cId="514302610" sldId="397"/>
            <ac:spMk id="13" creationId="{00000000-0000-0000-0000-000000000000}"/>
          </ac:spMkLst>
        </pc:spChg>
        <pc:spChg chg="add mod">
          <ac:chgData name="J Barker" userId="8227ee0e-fd3b-4e42-9476-b3edf034b415" providerId="ADAL" clId="{096BBE4A-C17A-4E1C-901C-0DE66BBD1996}" dt="2018-09-13T17:36:37.461" v="1701" actId="1076"/>
          <ac:spMkLst>
            <pc:docMk/>
            <pc:sldMk cId="514302610" sldId="397"/>
            <ac:spMk id="15" creationId="{D15993AD-BEBA-49BC-9E3D-1756CAB4D378}"/>
          </ac:spMkLst>
        </pc:spChg>
        <pc:spChg chg="del">
          <ac:chgData name="J Barker" userId="8227ee0e-fd3b-4e42-9476-b3edf034b415" providerId="ADAL" clId="{096BBE4A-C17A-4E1C-901C-0DE66BBD1996}" dt="2018-09-13T17:25:21.036" v="1540" actId="478"/>
          <ac:spMkLst>
            <pc:docMk/>
            <pc:sldMk cId="514302610" sldId="397"/>
            <ac:spMk id="18" creationId="{CEEEC574-A8D8-4922-801F-6CC109268B26}"/>
          </ac:spMkLst>
        </pc:spChg>
        <pc:spChg chg="del">
          <ac:chgData name="J Barker" userId="8227ee0e-fd3b-4e42-9476-b3edf034b415" providerId="ADAL" clId="{096BBE4A-C17A-4E1C-901C-0DE66BBD1996}" dt="2018-09-13T17:25:22.779" v="1542" actId="478"/>
          <ac:spMkLst>
            <pc:docMk/>
            <pc:sldMk cId="514302610" sldId="397"/>
            <ac:spMk id="19" creationId="{57DA799D-5820-4270-B0EC-062466DDB03D}"/>
          </ac:spMkLst>
        </pc:spChg>
        <pc:spChg chg="del">
          <ac:chgData name="J Barker" userId="8227ee0e-fd3b-4e42-9476-b3edf034b415" providerId="ADAL" clId="{096BBE4A-C17A-4E1C-901C-0DE66BBD1996}" dt="2018-09-13T17:25:21.907" v="1541" actId="478"/>
          <ac:spMkLst>
            <pc:docMk/>
            <pc:sldMk cId="514302610" sldId="397"/>
            <ac:spMk id="20" creationId="{CBC0BEAF-824C-4EBD-A7DE-601893180F5F}"/>
          </ac:spMkLst>
        </pc:spChg>
        <pc:spChg chg="add mod">
          <ac:chgData name="J Barker" userId="8227ee0e-fd3b-4e42-9476-b3edf034b415" providerId="ADAL" clId="{096BBE4A-C17A-4E1C-901C-0DE66BBD1996}" dt="2018-09-13T17:42:12.895" v="1713" actId="1076"/>
          <ac:spMkLst>
            <pc:docMk/>
            <pc:sldMk cId="514302610" sldId="397"/>
            <ac:spMk id="22" creationId="{FBB2B6FF-A0EB-43A5-A6ED-B58DBB3A4B3D}"/>
          </ac:spMkLst>
        </pc:spChg>
        <pc:spChg chg="add mod">
          <ac:chgData name="J Barker" userId="8227ee0e-fd3b-4e42-9476-b3edf034b415" providerId="ADAL" clId="{096BBE4A-C17A-4E1C-901C-0DE66BBD1996}" dt="2018-09-13T17:41:55.052" v="1710" actId="1076"/>
          <ac:spMkLst>
            <pc:docMk/>
            <pc:sldMk cId="514302610" sldId="397"/>
            <ac:spMk id="23" creationId="{708A518E-8441-4894-AF5F-7904EE9C20E3}"/>
          </ac:spMkLst>
        </pc:spChg>
        <pc:spChg chg="add mod">
          <ac:chgData name="J Barker" userId="8227ee0e-fd3b-4e42-9476-b3edf034b415" providerId="ADAL" clId="{096BBE4A-C17A-4E1C-901C-0DE66BBD1996}" dt="2018-09-13T17:36:25.143" v="1699" actId="1076"/>
          <ac:spMkLst>
            <pc:docMk/>
            <pc:sldMk cId="514302610" sldId="397"/>
            <ac:spMk id="24" creationId="{2EA2504D-8A1A-4D5D-9448-1B1A54DF31DD}"/>
          </ac:spMkLst>
        </pc:spChg>
        <pc:spChg chg="add mod">
          <ac:chgData name="J Barker" userId="8227ee0e-fd3b-4e42-9476-b3edf034b415" providerId="ADAL" clId="{096BBE4A-C17A-4E1C-901C-0DE66BBD1996}" dt="2018-09-13T17:43:37.690" v="1726" actId="5793"/>
          <ac:spMkLst>
            <pc:docMk/>
            <pc:sldMk cId="514302610" sldId="397"/>
            <ac:spMk id="25" creationId="{408BB80A-A4C1-44C3-8622-EFB27DD21417}"/>
          </ac:spMkLst>
        </pc:spChg>
        <pc:spChg chg="add del">
          <ac:chgData name="J Barker" userId="8227ee0e-fd3b-4e42-9476-b3edf034b415" providerId="ADAL" clId="{096BBE4A-C17A-4E1C-901C-0DE66BBD1996}" dt="2018-09-13T17:43:33.848" v="1722" actId="478"/>
          <ac:spMkLst>
            <pc:docMk/>
            <pc:sldMk cId="514302610" sldId="397"/>
            <ac:spMk id="28" creationId="{CA3041AE-1EF9-431B-9DF9-8882FC726CF9}"/>
          </ac:spMkLst>
        </pc:spChg>
        <pc:picChg chg="add mod">
          <ac:chgData name="J Barker" userId="8227ee0e-fd3b-4e42-9476-b3edf034b415" providerId="ADAL" clId="{096BBE4A-C17A-4E1C-901C-0DE66BBD1996}" dt="2018-09-13T17:41:52.351" v="1709" actId="1076"/>
          <ac:picMkLst>
            <pc:docMk/>
            <pc:sldMk cId="514302610" sldId="397"/>
            <ac:picMk id="4" creationId="{2C3CAABE-47B4-4189-B60A-AFB5674B0FCD}"/>
          </ac:picMkLst>
        </pc:picChg>
        <pc:picChg chg="add mod">
          <ac:chgData name="J Barker" userId="8227ee0e-fd3b-4e42-9476-b3edf034b415" providerId="ADAL" clId="{096BBE4A-C17A-4E1C-901C-0DE66BBD1996}" dt="2018-09-13T17:42:37.881" v="1717" actId="14100"/>
          <ac:picMkLst>
            <pc:docMk/>
            <pc:sldMk cId="514302610" sldId="397"/>
            <ac:picMk id="6" creationId="{61472F22-A071-4671-9FA3-E9CBA120764C}"/>
          </ac:picMkLst>
        </pc:picChg>
        <pc:picChg chg="add del mod">
          <ac:chgData name="J Barker" userId="8227ee0e-fd3b-4e42-9476-b3edf034b415" providerId="ADAL" clId="{096BBE4A-C17A-4E1C-901C-0DE66BBD1996}" dt="2018-09-13T17:35:20.480" v="1686" actId="478"/>
          <ac:picMkLst>
            <pc:docMk/>
            <pc:sldMk cId="514302610" sldId="397"/>
            <ac:picMk id="8" creationId="{468CD5EA-76AA-41F1-ADEF-305428F7C1CF}"/>
          </ac:picMkLst>
        </pc:picChg>
        <pc:picChg chg="add mod">
          <ac:chgData name="J Barker" userId="8227ee0e-fd3b-4e42-9476-b3edf034b415" providerId="ADAL" clId="{096BBE4A-C17A-4E1C-901C-0DE66BBD1996}" dt="2018-09-13T17:42:25.774" v="1714" actId="1076"/>
          <ac:picMkLst>
            <pc:docMk/>
            <pc:sldMk cId="514302610" sldId="397"/>
            <ac:picMk id="9" creationId="{BF322C28-F184-4FBF-9F1E-3A3E85D0906F}"/>
          </ac:picMkLst>
        </pc:picChg>
        <pc:picChg chg="add mod">
          <ac:chgData name="J Barker" userId="8227ee0e-fd3b-4e42-9476-b3edf034b415" providerId="ADAL" clId="{096BBE4A-C17A-4E1C-901C-0DE66BBD1996}" dt="2018-09-13T17:42:34.153" v="1716" actId="1076"/>
          <ac:picMkLst>
            <pc:docMk/>
            <pc:sldMk cId="514302610" sldId="397"/>
            <ac:picMk id="10" creationId="{8375949B-B417-4ECD-A692-20820CB07864}"/>
          </ac:picMkLst>
        </pc:picChg>
        <pc:picChg chg="del">
          <ac:chgData name="J Barker" userId="8227ee0e-fd3b-4e42-9476-b3edf034b415" providerId="ADAL" clId="{096BBE4A-C17A-4E1C-901C-0DE66BBD1996}" dt="2018-09-13T17:25:26.029" v="1543" actId="478"/>
          <ac:picMkLst>
            <pc:docMk/>
            <pc:sldMk cId="514302610" sldId="397"/>
            <ac:picMk id="14" creationId="{00000000-0000-0000-0000-000000000000}"/>
          </ac:picMkLst>
        </pc:picChg>
        <pc:picChg chg="del">
          <ac:chgData name="J Barker" userId="8227ee0e-fd3b-4e42-9476-b3edf034b415" providerId="ADAL" clId="{096BBE4A-C17A-4E1C-901C-0DE66BBD1996}" dt="2018-09-13T17:25:26.029" v="1543" actId="478"/>
          <ac:picMkLst>
            <pc:docMk/>
            <pc:sldMk cId="514302610" sldId="397"/>
            <ac:picMk id="16" creationId="{00000000-0000-0000-0000-000000000000}"/>
          </ac:picMkLst>
        </pc:picChg>
        <pc:picChg chg="del">
          <ac:chgData name="J Barker" userId="8227ee0e-fd3b-4e42-9476-b3edf034b415" providerId="ADAL" clId="{096BBE4A-C17A-4E1C-901C-0DE66BBD1996}" dt="2018-09-13T17:25:26.029" v="1543" actId="478"/>
          <ac:picMkLst>
            <pc:docMk/>
            <pc:sldMk cId="514302610" sldId="397"/>
            <ac:picMk id="17" creationId="{00000000-0000-0000-0000-000000000000}"/>
          </ac:picMkLst>
        </pc:picChg>
        <pc:picChg chg="add mod">
          <ac:chgData name="J Barker" userId="8227ee0e-fd3b-4e42-9476-b3edf034b415" providerId="ADAL" clId="{096BBE4A-C17A-4E1C-901C-0DE66BBD1996}" dt="2018-09-13T17:43:01.551" v="1720" actId="1076"/>
          <ac:picMkLst>
            <pc:docMk/>
            <pc:sldMk cId="514302610" sldId="397"/>
            <ac:picMk id="26" creationId="{1B066D4E-1966-4D59-BBE8-C950DEB94898}"/>
          </ac:picMkLst>
        </pc:picChg>
        <pc:picChg chg="del">
          <ac:chgData name="J Barker" userId="8227ee0e-fd3b-4e42-9476-b3edf034b415" providerId="ADAL" clId="{096BBE4A-C17A-4E1C-901C-0DE66BBD1996}" dt="2018-09-13T17:25:26.029" v="1543" actId="478"/>
          <ac:picMkLst>
            <pc:docMk/>
            <pc:sldMk cId="514302610" sldId="397"/>
            <ac:picMk id="63490"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03/10/2018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84FA946-96D3-4D6E-B846-4BFDA4E73D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59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needs doing with lens shape correct size for our lens shapes/prisms</a:t>
            </a:r>
          </a:p>
        </p:txBody>
      </p:sp>
      <p:sp>
        <p:nvSpPr>
          <p:cNvPr id="4" name="Slide Number Placeholder 3"/>
          <p:cNvSpPr>
            <a:spLocks noGrp="1"/>
          </p:cNvSpPr>
          <p:nvPr>
            <p:ph type="sldNum" sz="quarter" idx="10"/>
          </p:nvPr>
        </p:nvSpPr>
        <p:spPr/>
        <p:txBody>
          <a:bodyPr/>
          <a:lstStyle/>
          <a:p>
            <a:fld id="{884FA946-96D3-4D6E-B846-4BFDA4E73D69}" type="slidenum">
              <a:rPr lang="en-GB" smtClean="0"/>
              <a:pPr/>
              <a:t>6</a:t>
            </a:fld>
            <a:endParaRPr lang="en-GB"/>
          </a:p>
        </p:txBody>
      </p:sp>
    </p:spTree>
    <p:extLst>
      <p:ext uri="{BB962C8B-B14F-4D97-AF65-F5344CB8AC3E}">
        <p14:creationId xmlns:p14="http://schemas.microsoft.com/office/powerpoint/2010/main" val="341632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Boardworks GCSE Separate Sciences 2011</a:t>
            </a:r>
          </a:p>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Lenses</a:t>
            </a:r>
          </a:p>
        </p:txBody>
      </p:sp>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Teacher notes</a:t>
            </a:r>
          </a:p>
          <a:p>
            <a:pPr>
              <a:spcBef>
                <a:spcPct val="0"/>
              </a:spcBef>
            </a:pPr>
            <a:r>
              <a:rPr lang="en-GB" altLang="en-US"/>
              <a:t>Test all of the lenses in the first part of the experiment to move on to a summary screen with a table of results and two questions to answer. </a:t>
            </a:r>
          </a:p>
          <a:p>
            <a:pPr>
              <a:spcBef>
                <a:spcPct val="0"/>
              </a:spcBef>
            </a:pPr>
            <a:r>
              <a:rPr lang="en-GB" altLang="en-US"/>
              <a:t>Students should notice that a fatter lens is likely to produce much greater incidence angles, due to its pronounced curve. This will result in a greater level of refraction, and thus a more powerful lens.</a:t>
            </a:r>
          </a:p>
          <a:p>
            <a:pPr>
              <a:spcBef>
                <a:spcPct val="0"/>
              </a:spcBef>
            </a:pPr>
            <a:r>
              <a:rPr lang="en-GB" altLang="en-US"/>
              <a:t>Students should also see that for a given focal length, a lens made from a material with a greater refractive index will be thinner than a lens made from a material with a lower refractive index. This means that new materials being developed with greater refractive indexes will allow lenses to be manufactured thinner.</a:t>
            </a:r>
          </a:p>
          <a:p>
            <a:pPr>
              <a:spcBef>
                <a:spcPct val="0"/>
              </a:spcBef>
            </a:pPr>
            <a:r>
              <a:rPr lang="en-GB" altLang="en-US" b="1" i="1"/>
              <a:t>The knowledge that a lens with a given focal length can be manufactured thinner if the medium has a higher refractive index is higher tier for AQA Separate Sciences.</a:t>
            </a:r>
          </a:p>
        </p:txBody>
      </p:sp>
      <p:sp>
        <p:nvSpPr>
          <p:cNvPr id="4506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264" rtl="0" eaLnBrk="1" fontAlgn="base" latinLnBrk="0" hangingPunct="1">
              <a:lnSpc>
                <a:spcPct val="100000"/>
              </a:lnSpc>
              <a:spcBef>
                <a:spcPct val="0"/>
              </a:spcBef>
              <a:spcAft>
                <a:spcPct val="0"/>
              </a:spcAft>
              <a:buClrTx/>
              <a:buSzTx/>
              <a:buFontTx/>
              <a:buNone/>
              <a:tabLst/>
              <a:defRPr/>
            </a:pPr>
            <a:fld id="{36E96F78-32A3-4089-B001-7DF408A6D5A2}" type="slidenum">
              <a:rPr kumimoji="0" lang="en-GB"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64" rtl="0" eaLnBrk="1" fontAlgn="base" latinLnBrk="0" hangingPunct="1">
                <a:lnSpc>
                  <a:spcPct val="100000"/>
                </a:lnSpc>
                <a:spcBef>
                  <a:spcPct val="0"/>
                </a:spcBef>
                <a:spcAft>
                  <a:spcPct val="0"/>
                </a:spcAft>
                <a:buClrTx/>
                <a:buSzTx/>
                <a:buFontTx/>
                <a:buNone/>
                <a:tabLst/>
                <a:defRPr/>
              </a:pPr>
              <a:t>11</a:t>
            </a:fld>
            <a:endPar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114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Boardworks GCSE Separate Sciences 2011</a:t>
            </a:r>
          </a:p>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Lenses</a:t>
            </a:r>
          </a:p>
        </p:txBody>
      </p:sp>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Teacher notes</a:t>
            </a:r>
          </a:p>
          <a:p>
            <a:pPr>
              <a:spcBef>
                <a:spcPct val="0"/>
              </a:spcBef>
            </a:pPr>
            <a:r>
              <a:rPr lang="en-GB" altLang="en-US"/>
              <a:t>This animation explains the function of a convex lens in terms of refraction. Between each stage, students could be asked to predict what will happen next, using their knowledge of refraction. Can they predict the relative position of the focal point in a fat or thin lens?</a:t>
            </a:r>
          </a:p>
          <a:p>
            <a:pPr>
              <a:spcBef>
                <a:spcPct val="0"/>
              </a:spcBef>
            </a:pPr>
            <a:r>
              <a:rPr lang="en-GB" altLang="en-US"/>
              <a:t>Light rays are parallel when the light source is very distant, as is the case with light from astronomical objects such as the Sun.</a:t>
            </a:r>
          </a:p>
        </p:txBody>
      </p:sp>
      <p:sp>
        <p:nvSpPr>
          <p:cNvPr id="4506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32" rtl="0" eaLnBrk="1" fontAlgn="base" latinLnBrk="0" hangingPunct="1">
              <a:lnSpc>
                <a:spcPct val="100000"/>
              </a:lnSpc>
              <a:spcBef>
                <a:spcPct val="0"/>
              </a:spcBef>
              <a:spcAft>
                <a:spcPct val="0"/>
              </a:spcAft>
              <a:buClrTx/>
              <a:buSzTx/>
              <a:buFontTx/>
              <a:buNone/>
              <a:tabLst/>
              <a:defRPr/>
            </a:pPr>
            <a:fld id="{D6914D99-A2E3-4B2C-B9FF-ACE72000F9C6}" type="slidenum">
              <a:rPr kumimoji="0" lang="en-GB"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2" rtl="0" eaLnBrk="1" fontAlgn="base" latinLnBrk="0" hangingPunct="1">
                <a:lnSpc>
                  <a:spcPct val="100000"/>
                </a:lnSpc>
                <a:spcBef>
                  <a:spcPct val="0"/>
                </a:spcBef>
                <a:spcAft>
                  <a:spcPct val="0"/>
                </a:spcAft>
                <a:buClrTx/>
                <a:buSzTx/>
                <a:buFontTx/>
                <a:buNone/>
                <a:tabLst/>
                <a:defRPr/>
              </a:pPr>
              <a:t>13</a:t>
            </a:fld>
            <a:endPar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580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122FE5-B56B-4BA0-8CC4-605AA0E21D45}" type="slidenum">
              <a:rPr lang="en-US" altLang="en-US"/>
              <a:pPr/>
              <a:t>‹#›</a:t>
            </a:fld>
            <a:endParaRPr lang="en-US" altLang="en-US"/>
          </a:p>
        </p:txBody>
      </p:sp>
    </p:spTree>
    <p:extLst>
      <p:ext uri="{BB962C8B-B14F-4D97-AF65-F5344CB8AC3E}">
        <p14:creationId xmlns:p14="http://schemas.microsoft.com/office/powerpoint/2010/main" val="11338798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5121353-6C21-4EA5-B6DD-99B782DE4D13}" type="slidenum">
              <a:rPr lang="en-US" altLang="en-US"/>
              <a:pPr/>
              <a:t>‹#›</a:t>
            </a:fld>
            <a:endParaRPr lang="en-US" altLang="en-US"/>
          </a:p>
        </p:txBody>
      </p:sp>
    </p:spTree>
    <p:extLst>
      <p:ext uri="{BB962C8B-B14F-4D97-AF65-F5344CB8AC3E}">
        <p14:creationId xmlns:p14="http://schemas.microsoft.com/office/powerpoint/2010/main" val="1683172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01604A8-A616-4578-AA08-A56D6EF15740}" type="slidenum">
              <a:rPr lang="en-US" altLang="en-US"/>
              <a:pPr/>
              <a:t>‹#›</a:t>
            </a:fld>
            <a:endParaRPr lang="en-US" altLang="en-US"/>
          </a:p>
        </p:txBody>
      </p:sp>
    </p:spTree>
    <p:extLst>
      <p:ext uri="{BB962C8B-B14F-4D97-AF65-F5344CB8AC3E}">
        <p14:creationId xmlns:p14="http://schemas.microsoft.com/office/powerpoint/2010/main" val="2155226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18A06BC-1330-4A4A-BF49-DE3E3D95C986}" type="slidenum">
              <a:rPr lang="en-US" altLang="en-US"/>
              <a:pPr/>
              <a:t>‹#›</a:t>
            </a:fld>
            <a:endParaRPr lang="en-US" altLang="en-US"/>
          </a:p>
        </p:txBody>
      </p:sp>
    </p:spTree>
    <p:extLst>
      <p:ext uri="{BB962C8B-B14F-4D97-AF65-F5344CB8AC3E}">
        <p14:creationId xmlns:p14="http://schemas.microsoft.com/office/powerpoint/2010/main" val="21948997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9C10CA3-0B8C-4470-A730-FC68F6A39C86}" type="slidenum">
              <a:rPr lang="en-US" altLang="en-US"/>
              <a:pPr/>
              <a:t>‹#›</a:t>
            </a:fld>
            <a:endParaRPr lang="en-US" altLang="en-US"/>
          </a:p>
        </p:txBody>
      </p:sp>
    </p:spTree>
    <p:extLst>
      <p:ext uri="{BB962C8B-B14F-4D97-AF65-F5344CB8AC3E}">
        <p14:creationId xmlns:p14="http://schemas.microsoft.com/office/powerpoint/2010/main" val="1025990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2F5745A-DFC8-4DDA-A5A0-E8C6932CFE39}" type="slidenum">
              <a:rPr lang="en-US" altLang="en-US"/>
              <a:pPr/>
              <a:t>‹#›</a:t>
            </a:fld>
            <a:endParaRPr lang="en-US" altLang="en-US"/>
          </a:p>
        </p:txBody>
      </p:sp>
    </p:spTree>
    <p:extLst>
      <p:ext uri="{BB962C8B-B14F-4D97-AF65-F5344CB8AC3E}">
        <p14:creationId xmlns:p14="http://schemas.microsoft.com/office/powerpoint/2010/main" val="41219938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E01C20D-099E-4E5E-81DF-1A395CDF6B0D}" type="slidenum">
              <a:rPr lang="en-US" altLang="en-US"/>
              <a:pPr/>
              <a:t>‹#›</a:t>
            </a:fld>
            <a:endParaRPr lang="en-US" altLang="en-US"/>
          </a:p>
        </p:txBody>
      </p:sp>
    </p:spTree>
    <p:extLst>
      <p:ext uri="{BB962C8B-B14F-4D97-AF65-F5344CB8AC3E}">
        <p14:creationId xmlns:p14="http://schemas.microsoft.com/office/powerpoint/2010/main" val="2611033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085562-B030-449D-BD6B-89B2B99EF22A}" type="slidenum">
              <a:rPr lang="en-US" altLang="en-US"/>
              <a:pPr/>
              <a:t>‹#›</a:t>
            </a:fld>
            <a:endParaRPr lang="en-US" altLang="en-US"/>
          </a:p>
        </p:txBody>
      </p:sp>
    </p:spTree>
    <p:extLst>
      <p:ext uri="{BB962C8B-B14F-4D97-AF65-F5344CB8AC3E}">
        <p14:creationId xmlns:p14="http://schemas.microsoft.com/office/powerpoint/2010/main" val="20793237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FDFF3E-FBDC-427D-A5BA-19885B43C494}" type="slidenum">
              <a:rPr lang="en-US" altLang="en-US"/>
              <a:pPr/>
              <a:t>‹#›</a:t>
            </a:fld>
            <a:endParaRPr lang="en-US" altLang="en-US"/>
          </a:p>
        </p:txBody>
      </p:sp>
    </p:spTree>
    <p:extLst>
      <p:ext uri="{BB962C8B-B14F-4D97-AF65-F5344CB8AC3E}">
        <p14:creationId xmlns:p14="http://schemas.microsoft.com/office/powerpoint/2010/main" val="13289811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745082-B3B2-4874-A69B-B3C4FD94FA2A}" type="slidenum">
              <a:rPr lang="en-US" altLang="en-US"/>
              <a:pPr/>
              <a:t>‹#›</a:t>
            </a:fld>
            <a:endParaRPr lang="en-US" altLang="en-US"/>
          </a:p>
        </p:txBody>
      </p:sp>
    </p:spTree>
    <p:extLst>
      <p:ext uri="{BB962C8B-B14F-4D97-AF65-F5344CB8AC3E}">
        <p14:creationId xmlns:p14="http://schemas.microsoft.com/office/powerpoint/2010/main" val="386777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4E1C7B3D-81A0-4822-A9AB-5673A6D2E9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C7EC9458-EEF3-460D-BDFB-B7F9C403F66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447033E-3BE7-46AB-9F49-7D8583D8E028}"/>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8Jc</a:t>
            </a:r>
            <a:endParaRPr lang="en-GB" altLang="en-US" sz="1013">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D726CAA5-1F49-43EE-ACBA-75F772568994}"/>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84683380"/>
      </p:ext>
    </p:extLst>
  </p:cSld>
  <p:clrMapOvr>
    <a:masterClrMapping/>
  </p:clrMapOvr>
  <p:transition>
    <p:sndAc>
      <p:stSnd>
        <p:snd r:embed="rId1" name="click.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6714E0BA-7F02-42A0-849A-31F67FE63AE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1068138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AAAE123E-7456-423B-B168-298397F2CFAD}"/>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1454103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3470D4CB-174A-46AE-82C5-22CAA184517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32089175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5955B7A6-BD03-4EFF-81AC-C92763D990A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8484829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0D334447-E8C5-408E-86FA-6F80BF147430}"/>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02745527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55F74695-411F-4291-AB34-8E18C352C02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567122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847CB45-CAE4-4911-B1E9-F260D97507E5}"/>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5266622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22FAC806-73B6-485A-A747-88631280D30A}"/>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3193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7AAD0696-9ADA-4967-A1B4-44F77CD3C52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094439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830ED202-9046-4FCE-BA96-EFF1D6186E4B}"/>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2775398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A7D74D43-57A3-4F24-9105-B9496C4A6FA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97441525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691EDF6A-A00E-49A1-B75B-BB16059D0AB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6682186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380" indent="0" algn="ctr">
              <a:buNone/>
              <a:defRPr/>
            </a:lvl2pPr>
            <a:lvl3pPr marL="684814" indent="0" algn="ctr">
              <a:buNone/>
              <a:defRPr/>
            </a:lvl3pPr>
            <a:lvl4pPr marL="1027221" indent="0" algn="ctr">
              <a:buNone/>
              <a:defRPr/>
            </a:lvl4pPr>
            <a:lvl5pPr marL="1369628" indent="0" algn="ctr">
              <a:buNone/>
              <a:defRPr/>
            </a:lvl5pPr>
            <a:lvl6pPr marL="1712063" indent="0" algn="ctr">
              <a:buNone/>
              <a:defRPr/>
            </a:lvl6pPr>
            <a:lvl7pPr marL="2054441" indent="0" algn="ctr">
              <a:buNone/>
              <a:defRPr/>
            </a:lvl7pPr>
            <a:lvl8pPr marL="2396820" indent="0" algn="ctr">
              <a:buNone/>
              <a:defRPr/>
            </a:lvl8pPr>
            <a:lvl9pPr marL="2739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546802-C4CB-4633-A761-26C25FD766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9309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F73F62-F558-44E2-ABC8-6D6839C91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963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380" indent="0">
              <a:buNone/>
              <a:defRPr sz="1400"/>
            </a:lvl2pPr>
            <a:lvl3pPr marL="684814" indent="0">
              <a:buNone/>
              <a:defRPr sz="1200"/>
            </a:lvl3pPr>
            <a:lvl4pPr marL="1027221" indent="0">
              <a:buNone/>
              <a:defRPr sz="1100"/>
            </a:lvl4pPr>
            <a:lvl5pPr marL="1369628" indent="0">
              <a:buNone/>
              <a:defRPr sz="1100"/>
            </a:lvl5pPr>
            <a:lvl6pPr marL="1712063" indent="0">
              <a:buNone/>
              <a:defRPr sz="1100"/>
            </a:lvl6pPr>
            <a:lvl7pPr marL="2054441" indent="0">
              <a:buNone/>
              <a:defRPr sz="1100"/>
            </a:lvl7pPr>
            <a:lvl8pPr marL="2396820" indent="0">
              <a:buNone/>
              <a:defRPr sz="1100"/>
            </a:lvl8pPr>
            <a:lvl9pPr marL="2739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FEFBB-D01E-4F52-931A-03B1EE0702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1734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50549A-83F9-45B8-A4F9-49CF51DDAE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1006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380" indent="0">
              <a:buNone/>
              <a:defRPr sz="1500" b="1"/>
            </a:lvl2pPr>
            <a:lvl3pPr marL="684814" indent="0">
              <a:buNone/>
              <a:defRPr sz="1400" b="1"/>
            </a:lvl3pPr>
            <a:lvl4pPr marL="1027221" indent="0">
              <a:buNone/>
              <a:defRPr sz="1200" b="1"/>
            </a:lvl4pPr>
            <a:lvl5pPr marL="1369628" indent="0">
              <a:buNone/>
              <a:defRPr sz="1200" b="1"/>
            </a:lvl5pPr>
            <a:lvl6pPr marL="1712063" indent="0">
              <a:buNone/>
              <a:defRPr sz="1200" b="1"/>
            </a:lvl6pPr>
            <a:lvl7pPr marL="2054441" indent="0">
              <a:buNone/>
              <a:defRPr sz="1200" b="1"/>
            </a:lvl7pPr>
            <a:lvl8pPr marL="2396820" indent="0">
              <a:buNone/>
              <a:defRPr sz="1200" b="1"/>
            </a:lvl8pPr>
            <a:lvl9pPr marL="2739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84" y="1151335"/>
            <a:ext cx="4041775" cy="479822"/>
          </a:xfrm>
        </p:spPr>
        <p:txBody>
          <a:bodyPr anchor="b"/>
          <a:lstStyle>
            <a:lvl1pPr marL="0" indent="0">
              <a:buNone/>
              <a:defRPr sz="1800" b="1"/>
            </a:lvl1pPr>
            <a:lvl2pPr marL="342380" indent="0">
              <a:buNone/>
              <a:defRPr sz="1500" b="1"/>
            </a:lvl2pPr>
            <a:lvl3pPr marL="684814" indent="0">
              <a:buNone/>
              <a:defRPr sz="1400" b="1"/>
            </a:lvl3pPr>
            <a:lvl4pPr marL="1027221" indent="0">
              <a:buNone/>
              <a:defRPr sz="1200" b="1"/>
            </a:lvl4pPr>
            <a:lvl5pPr marL="1369628" indent="0">
              <a:buNone/>
              <a:defRPr sz="1200" b="1"/>
            </a:lvl5pPr>
            <a:lvl6pPr marL="1712063" indent="0">
              <a:buNone/>
              <a:defRPr sz="1200" b="1"/>
            </a:lvl6pPr>
            <a:lvl7pPr marL="2054441" indent="0">
              <a:buNone/>
              <a:defRPr sz="1200" b="1"/>
            </a:lvl7pPr>
            <a:lvl8pPr marL="2396820" indent="0">
              <a:buNone/>
              <a:defRPr sz="1200" b="1"/>
            </a:lvl8pPr>
            <a:lvl9pPr marL="2739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8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CD0F9-8D6F-47C5-93C2-D11201FA88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0767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9CBEDF-E73F-4BE1-A3F0-BDEB1A6D74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2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C70F36-8555-4270-9D1C-9531BC460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28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380" indent="0">
              <a:buNone/>
              <a:defRPr sz="900"/>
            </a:lvl2pPr>
            <a:lvl3pPr marL="684814" indent="0">
              <a:buNone/>
              <a:defRPr sz="800"/>
            </a:lvl3pPr>
            <a:lvl4pPr marL="1027221" indent="0">
              <a:buNone/>
              <a:defRPr sz="700"/>
            </a:lvl4pPr>
            <a:lvl5pPr marL="1369628" indent="0">
              <a:buNone/>
              <a:defRPr sz="700"/>
            </a:lvl5pPr>
            <a:lvl6pPr marL="1712063" indent="0">
              <a:buNone/>
              <a:defRPr sz="700"/>
            </a:lvl6pPr>
            <a:lvl7pPr marL="2054441" indent="0">
              <a:buNone/>
              <a:defRPr sz="700"/>
            </a:lvl7pPr>
            <a:lvl8pPr marL="2396820" indent="0">
              <a:buNone/>
              <a:defRPr sz="700"/>
            </a:lvl8pPr>
            <a:lvl9pPr marL="2739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C6E6DC-E1B6-41CA-BDB1-ADB36357F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24710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380" indent="0">
              <a:buNone/>
              <a:defRPr sz="2100"/>
            </a:lvl2pPr>
            <a:lvl3pPr marL="684814" indent="0">
              <a:buNone/>
              <a:defRPr sz="1800"/>
            </a:lvl3pPr>
            <a:lvl4pPr marL="1027221" indent="0">
              <a:buNone/>
              <a:defRPr sz="1500"/>
            </a:lvl4pPr>
            <a:lvl5pPr marL="1369628" indent="0">
              <a:buNone/>
              <a:defRPr sz="1500"/>
            </a:lvl5pPr>
            <a:lvl6pPr marL="1712063" indent="0">
              <a:buNone/>
              <a:defRPr sz="1500"/>
            </a:lvl6pPr>
            <a:lvl7pPr marL="2054441" indent="0">
              <a:buNone/>
              <a:defRPr sz="1500"/>
            </a:lvl7pPr>
            <a:lvl8pPr marL="2396820" indent="0">
              <a:buNone/>
              <a:defRPr sz="1500"/>
            </a:lvl8pPr>
            <a:lvl9pPr marL="2739200" indent="0">
              <a:buNone/>
              <a:defRPr sz="1500"/>
            </a:lvl9pPr>
          </a:lstStyle>
          <a:p>
            <a:pPr lvl="0"/>
            <a:endParaRPr lang="en-GB" noProof="0"/>
          </a:p>
        </p:txBody>
      </p:sp>
      <p:sp>
        <p:nvSpPr>
          <p:cNvPr id="4" name="Text Placeholder 3"/>
          <p:cNvSpPr>
            <a:spLocks noGrp="1"/>
          </p:cNvSpPr>
          <p:nvPr>
            <p:ph type="body" sz="half" idx="2"/>
          </p:nvPr>
        </p:nvSpPr>
        <p:spPr>
          <a:xfrm>
            <a:off x="1792288" y="4025561"/>
            <a:ext cx="5486400" cy="603647"/>
          </a:xfrm>
        </p:spPr>
        <p:txBody>
          <a:bodyPr/>
          <a:lstStyle>
            <a:lvl1pPr marL="0" indent="0">
              <a:buNone/>
              <a:defRPr sz="1100"/>
            </a:lvl1pPr>
            <a:lvl2pPr marL="342380" indent="0">
              <a:buNone/>
              <a:defRPr sz="900"/>
            </a:lvl2pPr>
            <a:lvl3pPr marL="684814" indent="0">
              <a:buNone/>
              <a:defRPr sz="800"/>
            </a:lvl3pPr>
            <a:lvl4pPr marL="1027221" indent="0">
              <a:buNone/>
              <a:defRPr sz="700"/>
            </a:lvl4pPr>
            <a:lvl5pPr marL="1369628" indent="0">
              <a:buNone/>
              <a:defRPr sz="700"/>
            </a:lvl5pPr>
            <a:lvl6pPr marL="1712063" indent="0">
              <a:buNone/>
              <a:defRPr sz="700"/>
            </a:lvl6pPr>
            <a:lvl7pPr marL="2054441" indent="0">
              <a:buNone/>
              <a:defRPr sz="700"/>
            </a:lvl7pPr>
            <a:lvl8pPr marL="2396820" indent="0">
              <a:buNone/>
              <a:defRPr sz="700"/>
            </a:lvl8pPr>
            <a:lvl9pPr marL="2739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D20BAC-DE39-49E2-8B97-87C6421CA2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19437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5A0957-CF08-4A36-A766-850EDF5491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0608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37C7D-69AC-4AF6-9156-5A431F0830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487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3E4393-9009-42B6-8321-68E7181C22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43346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a:prstGeom prst="rect">
            <a:avLst/>
          </a:prstGeom>
        </p:spPr>
        <p:txBody>
          <a:bodyPr lIns="68502" tIns="34289" rIns="68502" bIns="34289"/>
          <a:lstStyle>
            <a:lvl1pPr marL="0" indent="0" algn="ctr">
              <a:buNone/>
              <a:defRPr sz="1800"/>
            </a:lvl1pPr>
            <a:lvl2pPr marL="342434" indent="0" algn="ctr">
              <a:buNone/>
              <a:defRPr sz="1500"/>
            </a:lvl2pPr>
            <a:lvl3pPr marL="684916" indent="0" algn="ctr">
              <a:buNone/>
              <a:defRPr sz="1400"/>
            </a:lvl3pPr>
            <a:lvl4pPr marL="1027374" indent="0" algn="ctr">
              <a:buNone/>
              <a:defRPr sz="1200"/>
            </a:lvl4pPr>
            <a:lvl5pPr marL="1369832" indent="0" algn="ctr">
              <a:buNone/>
              <a:defRPr sz="1200"/>
            </a:lvl5pPr>
            <a:lvl6pPr marL="1712315" indent="0" algn="ctr">
              <a:buNone/>
              <a:defRPr sz="1200"/>
            </a:lvl6pPr>
            <a:lvl7pPr marL="2054747" indent="0" algn="ctr">
              <a:buNone/>
              <a:defRPr sz="1200"/>
            </a:lvl7pPr>
            <a:lvl8pPr marL="2397180" indent="0" algn="ctr">
              <a:buNone/>
              <a:defRPr sz="1200"/>
            </a:lvl8pPr>
            <a:lvl9pPr marL="2739614"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6876118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65851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57"/>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9"/>
            <a:ext cx="7886700" cy="1125140"/>
          </a:xfrm>
          <a:prstGeom prst="rect">
            <a:avLst/>
          </a:prstGeom>
        </p:spPr>
        <p:txBody>
          <a:bodyPr lIns="68502" tIns="34289" rIns="68502" bIns="34289"/>
          <a:lstStyle>
            <a:lvl1pPr marL="0" indent="0">
              <a:buNone/>
              <a:defRPr sz="1800"/>
            </a:lvl1pPr>
            <a:lvl2pPr marL="342434" indent="0">
              <a:buNone/>
              <a:defRPr sz="1500"/>
            </a:lvl2pPr>
            <a:lvl3pPr marL="684916" indent="0">
              <a:buNone/>
              <a:defRPr sz="1400"/>
            </a:lvl3pPr>
            <a:lvl4pPr marL="1027374" indent="0">
              <a:buNone/>
              <a:defRPr sz="1200"/>
            </a:lvl4pPr>
            <a:lvl5pPr marL="1369832" indent="0">
              <a:buNone/>
              <a:defRPr sz="1200"/>
            </a:lvl5pPr>
            <a:lvl6pPr marL="1712315" indent="0">
              <a:buNone/>
              <a:defRPr sz="1200"/>
            </a:lvl6pPr>
            <a:lvl7pPr marL="2054747" indent="0">
              <a:buNone/>
              <a:defRPr sz="1200"/>
            </a:lvl7pPr>
            <a:lvl8pPr marL="2397180" indent="0">
              <a:buNone/>
              <a:defRPr sz="1200"/>
            </a:lvl8pPr>
            <a:lvl9pPr marL="2739614" indent="0">
              <a:buNone/>
              <a:defRPr sz="1200"/>
            </a:lvl9pPr>
          </a:lstStyle>
          <a:p>
            <a:pPr lvl="0"/>
            <a:r>
              <a:rPr lang="en-US"/>
              <a:t>Click to edit Master text styles</a:t>
            </a:r>
          </a:p>
        </p:txBody>
      </p:sp>
    </p:spTree>
    <p:extLst>
      <p:ext uri="{BB962C8B-B14F-4D97-AF65-F5344CB8AC3E}">
        <p14:creationId xmlns:p14="http://schemas.microsoft.com/office/powerpoint/2010/main" val="4917493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97384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a:prstGeom prst="rect">
            <a:avLst/>
          </a:prstGeom>
        </p:spPr>
        <p:txBody>
          <a:bodyPr lIns="68502" tIns="34289" rIns="68502" bIns="34289" anchor="b"/>
          <a:lstStyle>
            <a:lvl1pPr marL="0" indent="0">
              <a:buNone/>
              <a:defRPr sz="1800" b="1"/>
            </a:lvl1pPr>
            <a:lvl2pPr marL="342434" indent="0">
              <a:buNone/>
              <a:defRPr sz="1500" b="1"/>
            </a:lvl2pPr>
            <a:lvl3pPr marL="684916" indent="0">
              <a:buNone/>
              <a:defRPr sz="1400" b="1"/>
            </a:lvl3pPr>
            <a:lvl4pPr marL="1027374" indent="0">
              <a:buNone/>
              <a:defRPr sz="1200" b="1"/>
            </a:lvl4pPr>
            <a:lvl5pPr marL="1369832" indent="0">
              <a:buNone/>
              <a:defRPr sz="1200" b="1"/>
            </a:lvl5pPr>
            <a:lvl6pPr marL="1712315" indent="0">
              <a:buNone/>
              <a:defRPr sz="1200" b="1"/>
            </a:lvl6pPr>
            <a:lvl7pPr marL="2054747" indent="0">
              <a:buNone/>
              <a:defRPr sz="1200" b="1"/>
            </a:lvl7pPr>
            <a:lvl8pPr marL="2397180" indent="0">
              <a:buNone/>
              <a:defRPr sz="1200" b="1"/>
            </a:lvl8pPr>
            <a:lvl9pPr marL="2739614"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a:prstGeom prst="rect">
            <a:avLst/>
          </a:prstGeom>
        </p:spPr>
        <p:txBody>
          <a:bodyPr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68502" tIns="34289" rIns="68502" bIns="34289" anchor="b"/>
          <a:lstStyle>
            <a:lvl1pPr marL="0" indent="0">
              <a:buNone/>
              <a:defRPr sz="1800" b="1"/>
            </a:lvl1pPr>
            <a:lvl2pPr marL="342434" indent="0">
              <a:buNone/>
              <a:defRPr sz="1500" b="1"/>
            </a:lvl2pPr>
            <a:lvl3pPr marL="684916" indent="0">
              <a:buNone/>
              <a:defRPr sz="1400" b="1"/>
            </a:lvl3pPr>
            <a:lvl4pPr marL="1027374" indent="0">
              <a:buNone/>
              <a:defRPr sz="1200" b="1"/>
            </a:lvl4pPr>
            <a:lvl5pPr marL="1369832" indent="0">
              <a:buNone/>
              <a:defRPr sz="1200" b="1"/>
            </a:lvl5pPr>
            <a:lvl6pPr marL="1712315" indent="0">
              <a:buNone/>
              <a:defRPr sz="1200" b="1"/>
            </a:lvl6pPr>
            <a:lvl7pPr marL="2054747" indent="0">
              <a:buNone/>
              <a:defRPr sz="1200" b="1"/>
            </a:lvl7pPr>
            <a:lvl8pPr marL="2397180" indent="0">
              <a:buNone/>
              <a:defRPr sz="1200" b="1"/>
            </a:lvl8pPr>
            <a:lvl9pPr marL="273961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9983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4051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9861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1"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622"/>
            <a:ext cx="4629150" cy="3655219"/>
          </a:xfrm>
          <a:prstGeom prst="rect">
            <a:avLst/>
          </a:prstGeom>
        </p:spPr>
        <p:txBody>
          <a:bodyPr lIns="68502" tIns="34289" rIns="68502"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91" y="1543052"/>
            <a:ext cx="2949575" cy="2858691"/>
          </a:xfrm>
          <a:prstGeom prst="rect">
            <a:avLst/>
          </a:prstGeom>
        </p:spPr>
        <p:txBody>
          <a:bodyPr lIns="68502" tIns="34289" rIns="68502" bIns="34289"/>
          <a:lstStyle>
            <a:lvl1pPr marL="0" indent="0">
              <a:buNone/>
              <a:defRPr sz="1200"/>
            </a:lvl1pPr>
            <a:lvl2pPr marL="342434" indent="0">
              <a:buNone/>
              <a:defRPr sz="1100"/>
            </a:lvl2pPr>
            <a:lvl3pPr marL="684916" indent="0">
              <a:buNone/>
              <a:defRPr sz="900"/>
            </a:lvl3pPr>
            <a:lvl4pPr marL="1027374" indent="0">
              <a:buNone/>
              <a:defRPr sz="800"/>
            </a:lvl4pPr>
            <a:lvl5pPr marL="1369832" indent="0">
              <a:buNone/>
              <a:defRPr sz="800"/>
            </a:lvl5pPr>
            <a:lvl6pPr marL="1712315" indent="0">
              <a:buNone/>
              <a:defRPr sz="800"/>
            </a:lvl6pPr>
            <a:lvl7pPr marL="2054747" indent="0">
              <a:buNone/>
              <a:defRPr sz="800"/>
            </a:lvl7pPr>
            <a:lvl8pPr marL="2397180" indent="0">
              <a:buNone/>
              <a:defRPr sz="800"/>
            </a:lvl8pPr>
            <a:lvl9pPr marL="2739614" indent="0">
              <a:buNone/>
              <a:defRPr sz="800"/>
            </a:lvl9pPr>
          </a:lstStyle>
          <a:p>
            <a:pPr lvl="0"/>
            <a:r>
              <a:rPr lang="en-US"/>
              <a:t>Click to edit Master text styles</a:t>
            </a:r>
          </a:p>
        </p:txBody>
      </p:sp>
    </p:spTree>
    <p:extLst>
      <p:ext uri="{BB962C8B-B14F-4D97-AF65-F5344CB8AC3E}">
        <p14:creationId xmlns:p14="http://schemas.microsoft.com/office/powerpoint/2010/main" val="26593896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1"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622"/>
            <a:ext cx="4629150" cy="3655219"/>
          </a:xfrm>
          <a:prstGeom prst="rect">
            <a:avLst/>
          </a:prstGeom>
        </p:spPr>
        <p:txBody>
          <a:bodyPr lIns="68502" tIns="34289" rIns="68502" bIns="34289"/>
          <a:lstStyle>
            <a:lvl1pPr marL="0" indent="0">
              <a:buNone/>
              <a:defRPr sz="2400"/>
            </a:lvl1pPr>
            <a:lvl2pPr marL="342434" indent="0">
              <a:buNone/>
              <a:defRPr sz="2100"/>
            </a:lvl2pPr>
            <a:lvl3pPr marL="684916" indent="0">
              <a:buNone/>
              <a:defRPr sz="1800"/>
            </a:lvl3pPr>
            <a:lvl4pPr marL="1027374" indent="0">
              <a:buNone/>
              <a:defRPr sz="1500"/>
            </a:lvl4pPr>
            <a:lvl5pPr marL="1369832" indent="0">
              <a:buNone/>
              <a:defRPr sz="1500"/>
            </a:lvl5pPr>
            <a:lvl6pPr marL="1712315" indent="0">
              <a:buNone/>
              <a:defRPr sz="1500"/>
            </a:lvl6pPr>
            <a:lvl7pPr marL="2054747" indent="0">
              <a:buNone/>
              <a:defRPr sz="1500"/>
            </a:lvl7pPr>
            <a:lvl8pPr marL="2397180" indent="0">
              <a:buNone/>
              <a:defRPr sz="1500"/>
            </a:lvl8pPr>
            <a:lvl9pPr marL="2739614" indent="0">
              <a:buNone/>
              <a:defRPr sz="1500"/>
            </a:lvl9pPr>
          </a:lstStyle>
          <a:p>
            <a:endParaRPr lang="en-GB"/>
          </a:p>
        </p:txBody>
      </p:sp>
      <p:sp>
        <p:nvSpPr>
          <p:cNvPr id="4" name="Text Placeholder 3"/>
          <p:cNvSpPr>
            <a:spLocks noGrp="1"/>
          </p:cNvSpPr>
          <p:nvPr>
            <p:ph type="body" sz="half" idx="2"/>
          </p:nvPr>
        </p:nvSpPr>
        <p:spPr>
          <a:xfrm>
            <a:off x="630291" y="1543052"/>
            <a:ext cx="2949575" cy="2858691"/>
          </a:xfrm>
          <a:prstGeom prst="rect">
            <a:avLst/>
          </a:prstGeom>
        </p:spPr>
        <p:txBody>
          <a:bodyPr lIns="68502" tIns="34289" rIns="68502" bIns="34289"/>
          <a:lstStyle>
            <a:lvl1pPr marL="0" indent="0">
              <a:buNone/>
              <a:defRPr sz="1200"/>
            </a:lvl1pPr>
            <a:lvl2pPr marL="342434" indent="0">
              <a:buNone/>
              <a:defRPr sz="1100"/>
            </a:lvl2pPr>
            <a:lvl3pPr marL="684916" indent="0">
              <a:buNone/>
              <a:defRPr sz="900"/>
            </a:lvl3pPr>
            <a:lvl4pPr marL="1027374" indent="0">
              <a:buNone/>
              <a:defRPr sz="800"/>
            </a:lvl4pPr>
            <a:lvl5pPr marL="1369832" indent="0">
              <a:buNone/>
              <a:defRPr sz="800"/>
            </a:lvl5pPr>
            <a:lvl6pPr marL="1712315" indent="0">
              <a:buNone/>
              <a:defRPr sz="800"/>
            </a:lvl6pPr>
            <a:lvl7pPr marL="2054747" indent="0">
              <a:buNone/>
              <a:defRPr sz="800"/>
            </a:lvl7pPr>
            <a:lvl8pPr marL="2397180" indent="0">
              <a:buNone/>
              <a:defRPr sz="800"/>
            </a:lvl8pPr>
            <a:lvl9pPr marL="2739614" indent="0">
              <a:buNone/>
              <a:defRPr sz="800"/>
            </a:lvl9pPr>
          </a:lstStyle>
          <a:p>
            <a:pPr lvl="0"/>
            <a:r>
              <a:rPr lang="en-US"/>
              <a:t>Click to edit Master text styles</a:t>
            </a:r>
          </a:p>
        </p:txBody>
      </p:sp>
    </p:spTree>
    <p:extLst>
      <p:ext uri="{BB962C8B-B14F-4D97-AF65-F5344CB8AC3E}">
        <p14:creationId xmlns:p14="http://schemas.microsoft.com/office/powerpoint/2010/main" val="8334421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86347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40481"/>
            <a:ext cx="2070100"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40481"/>
            <a:ext cx="6059487" cy="4592241"/>
          </a:xfrm>
          <a:prstGeom prst="rect">
            <a:avLst/>
          </a:prstGeom>
        </p:spPr>
        <p:txBody>
          <a:bodyPr vert="eaVert" lIns="68502" tIns="34289" rIns="68502"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48468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a:prstGeom prst="rect">
            <a:avLst/>
          </a:prstGeom>
        </p:spPr>
        <p:txBody>
          <a:bodyPr lIns="68538" tIns="34289" rIns="68538" bIns="34289"/>
          <a:lstStyle>
            <a:lvl1pPr marL="0" indent="0" algn="ctr">
              <a:buNone/>
              <a:defRPr sz="1800"/>
            </a:lvl1pPr>
            <a:lvl2pPr marL="342650" indent="0" algn="ctr">
              <a:buNone/>
              <a:defRPr sz="1500"/>
            </a:lvl2pPr>
            <a:lvl3pPr marL="685324" indent="0" algn="ctr">
              <a:buNone/>
              <a:defRPr sz="1400"/>
            </a:lvl3pPr>
            <a:lvl4pPr marL="1027986" indent="0" algn="ctr">
              <a:buNone/>
              <a:defRPr sz="1200"/>
            </a:lvl4pPr>
            <a:lvl5pPr marL="1370648" indent="0" algn="ctr">
              <a:buNone/>
              <a:defRPr sz="1200"/>
            </a:lvl5pPr>
            <a:lvl6pPr marL="1713323" indent="0" algn="ctr">
              <a:buNone/>
              <a:defRPr sz="1200"/>
            </a:lvl6pPr>
            <a:lvl7pPr marL="2055971" indent="0" algn="ctr">
              <a:buNone/>
              <a:defRPr sz="1200"/>
            </a:lvl7pPr>
            <a:lvl8pPr marL="2398620" indent="0" algn="ctr">
              <a:buNone/>
              <a:defRPr sz="1200"/>
            </a:lvl8pPr>
            <a:lvl9pPr marL="274127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0967380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64442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33"/>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9"/>
            <a:ext cx="7886700" cy="1125140"/>
          </a:xfrm>
          <a:prstGeom prst="rect">
            <a:avLst/>
          </a:prstGeom>
        </p:spPr>
        <p:txBody>
          <a:bodyPr lIns="68538" tIns="34289" rIns="68538" bIns="34289"/>
          <a:lstStyle>
            <a:lvl1pPr marL="0" indent="0">
              <a:buNone/>
              <a:defRPr sz="1800"/>
            </a:lvl1pPr>
            <a:lvl2pPr marL="342650" indent="0">
              <a:buNone/>
              <a:defRPr sz="1500"/>
            </a:lvl2pPr>
            <a:lvl3pPr marL="685324" indent="0">
              <a:buNone/>
              <a:defRPr sz="1400"/>
            </a:lvl3pPr>
            <a:lvl4pPr marL="1027986" indent="0">
              <a:buNone/>
              <a:defRPr sz="1200"/>
            </a:lvl4pPr>
            <a:lvl5pPr marL="1370648" indent="0">
              <a:buNone/>
              <a:defRPr sz="1200"/>
            </a:lvl5pPr>
            <a:lvl6pPr marL="1713323" indent="0">
              <a:buNone/>
              <a:defRPr sz="1200"/>
            </a:lvl6pPr>
            <a:lvl7pPr marL="2055971" indent="0">
              <a:buNone/>
              <a:defRPr sz="1200"/>
            </a:lvl7pPr>
            <a:lvl8pPr marL="2398620" indent="0">
              <a:buNone/>
              <a:defRPr sz="1200"/>
            </a:lvl8pPr>
            <a:lvl9pPr marL="2741270" indent="0">
              <a:buNone/>
              <a:defRPr sz="1200"/>
            </a:lvl9pPr>
          </a:lstStyle>
          <a:p>
            <a:pPr lvl="0"/>
            <a:r>
              <a:rPr lang="en-US"/>
              <a:t>Click to edit Master text styles</a:t>
            </a:r>
          </a:p>
        </p:txBody>
      </p:sp>
    </p:spTree>
    <p:extLst>
      <p:ext uri="{BB962C8B-B14F-4D97-AF65-F5344CB8AC3E}">
        <p14:creationId xmlns:p14="http://schemas.microsoft.com/office/powerpoint/2010/main" val="41414671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4405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a:prstGeom prst="rect">
            <a:avLst/>
          </a:prstGeom>
        </p:spPr>
        <p:txBody>
          <a:bodyPr lIns="68538" tIns="34289" rIns="68538" bIns="34289" anchor="b"/>
          <a:lstStyle>
            <a:lvl1pPr marL="0" indent="0">
              <a:buNone/>
              <a:defRPr sz="1800" b="1"/>
            </a:lvl1pPr>
            <a:lvl2pPr marL="342650" indent="0">
              <a:buNone/>
              <a:defRPr sz="1500" b="1"/>
            </a:lvl2pPr>
            <a:lvl3pPr marL="685324" indent="0">
              <a:buNone/>
              <a:defRPr sz="1400" b="1"/>
            </a:lvl3pPr>
            <a:lvl4pPr marL="1027986" indent="0">
              <a:buNone/>
              <a:defRPr sz="1200" b="1"/>
            </a:lvl4pPr>
            <a:lvl5pPr marL="1370648" indent="0">
              <a:buNone/>
              <a:defRPr sz="1200" b="1"/>
            </a:lvl5pPr>
            <a:lvl6pPr marL="1713323" indent="0">
              <a:buNone/>
              <a:defRPr sz="1200" b="1"/>
            </a:lvl6pPr>
            <a:lvl7pPr marL="2055971" indent="0">
              <a:buNone/>
              <a:defRPr sz="1200" b="1"/>
            </a:lvl7pPr>
            <a:lvl8pPr marL="2398620" indent="0">
              <a:buNone/>
              <a:defRPr sz="1200" b="1"/>
            </a:lvl8pPr>
            <a:lvl9pPr marL="274127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a:prstGeom prst="rect">
            <a:avLst/>
          </a:prstGeom>
        </p:spPr>
        <p:txBody>
          <a:bodyPr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68538" tIns="34289" rIns="68538" bIns="34289" anchor="b"/>
          <a:lstStyle>
            <a:lvl1pPr marL="0" indent="0">
              <a:buNone/>
              <a:defRPr sz="1800" b="1"/>
            </a:lvl1pPr>
            <a:lvl2pPr marL="342650" indent="0">
              <a:buNone/>
              <a:defRPr sz="1500" b="1"/>
            </a:lvl2pPr>
            <a:lvl3pPr marL="685324" indent="0">
              <a:buNone/>
              <a:defRPr sz="1400" b="1"/>
            </a:lvl3pPr>
            <a:lvl4pPr marL="1027986" indent="0">
              <a:buNone/>
              <a:defRPr sz="1200" b="1"/>
            </a:lvl4pPr>
            <a:lvl5pPr marL="1370648" indent="0">
              <a:buNone/>
              <a:defRPr sz="1200" b="1"/>
            </a:lvl5pPr>
            <a:lvl6pPr marL="1713323" indent="0">
              <a:buNone/>
              <a:defRPr sz="1200" b="1"/>
            </a:lvl6pPr>
            <a:lvl7pPr marL="2055971" indent="0">
              <a:buNone/>
              <a:defRPr sz="1200" b="1"/>
            </a:lvl7pPr>
            <a:lvl8pPr marL="2398620" indent="0">
              <a:buNone/>
              <a:defRPr sz="1200" b="1"/>
            </a:lvl8pPr>
            <a:lvl9pPr marL="274127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3448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1902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3585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7"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98"/>
            <a:ext cx="4629150" cy="3655219"/>
          </a:xfrm>
          <a:prstGeom prst="rect">
            <a:avLst/>
          </a:prstGeom>
        </p:spPr>
        <p:txBody>
          <a:bodyPr lIns="68538" tIns="34289" rIns="68538"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67" y="1543052"/>
            <a:ext cx="2949575" cy="2858691"/>
          </a:xfrm>
          <a:prstGeom prst="rect">
            <a:avLst/>
          </a:prstGeom>
        </p:spPr>
        <p:txBody>
          <a:bodyPr lIns="68538" tIns="34289" rIns="68538" bIns="34289"/>
          <a:lstStyle>
            <a:lvl1pPr marL="0" indent="0">
              <a:buNone/>
              <a:defRPr sz="1200"/>
            </a:lvl1pPr>
            <a:lvl2pPr marL="342650" indent="0">
              <a:buNone/>
              <a:defRPr sz="1100"/>
            </a:lvl2pPr>
            <a:lvl3pPr marL="685324" indent="0">
              <a:buNone/>
              <a:defRPr sz="900"/>
            </a:lvl3pPr>
            <a:lvl4pPr marL="1027986" indent="0">
              <a:buNone/>
              <a:defRPr sz="800"/>
            </a:lvl4pPr>
            <a:lvl5pPr marL="1370648" indent="0">
              <a:buNone/>
              <a:defRPr sz="800"/>
            </a:lvl5pPr>
            <a:lvl6pPr marL="1713323" indent="0">
              <a:buNone/>
              <a:defRPr sz="800"/>
            </a:lvl6pPr>
            <a:lvl7pPr marL="2055971" indent="0">
              <a:buNone/>
              <a:defRPr sz="800"/>
            </a:lvl7pPr>
            <a:lvl8pPr marL="2398620" indent="0">
              <a:buNone/>
              <a:defRPr sz="800"/>
            </a:lvl8pPr>
            <a:lvl9pPr marL="2741270" indent="0">
              <a:buNone/>
              <a:defRPr sz="800"/>
            </a:lvl9pPr>
          </a:lstStyle>
          <a:p>
            <a:pPr lvl="0"/>
            <a:r>
              <a:rPr lang="en-US"/>
              <a:t>Click to edit Master text styles</a:t>
            </a:r>
          </a:p>
        </p:txBody>
      </p:sp>
    </p:spTree>
    <p:extLst>
      <p:ext uri="{BB962C8B-B14F-4D97-AF65-F5344CB8AC3E}">
        <p14:creationId xmlns:p14="http://schemas.microsoft.com/office/powerpoint/2010/main" val="42765385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7"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98"/>
            <a:ext cx="4629150" cy="3655219"/>
          </a:xfrm>
          <a:prstGeom prst="rect">
            <a:avLst/>
          </a:prstGeom>
        </p:spPr>
        <p:txBody>
          <a:bodyPr lIns="68538" tIns="34289" rIns="68538" bIns="34289"/>
          <a:lstStyle>
            <a:lvl1pPr marL="0" indent="0">
              <a:buNone/>
              <a:defRPr sz="2400"/>
            </a:lvl1pPr>
            <a:lvl2pPr marL="342650" indent="0">
              <a:buNone/>
              <a:defRPr sz="2100"/>
            </a:lvl2pPr>
            <a:lvl3pPr marL="685324" indent="0">
              <a:buNone/>
              <a:defRPr sz="1800"/>
            </a:lvl3pPr>
            <a:lvl4pPr marL="1027986" indent="0">
              <a:buNone/>
              <a:defRPr sz="1500"/>
            </a:lvl4pPr>
            <a:lvl5pPr marL="1370648" indent="0">
              <a:buNone/>
              <a:defRPr sz="1500"/>
            </a:lvl5pPr>
            <a:lvl6pPr marL="1713323" indent="0">
              <a:buNone/>
              <a:defRPr sz="1500"/>
            </a:lvl6pPr>
            <a:lvl7pPr marL="2055971" indent="0">
              <a:buNone/>
              <a:defRPr sz="1500"/>
            </a:lvl7pPr>
            <a:lvl8pPr marL="2398620" indent="0">
              <a:buNone/>
              <a:defRPr sz="1500"/>
            </a:lvl8pPr>
            <a:lvl9pPr marL="2741270" indent="0">
              <a:buNone/>
              <a:defRPr sz="1500"/>
            </a:lvl9pPr>
          </a:lstStyle>
          <a:p>
            <a:endParaRPr lang="en-GB"/>
          </a:p>
        </p:txBody>
      </p:sp>
      <p:sp>
        <p:nvSpPr>
          <p:cNvPr id="4" name="Text Placeholder 3"/>
          <p:cNvSpPr>
            <a:spLocks noGrp="1"/>
          </p:cNvSpPr>
          <p:nvPr>
            <p:ph type="body" sz="half" idx="2"/>
          </p:nvPr>
        </p:nvSpPr>
        <p:spPr>
          <a:xfrm>
            <a:off x="630267" y="1543052"/>
            <a:ext cx="2949575" cy="2858691"/>
          </a:xfrm>
          <a:prstGeom prst="rect">
            <a:avLst/>
          </a:prstGeom>
        </p:spPr>
        <p:txBody>
          <a:bodyPr lIns="68538" tIns="34289" rIns="68538" bIns="34289"/>
          <a:lstStyle>
            <a:lvl1pPr marL="0" indent="0">
              <a:buNone/>
              <a:defRPr sz="1200"/>
            </a:lvl1pPr>
            <a:lvl2pPr marL="342650" indent="0">
              <a:buNone/>
              <a:defRPr sz="1100"/>
            </a:lvl2pPr>
            <a:lvl3pPr marL="685324" indent="0">
              <a:buNone/>
              <a:defRPr sz="900"/>
            </a:lvl3pPr>
            <a:lvl4pPr marL="1027986" indent="0">
              <a:buNone/>
              <a:defRPr sz="800"/>
            </a:lvl4pPr>
            <a:lvl5pPr marL="1370648" indent="0">
              <a:buNone/>
              <a:defRPr sz="800"/>
            </a:lvl5pPr>
            <a:lvl6pPr marL="1713323" indent="0">
              <a:buNone/>
              <a:defRPr sz="800"/>
            </a:lvl6pPr>
            <a:lvl7pPr marL="2055971" indent="0">
              <a:buNone/>
              <a:defRPr sz="800"/>
            </a:lvl7pPr>
            <a:lvl8pPr marL="2398620" indent="0">
              <a:buNone/>
              <a:defRPr sz="800"/>
            </a:lvl8pPr>
            <a:lvl9pPr marL="2741270" indent="0">
              <a:buNone/>
              <a:defRPr sz="800"/>
            </a:lvl9pPr>
          </a:lstStyle>
          <a:p>
            <a:pPr lvl="0"/>
            <a:r>
              <a:rPr lang="en-US"/>
              <a:t>Click to edit Master text styles</a:t>
            </a:r>
          </a:p>
        </p:txBody>
      </p:sp>
    </p:spTree>
    <p:extLst>
      <p:ext uri="{BB962C8B-B14F-4D97-AF65-F5344CB8AC3E}">
        <p14:creationId xmlns:p14="http://schemas.microsoft.com/office/powerpoint/2010/main" val="41579629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60634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40481"/>
            <a:ext cx="2070100"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40481"/>
            <a:ext cx="6059487" cy="4592241"/>
          </a:xfrm>
          <a:prstGeom prst="rect">
            <a:avLst/>
          </a:prstGeom>
        </p:spPr>
        <p:txBody>
          <a:bodyPr vert="eaVert" lIns="68538" tIns="34289" rIns="6853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698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F16B07E-2557-4FFB-872D-D67C3631D1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929CD404-EFE5-427C-8697-4366B6585F8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0058BD87-C19E-4273-82D9-5967DE67143A}"/>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8Jc</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2A393213-83BA-4DC5-90EA-EAD4B7E325BB}"/>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Refraction</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4AD8D58B-DC45-4D98-8688-410B68E07FB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683379211"/>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3337F0-C900-4823-B827-B983D9814F99}" type="slidenum">
              <a:rPr lang="en-US" altLang="en-US"/>
              <a:pPr/>
              <a:t>‹#›</a:t>
            </a:fld>
            <a:endParaRPr lang="en-US" altLang="en-US"/>
          </a:p>
        </p:txBody>
      </p:sp>
    </p:spTree>
    <p:extLst>
      <p:ext uri="{BB962C8B-B14F-4D97-AF65-F5344CB8AC3E}">
        <p14:creationId xmlns:p14="http://schemas.microsoft.com/office/powerpoint/2010/main" val="768069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7B3FF9-9756-4658-A61E-C7D20B97E5D2}" type="slidenum">
              <a:rPr lang="en-US" altLang="en-US"/>
              <a:pPr/>
              <a:t>‹#›</a:t>
            </a:fld>
            <a:endParaRPr lang="en-US" altLang="en-US"/>
          </a:p>
        </p:txBody>
      </p:sp>
    </p:spTree>
    <p:extLst>
      <p:ext uri="{BB962C8B-B14F-4D97-AF65-F5344CB8AC3E}">
        <p14:creationId xmlns:p14="http://schemas.microsoft.com/office/powerpoint/2010/main" val="149763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C6FA26-1E08-4EB6-BA4F-05E8AE881C90}" type="slidenum">
              <a:rPr lang="en-US" altLang="en-US"/>
              <a:pPr/>
              <a:t>‹#›</a:t>
            </a:fld>
            <a:endParaRPr lang="en-US" altLang="en-US"/>
          </a:p>
        </p:txBody>
      </p:sp>
    </p:spTree>
    <p:extLst>
      <p:ext uri="{BB962C8B-B14F-4D97-AF65-F5344CB8AC3E}">
        <p14:creationId xmlns:p14="http://schemas.microsoft.com/office/powerpoint/2010/main" val="10270701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487917-391C-4C9A-9F17-759AA9E0FB9F}" type="slidenum">
              <a:rPr lang="en-US" altLang="en-US"/>
              <a:pPr/>
              <a:t>‹#›</a:t>
            </a:fld>
            <a:endParaRPr lang="en-US" altLang="en-US"/>
          </a:p>
        </p:txBody>
      </p:sp>
    </p:spTree>
    <p:extLst>
      <p:ext uri="{BB962C8B-B14F-4D97-AF65-F5344CB8AC3E}">
        <p14:creationId xmlns:p14="http://schemas.microsoft.com/office/powerpoint/2010/main" val="788054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227C3C-AD05-4E99-B068-CE0C5A22429B}" type="slidenum">
              <a:rPr lang="en-US" altLang="en-US"/>
              <a:pPr/>
              <a:t>‹#›</a:t>
            </a:fld>
            <a:endParaRPr lang="en-US" altLang="en-US"/>
          </a:p>
        </p:txBody>
      </p:sp>
    </p:spTree>
    <p:extLst>
      <p:ext uri="{BB962C8B-B14F-4D97-AF65-F5344CB8AC3E}">
        <p14:creationId xmlns:p14="http://schemas.microsoft.com/office/powerpoint/2010/main" val="4693410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253E247-B3C0-4F00-9347-52721B53E5C8}" type="slidenum">
              <a:rPr lang="en-US" altLang="en-US"/>
              <a:pPr/>
              <a:t>‹#›</a:t>
            </a:fld>
            <a:endParaRPr lang="en-US" altLang="en-US"/>
          </a:p>
        </p:txBody>
      </p:sp>
    </p:spTree>
    <p:extLst>
      <p:ext uri="{BB962C8B-B14F-4D97-AF65-F5344CB8AC3E}">
        <p14:creationId xmlns:p14="http://schemas.microsoft.com/office/powerpoint/2010/main" val="1288781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E303C32-DC4A-4783-8A9E-2294660193A3}" type="slidenum">
              <a:rPr lang="en-US" altLang="en-US"/>
              <a:pPr/>
              <a:t>‹#›</a:t>
            </a:fld>
            <a:endParaRPr lang="en-US" altLang="en-US"/>
          </a:p>
        </p:txBody>
      </p:sp>
    </p:spTree>
    <p:extLst>
      <p:ext uri="{BB962C8B-B14F-4D97-AF65-F5344CB8AC3E}">
        <p14:creationId xmlns:p14="http://schemas.microsoft.com/office/powerpoint/2010/main" val="29539008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C2DDA3-8D43-44F4-B0A6-C091DF5F99BF}" type="slidenum">
              <a:rPr lang="en-US" altLang="en-US"/>
              <a:pPr/>
              <a:t>‹#›</a:t>
            </a:fld>
            <a:endParaRPr lang="en-US" altLang="en-US"/>
          </a:p>
        </p:txBody>
      </p:sp>
    </p:spTree>
    <p:extLst>
      <p:ext uri="{BB962C8B-B14F-4D97-AF65-F5344CB8AC3E}">
        <p14:creationId xmlns:p14="http://schemas.microsoft.com/office/powerpoint/2010/main" val="4017211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7F29DE-8772-4CE8-A5F7-ECFD7031BD6C}" type="slidenum">
              <a:rPr lang="en-US" altLang="en-US"/>
              <a:pPr/>
              <a:t>‹#›</a:t>
            </a:fld>
            <a:endParaRPr lang="en-US" altLang="en-US"/>
          </a:p>
        </p:txBody>
      </p:sp>
    </p:spTree>
    <p:extLst>
      <p:ext uri="{BB962C8B-B14F-4D97-AF65-F5344CB8AC3E}">
        <p14:creationId xmlns:p14="http://schemas.microsoft.com/office/powerpoint/2010/main" val="26310699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B2397F-5197-47E7-8CFB-01FB58DF0CB8}" type="slidenum">
              <a:rPr lang="en-US" altLang="en-US"/>
              <a:pPr/>
              <a:t>‹#›</a:t>
            </a:fld>
            <a:endParaRPr lang="en-US" altLang="en-US"/>
          </a:p>
        </p:txBody>
      </p:sp>
    </p:spTree>
    <p:extLst>
      <p:ext uri="{BB962C8B-B14F-4D97-AF65-F5344CB8AC3E}">
        <p14:creationId xmlns:p14="http://schemas.microsoft.com/office/powerpoint/2010/main" val="21987643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737961-4C4A-4D79-BB1A-03DC000871D4}" type="slidenum">
              <a:rPr lang="en-US" altLang="en-US"/>
              <a:pPr/>
              <a:t>‹#›</a:t>
            </a:fld>
            <a:endParaRPr lang="en-US" altLang="en-US"/>
          </a:p>
        </p:txBody>
      </p:sp>
    </p:spTree>
    <p:extLst>
      <p:ext uri="{BB962C8B-B14F-4D97-AF65-F5344CB8AC3E}">
        <p14:creationId xmlns:p14="http://schemas.microsoft.com/office/powerpoint/2010/main" val="41227088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0F19FF-76D1-476C-AC39-D7054A145C55}" type="slidenum">
              <a:rPr lang="en-US" altLang="en-US"/>
              <a:pPr/>
              <a:t>‹#›</a:t>
            </a:fld>
            <a:endParaRPr lang="en-US" altLang="en-US"/>
          </a:p>
        </p:txBody>
      </p:sp>
    </p:spTree>
    <p:extLst>
      <p:ext uri="{BB962C8B-B14F-4D97-AF65-F5344CB8AC3E}">
        <p14:creationId xmlns:p14="http://schemas.microsoft.com/office/powerpoint/2010/main" val="343729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2.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9.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8.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3.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3.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5.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3.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5.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7.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6.jpg"/><Relationship Id="rId2" Type="http://schemas.openxmlformats.org/officeDocument/2006/relationships/slideLayout" Target="../slideLayouts/slideLayout60.xml"/><Relationship Id="rId16"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7.jp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6.jpg"/><Relationship Id="rId2" Type="http://schemas.openxmlformats.org/officeDocument/2006/relationships/slideLayout" Target="../slideLayouts/slideLayout74.xml"/><Relationship Id="rId16"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03/10/2018</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mn-lt"/>
              </a:defRPr>
            </a:lvl1pPr>
          </a:lstStyle>
          <a:p>
            <a:endParaRPr lang="en-US" altLang="en-US"/>
          </a:p>
        </p:txBody>
      </p:sp>
      <p:sp>
        <p:nvSpPr>
          <p:cNvPr id="43013"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mn-lt"/>
              </a:defRPr>
            </a:lvl1pPr>
          </a:lstStyle>
          <a:p>
            <a:endParaRPr lang="en-US" altLang="en-US"/>
          </a:p>
        </p:txBody>
      </p:sp>
      <p:sp>
        <p:nvSpPr>
          <p:cNvPr id="43014"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mn-lt"/>
              </a:defRPr>
            </a:lvl1pPr>
          </a:lstStyle>
          <a:p>
            <a:fld id="{74C0FFD6-E31F-440F-958D-A6F7B7782DC1}" type="slidenum">
              <a:rPr lang="en-US" altLang="en-US"/>
              <a:pPr/>
              <a:t>‹#›</a:t>
            </a:fld>
            <a:endParaRPr lang="en-US" altLang="en-US"/>
          </a:p>
        </p:txBody>
      </p:sp>
    </p:spTree>
    <p:extLst>
      <p:ext uri="{BB962C8B-B14F-4D97-AF65-F5344CB8AC3E}">
        <p14:creationId xmlns:p14="http://schemas.microsoft.com/office/powerpoint/2010/main" val="344714352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C75859C8-E375-4E9C-A451-EC86D1FB29E2}"/>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46EBE0E0-3A49-44E8-9D66-342BB7BEB3A9}"/>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655D0891-23CA-46B8-9FFD-A3A15255AE9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03678510"/>
      </p:ext>
    </p:extLst>
  </p:cSld>
  <p:clrMap bg1="lt1" tx1="dk1" bg2="lt2" tx2="dk2" accent1="accent1" accent2="accent2" accent3="accent3" accent4="accent4" accent5="accent5" accent6="accent6" hlink="hlink" folHlink="folHlink"/>
  <p:sldLayoutIdLst>
    <p:sldLayoutId id="214748382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DBC107B6-50E6-4C59-896F-19B671E5835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CA1E0A5D-A5B2-4FB5-8E49-848963410D1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E51A0F5F-9EB2-413A-8F10-637F5D71CCBF}"/>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64ACC9CA-4673-4140-9FE9-A2BC3C6B709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8Jc</a:t>
            </a:r>
            <a:endParaRPr lang="en-GB" altLang="en-US" sz="1013">
              <a:latin typeface="Arial Black" panose="020B0A04020102020204" pitchFamily="34" charset="0"/>
            </a:endParaRPr>
          </a:p>
        </p:txBody>
      </p:sp>
      <p:sp>
        <p:nvSpPr>
          <p:cNvPr id="54286" name="Text Box 14">
            <a:extLst>
              <a:ext uri="{FF2B5EF4-FFF2-40B4-BE49-F238E27FC236}">
                <a16:creationId xmlns:a16="http://schemas.microsoft.com/office/drawing/2014/main" id="{DAD957E3-830E-4A9C-9B25-7EBAFB39F95C}"/>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Refraction</a:t>
            </a:r>
          </a:p>
        </p:txBody>
      </p:sp>
      <p:sp>
        <p:nvSpPr>
          <p:cNvPr id="9" name="Text Placeholder 8">
            <a:extLst>
              <a:ext uri="{FF2B5EF4-FFF2-40B4-BE49-F238E27FC236}">
                <a16:creationId xmlns:a16="http://schemas.microsoft.com/office/drawing/2014/main" id="{40F31F7B-28BA-4867-9A55-C2AE450421EB}"/>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2F77B3E0-6F5E-4D92-8203-E9F7ABF24780}"/>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5995732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68493" tIns="34289" rIns="68493" bIns="34289"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68493" tIns="34289" rIns="68493" bIns="342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3" tIns="34289" rIns="68493" bIns="34289" numCol="1" anchor="t" anchorCtr="0" compatLnSpc="1">
            <a:prstTxWarp prst="textNoShape">
              <a:avLst/>
            </a:prstTxWarp>
          </a:bodyPr>
          <a:lstStyle>
            <a:lvl1pPr>
              <a:defRPr sz="1100" smtClean="0">
                <a:latin typeface="+mn-lt"/>
              </a:defRPr>
            </a:lvl1pPr>
          </a:lstStyle>
          <a:p>
            <a:pPr defTabSz="68481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3" tIns="34289" rIns="68493" bIns="34289" numCol="1" anchor="t" anchorCtr="0" compatLnSpc="1">
            <a:prstTxWarp prst="textNoShape">
              <a:avLst/>
            </a:prstTxWarp>
          </a:bodyPr>
          <a:lstStyle>
            <a:lvl1pPr algn="ctr">
              <a:defRPr sz="1100" smtClean="0">
                <a:latin typeface="+mn-lt"/>
              </a:defRPr>
            </a:lvl1pPr>
          </a:lstStyle>
          <a:p>
            <a:pPr defTabSz="684814"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3" tIns="34289" rIns="68493" bIns="34289" numCol="1" anchor="t" anchorCtr="0" compatLnSpc="1">
            <a:prstTxWarp prst="textNoShape">
              <a:avLst/>
            </a:prstTxWarp>
          </a:bodyPr>
          <a:lstStyle>
            <a:lvl1pPr algn="r">
              <a:defRPr sz="1100" smtClean="0">
                <a:latin typeface="+mn-lt"/>
              </a:defRPr>
            </a:lvl1pPr>
          </a:lstStyle>
          <a:p>
            <a:pPr defTabSz="684814" fontAlgn="base">
              <a:spcBef>
                <a:spcPct val="0"/>
              </a:spcBef>
              <a:spcAft>
                <a:spcPct val="0"/>
              </a:spcAft>
              <a:defRPr/>
            </a:pPr>
            <a:fld id="{5E457AE1-4680-4303-9E7E-714755A0BE60}" type="slidenum">
              <a:rPr lang="en-US" smtClean="0">
                <a:solidFill>
                  <a:srgbClr val="000000"/>
                </a:solidFill>
              </a:rPr>
              <a:pPr defTabSz="684814"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4242452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380" algn="ctr" rtl="0" fontAlgn="base">
        <a:spcBef>
          <a:spcPct val="0"/>
        </a:spcBef>
        <a:spcAft>
          <a:spcPct val="0"/>
        </a:spcAft>
        <a:defRPr sz="3300">
          <a:solidFill>
            <a:schemeClr val="tx2"/>
          </a:solidFill>
          <a:latin typeface="Arial" charset="0"/>
        </a:defRPr>
      </a:lvl6pPr>
      <a:lvl7pPr marL="684814" algn="ctr" rtl="0" fontAlgn="base">
        <a:spcBef>
          <a:spcPct val="0"/>
        </a:spcBef>
        <a:spcAft>
          <a:spcPct val="0"/>
        </a:spcAft>
        <a:defRPr sz="3300">
          <a:solidFill>
            <a:schemeClr val="tx2"/>
          </a:solidFill>
          <a:latin typeface="Arial" charset="0"/>
        </a:defRPr>
      </a:lvl7pPr>
      <a:lvl8pPr marL="1027221" algn="ctr" rtl="0" fontAlgn="base">
        <a:spcBef>
          <a:spcPct val="0"/>
        </a:spcBef>
        <a:spcAft>
          <a:spcPct val="0"/>
        </a:spcAft>
        <a:defRPr sz="3300">
          <a:solidFill>
            <a:schemeClr val="tx2"/>
          </a:solidFill>
          <a:latin typeface="Arial" charset="0"/>
        </a:defRPr>
      </a:lvl8pPr>
      <a:lvl9pPr marL="1369628" algn="ctr" rtl="0" fontAlgn="base">
        <a:spcBef>
          <a:spcPct val="0"/>
        </a:spcBef>
        <a:spcAft>
          <a:spcPct val="0"/>
        </a:spcAft>
        <a:defRPr sz="3300">
          <a:solidFill>
            <a:schemeClr val="tx2"/>
          </a:solidFill>
          <a:latin typeface="Arial" charset="0"/>
        </a:defRPr>
      </a:lvl9pPr>
    </p:titleStyle>
    <p:bodyStyle>
      <a:lvl1pPr marL="256826" indent="-256826" algn="l" rtl="0" eaLnBrk="0" fontAlgn="base" hangingPunct="0">
        <a:spcBef>
          <a:spcPct val="20000"/>
        </a:spcBef>
        <a:spcAft>
          <a:spcPct val="0"/>
        </a:spcAft>
        <a:buChar char="•"/>
        <a:defRPr sz="2400">
          <a:solidFill>
            <a:schemeClr val="tx1"/>
          </a:solidFill>
          <a:latin typeface="+mn-lt"/>
          <a:ea typeface="+mn-ea"/>
          <a:cs typeface="+mn-cs"/>
        </a:defRPr>
      </a:lvl1pPr>
      <a:lvl2pPr marL="556401" indent="-214023" algn="l" rtl="0" eaLnBrk="0" fontAlgn="base" hangingPunct="0">
        <a:spcBef>
          <a:spcPct val="20000"/>
        </a:spcBef>
        <a:spcAft>
          <a:spcPct val="0"/>
        </a:spcAft>
        <a:buChar char="–"/>
        <a:defRPr sz="2100">
          <a:solidFill>
            <a:schemeClr val="tx1"/>
          </a:solidFill>
          <a:latin typeface="+mn-lt"/>
        </a:defRPr>
      </a:lvl2pPr>
      <a:lvl3pPr marL="856031" indent="-171218" algn="l" rtl="0" eaLnBrk="0" fontAlgn="base" hangingPunct="0">
        <a:spcBef>
          <a:spcPct val="20000"/>
        </a:spcBef>
        <a:spcAft>
          <a:spcPct val="0"/>
        </a:spcAft>
        <a:buChar char="•"/>
        <a:defRPr sz="1800">
          <a:solidFill>
            <a:schemeClr val="tx1"/>
          </a:solidFill>
          <a:latin typeface="+mn-lt"/>
        </a:defRPr>
      </a:lvl3pPr>
      <a:lvl4pPr marL="1198410" indent="-171218" algn="l" rtl="0" eaLnBrk="0" fontAlgn="base" hangingPunct="0">
        <a:spcBef>
          <a:spcPct val="20000"/>
        </a:spcBef>
        <a:spcAft>
          <a:spcPct val="0"/>
        </a:spcAft>
        <a:buChar char="–"/>
        <a:defRPr sz="1500">
          <a:solidFill>
            <a:schemeClr val="tx1"/>
          </a:solidFill>
          <a:latin typeface="+mn-lt"/>
        </a:defRPr>
      </a:lvl4pPr>
      <a:lvl5pPr marL="1540790" indent="-171218" algn="l" rtl="0" eaLnBrk="0" fontAlgn="base" hangingPunct="0">
        <a:spcBef>
          <a:spcPct val="20000"/>
        </a:spcBef>
        <a:spcAft>
          <a:spcPct val="0"/>
        </a:spcAft>
        <a:buChar char="»"/>
        <a:defRPr sz="1500">
          <a:solidFill>
            <a:schemeClr val="tx1"/>
          </a:solidFill>
          <a:latin typeface="+mn-lt"/>
        </a:defRPr>
      </a:lvl5pPr>
      <a:lvl6pPr marL="1883224" indent="-171218" algn="l" rtl="0" fontAlgn="base">
        <a:spcBef>
          <a:spcPct val="20000"/>
        </a:spcBef>
        <a:spcAft>
          <a:spcPct val="0"/>
        </a:spcAft>
        <a:buChar char="»"/>
        <a:defRPr sz="1500">
          <a:solidFill>
            <a:schemeClr val="tx1"/>
          </a:solidFill>
          <a:latin typeface="+mn-lt"/>
        </a:defRPr>
      </a:lvl6pPr>
      <a:lvl7pPr marL="2225631" indent="-171218" algn="l" rtl="0" fontAlgn="base">
        <a:spcBef>
          <a:spcPct val="20000"/>
        </a:spcBef>
        <a:spcAft>
          <a:spcPct val="0"/>
        </a:spcAft>
        <a:buChar char="»"/>
        <a:defRPr sz="1500">
          <a:solidFill>
            <a:schemeClr val="tx1"/>
          </a:solidFill>
          <a:latin typeface="+mn-lt"/>
        </a:defRPr>
      </a:lvl7pPr>
      <a:lvl8pPr marL="2568038" indent="-171218" algn="l" rtl="0" fontAlgn="base">
        <a:spcBef>
          <a:spcPct val="20000"/>
        </a:spcBef>
        <a:spcAft>
          <a:spcPct val="0"/>
        </a:spcAft>
        <a:buChar char="»"/>
        <a:defRPr sz="1500">
          <a:solidFill>
            <a:schemeClr val="tx1"/>
          </a:solidFill>
          <a:latin typeface="+mn-lt"/>
        </a:defRPr>
      </a:lvl8pPr>
      <a:lvl9pPr marL="2910473" indent="-171218" algn="l" rtl="0" fontAlgn="base">
        <a:spcBef>
          <a:spcPct val="20000"/>
        </a:spcBef>
        <a:spcAft>
          <a:spcPct val="0"/>
        </a:spcAft>
        <a:buChar char="»"/>
        <a:defRPr sz="1500">
          <a:solidFill>
            <a:schemeClr val="tx1"/>
          </a:solidFill>
          <a:latin typeface="+mn-lt"/>
        </a:defRPr>
      </a:lvl9pPr>
    </p:bodyStyle>
    <p:otherStyle>
      <a:defPPr>
        <a:defRPr lang="en-US"/>
      </a:defPPr>
      <a:lvl1pPr marL="0" algn="l" defTabSz="684814" rtl="0" eaLnBrk="1" latinLnBrk="0" hangingPunct="1">
        <a:defRPr sz="1400" kern="1200">
          <a:solidFill>
            <a:schemeClr val="tx1"/>
          </a:solidFill>
          <a:latin typeface="+mn-lt"/>
          <a:ea typeface="+mn-ea"/>
          <a:cs typeface="+mn-cs"/>
        </a:defRPr>
      </a:lvl1pPr>
      <a:lvl2pPr marL="342380" algn="l" defTabSz="684814" rtl="0" eaLnBrk="1" latinLnBrk="0" hangingPunct="1">
        <a:defRPr sz="1400" kern="1200">
          <a:solidFill>
            <a:schemeClr val="tx1"/>
          </a:solidFill>
          <a:latin typeface="+mn-lt"/>
          <a:ea typeface="+mn-ea"/>
          <a:cs typeface="+mn-cs"/>
        </a:defRPr>
      </a:lvl2pPr>
      <a:lvl3pPr marL="684814" algn="l" defTabSz="684814" rtl="0" eaLnBrk="1" latinLnBrk="0" hangingPunct="1">
        <a:defRPr sz="1400" kern="1200">
          <a:solidFill>
            <a:schemeClr val="tx1"/>
          </a:solidFill>
          <a:latin typeface="+mn-lt"/>
          <a:ea typeface="+mn-ea"/>
          <a:cs typeface="+mn-cs"/>
        </a:defRPr>
      </a:lvl3pPr>
      <a:lvl4pPr marL="1027221" algn="l" defTabSz="684814" rtl="0" eaLnBrk="1" latinLnBrk="0" hangingPunct="1">
        <a:defRPr sz="1400" kern="1200">
          <a:solidFill>
            <a:schemeClr val="tx1"/>
          </a:solidFill>
          <a:latin typeface="+mn-lt"/>
          <a:ea typeface="+mn-ea"/>
          <a:cs typeface="+mn-cs"/>
        </a:defRPr>
      </a:lvl4pPr>
      <a:lvl5pPr marL="1369628" algn="l" defTabSz="684814" rtl="0" eaLnBrk="1" latinLnBrk="0" hangingPunct="1">
        <a:defRPr sz="1400" kern="1200">
          <a:solidFill>
            <a:schemeClr val="tx1"/>
          </a:solidFill>
          <a:latin typeface="+mn-lt"/>
          <a:ea typeface="+mn-ea"/>
          <a:cs typeface="+mn-cs"/>
        </a:defRPr>
      </a:lvl5pPr>
      <a:lvl6pPr marL="1712063" algn="l" defTabSz="684814" rtl="0" eaLnBrk="1" latinLnBrk="0" hangingPunct="1">
        <a:defRPr sz="1400" kern="1200">
          <a:solidFill>
            <a:schemeClr val="tx1"/>
          </a:solidFill>
          <a:latin typeface="+mn-lt"/>
          <a:ea typeface="+mn-ea"/>
          <a:cs typeface="+mn-cs"/>
        </a:defRPr>
      </a:lvl6pPr>
      <a:lvl7pPr marL="2054441" algn="l" defTabSz="684814" rtl="0" eaLnBrk="1" latinLnBrk="0" hangingPunct="1">
        <a:defRPr sz="1400" kern="1200">
          <a:solidFill>
            <a:schemeClr val="tx1"/>
          </a:solidFill>
          <a:latin typeface="+mn-lt"/>
          <a:ea typeface="+mn-ea"/>
          <a:cs typeface="+mn-cs"/>
        </a:defRPr>
      </a:lvl7pPr>
      <a:lvl8pPr marL="2396820" algn="l" defTabSz="684814" rtl="0" eaLnBrk="1" latinLnBrk="0" hangingPunct="1">
        <a:defRPr sz="1400" kern="1200">
          <a:solidFill>
            <a:schemeClr val="tx1"/>
          </a:solidFill>
          <a:latin typeface="+mn-lt"/>
          <a:ea typeface="+mn-ea"/>
          <a:cs typeface="+mn-cs"/>
        </a:defRPr>
      </a:lvl8pPr>
      <a:lvl9pPr marL="2739200" algn="l" defTabSz="684814"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9442" name="Picture 13" descr="slid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7" y="53"/>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70" name="Text Box 6"/>
          <p:cNvSpPr txBox="1">
            <a:spLocks noChangeArrowheads="1"/>
          </p:cNvSpPr>
          <p:nvPr/>
        </p:nvSpPr>
        <p:spPr bwMode="auto">
          <a:xfrm>
            <a:off x="828677" y="33391"/>
            <a:ext cx="6048375" cy="389335"/>
          </a:xfrm>
          <a:prstGeom prst="rect">
            <a:avLst/>
          </a:prstGeom>
          <a:noFill/>
          <a:ln w="9525">
            <a:noFill/>
            <a:miter lim="800000"/>
            <a:headEnd/>
            <a:tailEnd/>
          </a:ln>
          <a:effectLst/>
        </p:spPr>
        <p:txBody>
          <a:bodyPr lIns="68502" tIns="34289" rIns="68502" bIns="34289">
            <a:spAutoFit/>
          </a:bodyPr>
          <a:lstStyle/>
          <a:p>
            <a:pPr defTabSz="684916" eaLnBrk="0" fontAlgn="base" hangingPunct="0">
              <a:spcBef>
                <a:spcPct val="50000"/>
              </a:spcBef>
              <a:spcAft>
                <a:spcPct val="0"/>
              </a:spcAft>
              <a:defRPr/>
            </a:pPr>
            <a:endParaRPr lang="en-GB" sz="2100" b="1">
              <a:solidFill>
                <a:srgbClr val="5B0091"/>
              </a:solidFill>
              <a:cs typeface="Arial" charset="0"/>
            </a:endParaRPr>
          </a:p>
        </p:txBody>
      </p:sp>
      <p:sp>
        <p:nvSpPr>
          <p:cNvPr id="189444" name="Rectangle 8"/>
          <p:cNvSpPr>
            <a:spLocks noGrp="1" noChangeArrowheads="1"/>
          </p:cNvSpPr>
          <p:nvPr>
            <p:ph type="title"/>
          </p:nvPr>
        </p:nvSpPr>
        <p:spPr bwMode="auto">
          <a:xfrm>
            <a:off x="233363" y="40483"/>
            <a:ext cx="77358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2" tIns="34289" rIns="68502" bIns="34289" numCol="1" anchor="ctr" anchorCtr="0" compatLnSpc="1">
            <a:prstTxWarp prst="textNoShape">
              <a:avLst/>
            </a:prstTxWarp>
          </a:bodyPr>
          <a:lstStyle/>
          <a:p>
            <a:pPr lvl="0"/>
            <a:r>
              <a:rPr lang="en-GB" altLang="en-US"/>
              <a:t>Click to edit Master title style</a:t>
            </a:r>
          </a:p>
        </p:txBody>
      </p:sp>
      <p:sp>
        <p:nvSpPr>
          <p:cNvPr id="369678" name="Text Box 14"/>
          <p:cNvSpPr txBox="1">
            <a:spLocks noChangeArrowheads="1"/>
          </p:cNvSpPr>
          <p:nvPr/>
        </p:nvSpPr>
        <p:spPr bwMode="auto">
          <a:xfrm>
            <a:off x="896958" y="4991101"/>
            <a:ext cx="655637" cy="196206"/>
          </a:xfrm>
          <a:prstGeom prst="rect">
            <a:avLst/>
          </a:prstGeom>
          <a:noFill/>
          <a:ln w="9525">
            <a:noFill/>
            <a:miter lim="800000"/>
            <a:headEnd/>
            <a:tailEnd/>
          </a:ln>
          <a:effectLst/>
        </p:spPr>
        <p:txBody>
          <a:bodyPr lIns="68502" tIns="34289" rIns="68502" bIns="3428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4916" eaLnBrk="1" fontAlgn="base" hangingPunct="1">
              <a:spcBef>
                <a:spcPct val="50000"/>
              </a:spcBef>
              <a:spcAft>
                <a:spcPct val="0"/>
              </a:spcAft>
            </a:pPr>
            <a:fld id="{6DBCFE90-0328-483B-AEEA-4C87F5E4A13C}" type="slidenum">
              <a:rPr lang="en-GB" altLang="en-US" sz="800" smtClean="0">
                <a:solidFill>
                  <a:srgbClr val="5B0091"/>
                </a:solidFill>
                <a:cs typeface="Arial" panose="020B0604020202020204" pitchFamily="34" charset="0"/>
              </a:rPr>
              <a:pPr algn="ctr" defTabSz="684916" eaLnBrk="1" fontAlgn="base" hangingPunct="1">
                <a:spcBef>
                  <a:spcPct val="50000"/>
                </a:spcBef>
                <a:spcAft>
                  <a:spcPct val="0"/>
                </a:spcAft>
              </a:pPr>
              <a:t>‹#›</a:t>
            </a:fld>
            <a:r>
              <a:rPr lang="en-GB" altLang="en-US" sz="800">
                <a:solidFill>
                  <a:srgbClr val="5B0091"/>
                </a:solidFill>
                <a:cs typeface="Arial" panose="020B0604020202020204" pitchFamily="34" charset="0"/>
              </a:rPr>
              <a:t> of 30</a:t>
            </a:r>
          </a:p>
        </p:txBody>
      </p:sp>
      <p:sp>
        <p:nvSpPr>
          <p:cNvPr id="369679" name="Text Box 15"/>
          <p:cNvSpPr txBox="1">
            <a:spLocks noChangeArrowheads="1"/>
          </p:cNvSpPr>
          <p:nvPr/>
        </p:nvSpPr>
        <p:spPr bwMode="auto">
          <a:xfrm>
            <a:off x="6445250" y="4991101"/>
            <a:ext cx="2133600" cy="196206"/>
          </a:xfrm>
          <a:prstGeom prst="rect">
            <a:avLst/>
          </a:prstGeom>
          <a:noFill/>
          <a:ln w="9525">
            <a:noFill/>
            <a:miter lim="800000"/>
            <a:headEnd/>
            <a:tailEnd/>
          </a:ln>
          <a:effectLst/>
        </p:spPr>
        <p:txBody>
          <a:bodyPr lIns="68502" tIns="34289" rIns="68502" bIns="3428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684916" fontAlgn="base">
              <a:spcBef>
                <a:spcPct val="0"/>
              </a:spcBef>
              <a:spcAft>
                <a:spcPct val="0"/>
              </a:spcAft>
            </a:pPr>
            <a:r>
              <a:rPr lang="en-GB" altLang="en-US" sz="800">
                <a:solidFill>
                  <a:srgbClr val="5B0091"/>
                </a:solidFill>
                <a:cs typeface="Arial" panose="020B0604020202020204" pitchFamily="34" charset="0"/>
              </a:rPr>
              <a:t>© Boardworks Ltd 2012</a:t>
            </a:r>
          </a:p>
        </p:txBody>
      </p:sp>
      <p:pic>
        <p:nvPicPr>
          <p:cNvPr id="189447" name="Picture 16" descr="back_arrow_trans">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8" name="Picture 23" descr="forward_arrow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9" name="Text Box 9"/>
          <p:cNvSpPr txBox="1">
            <a:spLocks noChangeArrowheads="1"/>
          </p:cNvSpPr>
          <p:nvPr userDrawn="1"/>
        </p:nvSpPr>
        <p:spPr bwMode="auto">
          <a:xfrm>
            <a:off x="2500366" y="993034"/>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02" tIns="34289" rIns="68502" bIns="34289">
            <a:spAutoFit/>
          </a:bodyPr>
          <a:lstStyle/>
          <a:p>
            <a:pPr defTabSz="684916" fontAlgn="base">
              <a:spcBef>
                <a:spcPct val="0"/>
              </a:spcBef>
              <a:spcAft>
                <a:spcPct val="0"/>
              </a:spcAft>
            </a:pPr>
            <a:endParaRPr lang="en-GB" altLang="en-US">
              <a:solidFill>
                <a:srgbClr val="010066"/>
              </a:solidFill>
            </a:endParaRPr>
          </a:p>
        </p:txBody>
      </p:sp>
    </p:spTree>
    <p:extLst>
      <p:ext uri="{BB962C8B-B14F-4D97-AF65-F5344CB8AC3E}">
        <p14:creationId xmlns:p14="http://schemas.microsoft.com/office/powerpoint/2010/main" val="178357623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434" algn="l" rtl="0" fontAlgn="base">
        <a:spcBef>
          <a:spcPct val="0"/>
        </a:spcBef>
        <a:spcAft>
          <a:spcPct val="0"/>
        </a:spcAft>
        <a:defRPr sz="2100" b="1">
          <a:solidFill>
            <a:srgbClr val="286DA6"/>
          </a:solidFill>
          <a:latin typeface="Arial" panose="020B0604020202020204" pitchFamily="34" charset="0"/>
        </a:defRPr>
      </a:lvl6pPr>
      <a:lvl7pPr marL="684916" algn="l" rtl="0" fontAlgn="base">
        <a:spcBef>
          <a:spcPct val="0"/>
        </a:spcBef>
        <a:spcAft>
          <a:spcPct val="0"/>
        </a:spcAft>
        <a:defRPr sz="2100" b="1">
          <a:solidFill>
            <a:srgbClr val="286DA6"/>
          </a:solidFill>
          <a:latin typeface="Arial" panose="020B0604020202020204" pitchFamily="34" charset="0"/>
        </a:defRPr>
      </a:lvl7pPr>
      <a:lvl8pPr marL="1027374" algn="l" rtl="0" fontAlgn="base">
        <a:spcBef>
          <a:spcPct val="0"/>
        </a:spcBef>
        <a:spcAft>
          <a:spcPct val="0"/>
        </a:spcAft>
        <a:defRPr sz="2100" b="1">
          <a:solidFill>
            <a:srgbClr val="286DA6"/>
          </a:solidFill>
          <a:latin typeface="Arial" panose="020B0604020202020204" pitchFamily="34" charset="0"/>
        </a:defRPr>
      </a:lvl8pPr>
      <a:lvl9pPr marL="1369832" algn="l" rtl="0" fontAlgn="base">
        <a:spcBef>
          <a:spcPct val="0"/>
        </a:spcBef>
        <a:spcAft>
          <a:spcPct val="0"/>
        </a:spcAft>
        <a:defRPr sz="2100" b="1">
          <a:solidFill>
            <a:srgbClr val="286DA6"/>
          </a:solidFill>
          <a:latin typeface="Arial" panose="020B0604020202020204" pitchFamily="34" charset="0"/>
        </a:defRPr>
      </a:lvl9pPr>
    </p:titleStyle>
    <p:bodyStyle>
      <a:lvl1pPr marL="256862" indent="-256862" algn="l" rtl="0" fontAlgn="base">
        <a:spcBef>
          <a:spcPct val="20000"/>
        </a:spcBef>
        <a:spcAft>
          <a:spcPct val="0"/>
        </a:spcAft>
        <a:buChar char="•"/>
        <a:defRPr sz="2400" kern="1200">
          <a:solidFill>
            <a:schemeClr val="tx1"/>
          </a:solidFill>
          <a:latin typeface="+mn-lt"/>
          <a:ea typeface="+mn-ea"/>
          <a:cs typeface="+mn-cs"/>
        </a:defRPr>
      </a:lvl1pPr>
      <a:lvl2pPr marL="556485" indent="-214053" algn="l" rtl="0" fontAlgn="base">
        <a:spcBef>
          <a:spcPct val="20000"/>
        </a:spcBef>
        <a:spcAft>
          <a:spcPct val="0"/>
        </a:spcAft>
        <a:defRPr sz="2100" kern="1200">
          <a:solidFill>
            <a:schemeClr val="tx1"/>
          </a:solidFill>
          <a:latin typeface="+mn-lt"/>
          <a:ea typeface="+mn-ea"/>
          <a:cs typeface="+mn-cs"/>
        </a:defRPr>
      </a:lvl2pPr>
      <a:lvl3pPr marL="856157" indent="-171242" algn="l" rtl="0" fontAlgn="base">
        <a:spcBef>
          <a:spcPct val="20000"/>
        </a:spcBef>
        <a:spcAft>
          <a:spcPct val="0"/>
        </a:spcAft>
        <a:buChar char="•"/>
        <a:defRPr sz="1800" kern="1200">
          <a:solidFill>
            <a:schemeClr val="tx1"/>
          </a:solidFill>
          <a:latin typeface="+mn-lt"/>
          <a:ea typeface="+mn-ea"/>
          <a:cs typeface="+mn-cs"/>
        </a:defRPr>
      </a:lvl3pPr>
      <a:lvl4pPr marL="1198590" indent="-171242" algn="l" rtl="0" fontAlgn="base">
        <a:spcBef>
          <a:spcPct val="20000"/>
        </a:spcBef>
        <a:spcAft>
          <a:spcPct val="0"/>
        </a:spcAft>
        <a:buChar char="–"/>
        <a:defRPr sz="1500" kern="1200">
          <a:solidFill>
            <a:schemeClr val="tx1"/>
          </a:solidFill>
          <a:latin typeface="+mn-lt"/>
          <a:ea typeface="+mn-ea"/>
          <a:cs typeface="+mn-cs"/>
        </a:defRPr>
      </a:lvl4pPr>
      <a:lvl5pPr marL="1541024" indent="-171242" algn="l" rtl="0" fontAlgn="base">
        <a:spcBef>
          <a:spcPct val="20000"/>
        </a:spcBef>
        <a:spcAft>
          <a:spcPct val="0"/>
        </a:spcAft>
        <a:buChar char="»"/>
        <a:defRPr sz="1500" kern="1200">
          <a:solidFill>
            <a:schemeClr val="tx1"/>
          </a:solidFill>
          <a:latin typeface="+mn-lt"/>
          <a:ea typeface="+mn-ea"/>
          <a:cs typeface="+mn-cs"/>
        </a:defRPr>
      </a:lvl5pPr>
      <a:lvl6pPr marL="1883506"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964"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422"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905"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916" rtl="0" eaLnBrk="1" latinLnBrk="0" hangingPunct="1">
        <a:defRPr sz="1400" kern="1200">
          <a:solidFill>
            <a:schemeClr val="tx1"/>
          </a:solidFill>
          <a:latin typeface="+mn-lt"/>
          <a:ea typeface="+mn-ea"/>
          <a:cs typeface="+mn-cs"/>
        </a:defRPr>
      </a:lvl1pPr>
      <a:lvl2pPr marL="342434" algn="l" defTabSz="684916" rtl="0" eaLnBrk="1" latinLnBrk="0" hangingPunct="1">
        <a:defRPr sz="1400" kern="1200">
          <a:solidFill>
            <a:schemeClr val="tx1"/>
          </a:solidFill>
          <a:latin typeface="+mn-lt"/>
          <a:ea typeface="+mn-ea"/>
          <a:cs typeface="+mn-cs"/>
        </a:defRPr>
      </a:lvl2pPr>
      <a:lvl3pPr marL="684916" algn="l" defTabSz="684916" rtl="0" eaLnBrk="1" latinLnBrk="0" hangingPunct="1">
        <a:defRPr sz="1400" kern="1200">
          <a:solidFill>
            <a:schemeClr val="tx1"/>
          </a:solidFill>
          <a:latin typeface="+mn-lt"/>
          <a:ea typeface="+mn-ea"/>
          <a:cs typeface="+mn-cs"/>
        </a:defRPr>
      </a:lvl3pPr>
      <a:lvl4pPr marL="1027374" algn="l" defTabSz="684916" rtl="0" eaLnBrk="1" latinLnBrk="0" hangingPunct="1">
        <a:defRPr sz="1400" kern="1200">
          <a:solidFill>
            <a:schemeClr val="tx1"/>
          </a:solidFill>
          <a:latin typeface="+mn-lt"/>
          <a:ea typeface="+mn-ea"/>
          <a:cs typeface="+mn-cs"/>
        </a:defRPr>
      </a:lvl4pPr>
      <a:lvl5pPr marL="1369832" algn="l" defTabSz="684916" rtl="0" eaLnBrk="1" latinLnBrk="0" hangingPunct="1">
        <a:defRPr sz="1400" kern="1200">
          <a:solidFill>
            <a:schemeClr val="tx1"/>
          </a:solidFill>
          <a:latin typeface="+mn-lt"/>
          <a:ea typeface="+mn-ea"/>
          <a:cs typeface="+mn-cs"/>
        </a:defRPr>
      </a:lvl5pPr>
      <a:lvl6pPr marL="1712315" algn="l" defTabSz="684916" rtl="0" eaLnBrk="1" latinLnBrk="0" hangingPunct="1">
        <a:defRPr sz="1400" kern="1200">
          <a:solidFill>
            <a:schemeClr val="tx1"/>
          </a:solidFill>
          <a:latin typeface="+mn-lt"/>
          <a:ea typeface="+mn-ea"/>
          <a:cs typeface="+mn-cs"/>
        </a:defRPr>
      </a:lvl6pPr>
      <a:lvl7pPr marL="2054747" algn="l" defTabSz="684916" rtl="0" eaLnBrk="1" latinLnBrk="0" hangingPunct="1">
        <a:defRPr sz="1400" kern="1200">
          <a:solidFill>
            <a:schemeClr val="tx1"/>
          </a:solidFill>
          <a:latin typeface="+mn-lt"/>
          <a:ea typeface="+mn-ea"/>
          <a:cs typeface="+mn-cs"/>
        </a:defRPr>
      </a:lvl7pPr>
      <a:lvl8pPr marL="2397180" algn="l" defTabSz="684916" rtl="0" eaLnBrk="1" latinLnBrk="0" hangingPunct="1">
        <a:defRPr sz="1400" kern="1200">
          <a:solidFill>
            <a:schemeClr val="tx1"/>
          </a:solidFill>
          <a:latin typeface="+mn-lt"/>
          <a:ea typeface="+mn-ea"/>
          <a:cs typeface="+mn-cs"/>
        </a:defRPr>
      </a:lvl8pPr>
      <a:lvl9pPr marL="2739614" algn="l" defTabSz="684916"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9442" name="Picture 13" descr="slid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4" y="29"/>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70" name="Text Box 6"/>
          <p:cNvSpPr txBox="1">
            <a:spLocks noChangeArrowheads="1"/>
          </p:cNvSpPr>
          <p:nvPr/>
        </p:nvSpPr>
        <p:spPr bwMode="auto">
          <a:xfrm>
            <a:off x="828677" y="33367"/>
            <a:ext cx="6048375" cy="389335"/>
          </a:xfrm>
          <a:prstGeom prst="rect">
            <a:avLst/>
          </a:prstGeom>
          <a:noFill/>
          <a:ln w="9525">
            <a:noFill/>
            <a:miter lim="800000"/>
            <a:headEnd/>
            <a:tailEnd/>
          </a:ln>
          <a:effectLst/>
        </p:spPr>
        <p:txBody>
          <a:bodyPr lIns="68538" tIns="34289" rIns="68538" bIns="34289">
            <a:spAutoFit/>
          </a:bodyPr>
          <a:lstStyle/>
          <a:p>
            <a:pPr defTabSz="685324" eaLnBrk="0" fontAlgn="base" hangingPunct="0">
              <a:spcBef>
                <a:spcPct val="50000"/>
              </a:spcBef>
              <a:spcAft>
                <a:spcPct val="0"/>
              </a:spcAft>
              <a:defRPr/>
            </a:pPr>
            <a:endParaRPr lang="en-GB" sz="2100" b="1">
              <a:solidFill>
                <a:srgbClr val="5B0091"/>
              </a:solidFill>
              <a:cs typeface="Arial" charset="0"/>
            </a:endParaRPr>
          </a:p>
        </p:txBody>
      </p:sp>
      <p:sp>
        <p:nvSpPr>
          <p:cNvPr id="189444" name="Rectangle 8"/>
          <p:cNvSpPr>
            <a:spLocks noGrp="1" noChangeArrowheads="1"/>
          </p:cNvSpPr>
          <p:nvPr>
            <p:ph type="title"/>
          </p:nvPr>
        </p:nvSpPr>
        <p:spPr bwMode="auto">
          <a:xfrm>
            <a:off x="233363" y="40483"/>
            <a:ext cx="77358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8" tIns="34289" rIns="68538" bIns="34289" numCol="1" anchor="ctr" anchorCtr="0" compatLnSpc="1">
            <a:prstTxWarp prst="textNoShape">
              <a:avLst/>
            </a:prstTxWarp>
          </a:bodyPr>
          <a:lstStyle/>
          <a:p>
            <a:pPr lvl="0"/>
            <a:r>
              <a:rPr lang="en-GB" altLang="en-US"/>
              <a:t>Click to edit Master title style</a:t>
            </a:r>
          </a:p>
        </p:txBody>
      </p:sp>
      <p:sp>
        <p:nvSpPr>
          <p:cNvPr id="369678" name="Text Box 14"/>
          <p:cNvSpPr txBox="1">
            <a:spLocks noChangeArrowheads="1"/>
          </p:cNvSpPr>
          <p:nvPr/>
        </p:nvSpPr>
        <p:spPr bwMode="auto">
          <a:xfrm>
            <a:off x="896958" y="4991101"/>
            <a:ext cx="655637" cy="196206"/>
          </a:xfrm>
          <a:prstGeom prst="rect">
            <a:avLst/>
          </a:prstGeom>
          <a:noFill/>
          <a:ln w="9525">
            <a:noFill/>
            <a:miter lim="800000"/>
            <a:headEnd/>
            <a:tailEnd/>
          </a:ln>
          <a:effectLst/>
        </p:spPr>
        <p:txBody>
          <a:bodyPr lIns="68538" tIns="34289" rIns="68538" bIns="3428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324" eaLnBrk="1" fontAlgn="base" hangingPunct="1">
              <a:spcBef>
                <a:spcPct val="50000"/>
              </a:spcBef>
              <a:spcAft>
                <a:spcPct val="0"/>
              </a:spcAft>
            </a:pPr>
            <a:fld id="{6DBCFE90-0328-483B-AEEA-4C87F5E4A13C}" type="slidenum">
              <a:rPr lang="en-GB" altLang="en-US" sz="800" smtClean="0">
                <a:solidFill>
                  <a:srgbClr val="5B0091"/>
                </a:solidFill>
                <a:cs typeface="Arial" panose="020B0604020202020204" pitchFamily="34" charset="0"/>
              </a:rPr>
              <a:pPr algn="ctr" defTabSz="685324" eaLnBrk="1" fontAlgn="base" hangingPunct="1">
                <a:spcBef>
                  <a:spcPct val="50000"/>
                </a:spcBef>
                <a:spcAft>
                  <a:spcPct val="0"/>
                </a:spcAft>
              </a:pPr>
              <a:t>‹#›</a:t>
            </a:fld>
            <a:r>
              <a:rPr lang="en-GB" altLang="en-US" sz="800">
                <a:solidFill>
                  <a:srgbClr val="5B0091"/>
                </a:solidFill>
                <a:cs typeface="Arial" panose="020B0604020202020204" pitchFamily="34" charset="0"/>
              </a:rPr>
              <a:t> of 30</a:t>
            </a:r>
          </a:p>
        </p:txBody>
      </p:sp>
      <p:sp>
        <p:nvSpPr>
          <p:cNvPr id="369679" name="Text Box 15"/>
          <p:cNvSpPr txBox="1">
            <a:spLocks noChangeArrowheads="1"/>
          </p:cNvSpPr>
          <p:nvPr/>
        </p:nvSpPr>
        <p:spPr bwMode="auto">
          <a:xfrm>
            <a:off x="6445250" y="4991101"/>
            <a:ext cx="2133600" cy="196206"/>
          </a:xfrm>
          <a:prstGeom prst="rect">
            <a:avLst/>
          </a:prstGeom>
          <a:noFill/>
          <a:ln w="9525">
            <a:noFill/>
            <a:miter lim="800000"/>
            <a:headEnd/>
            <a:tailEnd/>
          </a:ln>
          <a:effectLst/>
        </p:spPr>
        <p:txBody>
          <a:bodyPr lIns="68538" tIns="34289" rIns="68538" bIns="3428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685324" fontAlgn="base">
              <a:spcBef>
                <a:spcPct val="0"/>
              </a:spcBef>
              <a:spcAft>
                <a:spcPct val="0"/>
              </a:spcAft>
            </a:pPr>
            <a:r>
              <a:rPr lang="en-GB" altLang="en-US" sz="800">
                <a:solidFill>
                  <a:srgbClr val="5B0091"/>
                </a:solidFill>
                <a:cs typeface="Arial" panose="020B0604020202020204" pitchFamily="34" charset="0"/>
              </a:rPr>
              <a:t>© Boardworks Ltd 2012</a:t>
            </a:r>
          </a:p>
        </p:txBody>
      </p:sp>
      <p:pic>
        <p:nvPicPr>
          <p:cNvPr id="189447" name="Picture 16" descr="back_arrow_trans">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8" name="Picture 23" descr="forward_arrow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9" name="Text Box 9"/>
          <p:cNvSpPr txBox="1">
            <a:spLocks noChangeArrowheads="1"/>
          </p:cNvSpPr>
          <p:nvPr userDrawn="1"/>
        </p:nvSpPr>
        <p:spPr bwMode="auto">
          <a:xfrm>
            <a:off x="2500342" y="993010"/>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38" tIns="34289" rIns="68538" bIns="34289">
            <a:spAutoFit/>
          </a:bodyPr>
          <a:lstStyle/>
          <a:p>
            <a:pPr defTabSz="685324" fontAlgn="base">
              <a:spcBef>
                <a:spcPct val="0"/>
              </a:spcBef>
              <a:spcAft>
                <a:spcPct val="0"/>
              </a:spcAft>
            </a:pPr>
            <a:endParaRPr lang="en-GB" altLang="en-US">
              <a:solidFill>
                <a:srgbClr val="010066"/>
              </a:solidFill>
            </a:endParaRPr>
          </a:p>
        </p:txBody>
      </p:sp>
    </p:spTree>
    <p:extLst>
      <p:ext uri="{BB962C8B-B14F-4D97-AF65-F5344CB8AC3E}">
        <p14:creationId xmlns:p14="http://schemas.microsoft.com/office/powerpoint/2010/main" val="90815036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650" algn="l" rtl="0" fontAlgn="base">
        <a:spcBef>
          <a:spcPct val="0"/>
        </a:spcBef>
        <a:spcAft>
          <a:spcPct val="0"/>
        </a:spcAft>
        <a:defRPr sz="2100" b="1">
          <a:solidFill>
            <a:srgbClr val="286DA6"/>
          </a:solidFill>
          <a:latin typeface="Arial" panose="020B0604020202020204" pitchFamily="34" charset="0"/>
        </a:defRPr>
      </a:lvl6pPr>
      <a:lvl7pPr marL="685324" algn="l" rtl="0" fontAlgn="base">
        <a:spcBef>
          <a:spcPct val="0"/>
        </a:spcBef>
        <a:spcAft>
          <a:spcPct val="0"/>
        </a:spcAft>
        <a:defRPr sz="2100" b="1">
          <a:solidFill>
            <a:srgbClr val="286DA6"/>
          </a:solidFill>
          <a:latin typeface="Arial" panose="020B0604020202020204" pitchFamily="34" charset="0"/>
        </a:defRPr>
      </a:lvl7pPr>
      <a:lvl8pPr marL="1027986" algn="l" rtl="0" fontAlgn="base">
        <a:spcBef>
          <a:spcPct val="0"/>
        </a:spcBef>
        <a:spcAft>
          <a:spcPct val="0"/>
        </a:spcAft>
        <a:defRPr sz="2100" b="1">
          <a:solidFill>
            <a:srgbClr val="286DA6"/>
          </a:solidFill>
          <a:latin typeface="Arial" panose="020B0604020202020204" pitchFamily="34" charset="0"/>
        </a:defRPr>
      </a:lvl8pPr>
      <a:lvl9pPr marL="1370648" algn="l" rtl="0" fontAlgn="base">
        <a:spcBef>
          <a:spcPct val="0"/>
        </a:spcBef>
        <a:spcAft>
          <a:spcPct val="0"/>
        </a:spcAft>
        <a:defRPr sz="2100" b="1">
          <a:solidFill>
            <a:srgbClr val="286DA6"/>
          </a:solidFill>
          <a:latin typeface="Arial" panose="020B0604020202020204" pitchFamily="34" charset="0"/>
        </a:defRPr>
      </a:lvl9pPr>
    </p:titleStyle>
    <p:bodyStyle>
      <a:lvl1pPr marL="257006" indent="-257006" algn="l" rtl="0" fontAlgn="base">
        <a:spcBef>
          <a:spcPct val="20000"/>
        </a:spcBef>
        <a:spcAft>
          <a:spcPct val="0"/>
        </a:spcAft>
        <a:buChar char="•"/>
        <a:defRPr sz="2400" kern="1200">
          <a:solidFill>
            <a:schemeClr val="tx1"/>
          </a:solidFill>
          <a:latin typeface="+mn-lt"/>
          <a:ea typeface="+mn-ea"/>
          <a:cs typeface="+mn-cs"/>
        </a:defRPr>
      </a:lvl1pPr>
      <a:lvl2pPr marL="556821" indent="-214173" algn="l" rtl="0" fontAlgn="base">
        <a:spcBef>
          <a:spcPct val="20000"/>
        </a:spcBef>
        <a:spcAft>
          <a:spcPct val="0"/>
        </a:spcAft>
        <a:defRPr sz="2100" kern="1200">
          <a:solidFill>
            <a:schemeClr val="tx1"/>
          </a:solidFill>
          <a:latin typeface="+mn-lt"/>
          <a:ea typeface="+mn-ea"/>
          <a:cs typeface="+mn-cs"/>
        </a:defRPr>
      </a:lvl2pPr>
      <a:lvl3pPr marL="856661" indent="-171338" algn="l" rtl="0" fontAlgn="base">
        <a:spcBef>
          <a:spcPct val="20000"/>
        </a:spcBef>
        <a:spcAft>
          <a:spcPct val="0"/>
        </a:spcAft>
        <a:buChar char="•"/>
        <a:defRPr sz="1800" kern="1200">
          <a:solidFill>
            <a:schemeClr val="tx1"/>
          </a:solidFill>
          <a:latin typeface="+mn-lt"/>
          <a:ea typeface="+mn-ea"/>
          <a:cs typeface="+mn-cs"/>
        </a:defRPr>
      </a:lvl3pPr>
      <a:lvl4pPr marL="1199310" indent="-171338" algn="l" rtl="0" fontAlgn="base">
        <a:spcBef>
          <a:spcPct val="20000"/>
        </a:spcBef>
        <a:spcAft>
          <a:spcPct val="0"/>
        </a:spcAft>
        <a:buChar char="–"/>
        <a:defRPr sz="1500" kern="1200">
          <a:solidFill>
            <a:schemeClr val="tx1"/>
          </a:solidFill>
          <a:latin typeface="+mn-lt"/>
          <a:ea typeface="+mn-ea"/>
          <a:cs typeface="+mn-cs"/>
        </a:defRPr>
      </a:lvl4pPr>
      <a:lvl5pPr marL="1541960" indent="-171338" algn="l" rtl="0" fontAlgn="base">
        <a:spcBef>
          <a:spcPct val="20000"/>
        </a:spcBef>
        <a:spcAft>
          <a:spcPct val="0"/>
        </a:spcAft>
        <a:buChar char="»"/>
        <a:defRPr sz="1500" kern="1200">
          <a:solidFill>
            <a:schemeClr val="tx1"/>
          </a:solidFill>
          <a:latin typeface="+mn-lt"/>
          <a:ea typeface="+mn-ea"/>
          <a:cs typeface="+mn-cs"/>
        </a:defRPr>
      </a:lvl5pPr>
      <a:lvl6pPr marL="1884634" indent="-171338" algn="l" defTabSz="68532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96" indent="-171338" algn="l" defTabSz="68532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8" indent="-171338" algn="l" defTabSz="68532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33" indent="-171338" algn="l" defTabSz="68532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24" rtl="0" eaLnBrk="1" latinLnBrk="0" hangingPunct="1">
        <a:defRPr sz="1400" kern="1200">
          <a:solidFill>
            <a:schemeClr val="tx1"/>
          </a:solidFill>
          <a:latin typeface="+mn-lt"/>
          <a:ea typeface="+mn-ea"/>
          <a:cs typeface="+mn-cs"/>
        </a:defRPr>
      </a:lvl1pPr>
      <a:lvl2pPr marL="342650" algn="l" defTabSz="685324" rtl="0" eaLnBrk="1" latinLnBrk="0" hangingPunct="1">
        <a:defRPr sz="1400" kern="1200">
          <a:solidFill>
            <a:schemeClr val="tx1"/>
          </a:solidFill>
          <a:latin typeface="+mn-lt"/>
          <a:ea typeface="+mn-ea"/>
          <a:cs typeface="+mn-cs"/>
        </a:defRPr>
      </a:lvl2pPr>
      <a:lvl3pPr marL="685324" algn="l" defTabSz="685324" rtl="0" eaLnBrk="1" latinLnBrk="0" hangingPunct="1">
        <a:defRPr sz="1400" kern="1200">
          <a:solidFill>
            <a:schemeClr val="tx1"/>
          </a:solidFill>
          <a:latin typeface="+mn-lt"/>
          <a:ea typeface="+mn-ea"/>
          <a:cs typeface="+mn-cs"/>
        </a:defRPr>
      </a:lvl3pPr>
      <a:lvl4pPr marL="1027986" algn="l" defTabSz="685324" rtl="0" eaLnBrk="1" latinLnBrk="0" hangingPunct="1">
        <a:defRPr sz="1400" kern="1200">
          <a:solidFill>
            <a:schemeClr val="tx1"/>
          </a:solidFill>
          <a:latin typeface="+mn-lt"/>
          <a:ea typeface="+mn-ea"/>
          <a:cs typeface="+mn-cs"/>
        </a:defRPr>
      </a:lvl4pPr>
      <a:lvl5pPr marL="1370648" algn="l" defTabSz="685324" rtl="0" eaLnBrk="1" latinLnBrk="0" hangingPunct="1">
        <a:defRPr sz="1400" kern="1200">
          <a:solidFill>
            <a:schemeClr val="tx1"/>
          </a:solidFill>
          <a:latin typeface="+mn-lt"/>
          <a:ea typeface="+mn-ea"/>
          <a:cs typeface="+mn-cs"/>
        </a:defRPr>
      </a:lvl5pPr>
      <a:lvl6pPr marL="1713323" algn="l" defTabSz="685324" rtl="0" eaLnBrk="1" latinLnBrk="0" hangingPunct="1">
        <a:defRPr sz="1400" kern="1200">
          <a:solidFill>
            <a:schemeClr val="tx1"/>
          </a:solidFill>
          <a:latin typeface="+mn-lt"/>
          <a:ea typeface="+mn-ea"/>
          <a:cs typeface="+mn-cs"/>
        </a:defRPr>
      </a:lvl6pPr>
      <a:lvl7pPr marL="2055971" algn="l" defTabSz="685324" rtl="0" eaLnBrk="1" latinLnBrk="0" hangingPunct="1">
        <a:defRPr sz="1400" kern="1200">
          <a:solidFill>
            <a:schemeClr val="tx1"/>
          </a:solidFill>
          <a:latin typeface="+mn-lt"/>
          <a:ea typeface="+mn-ea"/>
          <a:cs typeface="+mn-cs"/>
        </a:defRPr>
      </a:lvl7pPr>
      <a:lvl8pPr marL="2398620" algn="l" defTabSz="685324" rtl="0" eaLnBrk="1" latinLnBrk="0" hangingPunct="1">
        <a:defRPr sz="1400" kern="1200">
          <a:solidFill>
            <a:schemeClr val="tx1"/>
          </a:solidFill>
          <a:latin typeface="+mn-lt"/>
          <a:ea typeface="+mn-ea"/>
          <a:cs typeface="+mn-cs"/>
        </a:defRPr>
      </a:lvl8pPr>
      <a:lvl9pPr marL="2741270" algn="l" defTabSz="68532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6E6B2C64-9A53-485A-BF20-2D27E4561F7B}"/>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9ECC41AA-8013-492A-AEE3-3531D7971DF9}"/>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70CA111A-03EE-4575-9819-F5F770516108}"/>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38648086"/>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mn-lt"/>
              </a:defRPr>
            </a:lvl1pPr>
          </a:lstStyle>
          <a:p>
            <a:fld id="{0AF475BB-326A-45DB-ACC1-04B4F849C098}" type="slidenum">
              <a:rPr lang="en-US" altLang="en-US"/>
              <a:pPr/>
              <a:t>‹#›</a:t>
            </a:fld>
            <a:endParaRPr lang="en-US" altLang="en-US"/>
          </a:p>
        </p:txBody>
      </p:sp>
    </p:spTree>
    <p:extLst>
      <p:ext uri="{BB962C8B-B14F-4D97-AF65-F5344CB8AC3E}">
        <p14:creationId xmlns:p14="http://schemas.microsoft.com/office/powerpoint/2010/main" val="367088966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highamspark.fireflycloud.net/" TargetMode="External"/><Relationship Id="rId7" Type="http://schemas.openxmlformats.org/officeDocument/2006/relationships/hyperlink" Target="https://www.youtube.com/channel/UCevUL4wPdprao-yKOZ8GFN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pearsonactivelearn.com/"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www.highamsparkschool.co.uk/"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hyperlink" Target="https://highamspark.fireflycloud.net/resource.aspx?id=71199" TargetMode="External"/><Relationship Id="rId4"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ontrol" Target="../activeX/activeX3.xml"/><Relationship Id="rId7" Type="http://schemas.openxmlformats.org/officeDocument/2006/relationships/image" Target="../media/image25.png"/><Relationship Id="rId12" Type="http://schemas.openxmlformats.org/officeDocument/2006/relationships/image" Target="../media/image23.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notesSlide" Target="../notesSlides/notesSlide4.xml"/><Relationship Id="rId10" Type="http://schemas.openxmlformats.org/officeDocument/2006/relationships/image" Target="../media/image28.png"/><Relationship Id="rId4" Type="http://schemas.openxmlformats.org/officeDocument/2006/relationships/slideLayout" Target="../slideLayouts/slideLayout151.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ontrol" Target="../activeX/activeX5.xml"/><Relationship Id="rId7" Type="http://schemas.openxmlformats.org/officeDocument/2006/relationships/image" Target="../media/image25.png"/><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notesSlide" Target="../notesSlides/notesSlide5.xml"/><Relationship Id="rId10" Type="http://schemas.openxmlformats.org/officeDocument/2006/relationships/image" Target="../media/image31.wmf"/><Relationship Id="rId4" Type="http://schemas.openxmlformats.org/officeDocument/2006/relationships/slideLayout" Target="../slideLayouts/slideLayout140.xml"/><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hyperlink" Target="https://highamspark.fireflycloud.net/resource.aspx?id=71153&amp;width=1280" TargetMode="External"/><Relationship Id="rId2" Type="http://schemas.openxmlformats.org/officeDocument/2006/relationships/hyperlink" Target="http://freezeray.com/flashFiles/convexConcaveLens.htm" TargetMode="External"/><Relationship Id="rId1" Type="http://schemas.openxmlformats.org/officeDocument/2006/relationships/slideLayout" Target="../slideLayouts/slideLayout9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03/10/2018</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475736" y="569669"/>
            <a:ext cx="9619736"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9600" u="sng" kern="0" dirty="0">
                <a:solidFill>
                  <a:srgbClr val="000000"/>
                </a:solidFill>
                <a:latin typeface="Arial" panose="020B0604020202020204" pitchFamily="34" charset="0"/>
                <a:ea typeface="+mj-ea"/>
                <a:cs typeface="Arial" panose="020B0604020202020204" pitchFamily="34" charset="0"/>
              </a:rPr>
              <a:t>8Jc2 Lenses</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70484" y="4716012"/>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912822" y="4681824"/>
            <a:ext cx="857891" cy="361217"/>
          </a:xfrm>
          <a:prstGeom prst="rect">
            <a:avLst/>
          </a:prstGeom>
        </p:spPr>
      </p:pic>
      <p:pic>
        <p:nvPicPr>
          <p:cNvPr id="17" name="Picture 16">
            <a:hlinkClick r:id="rId9"/>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10" y="4681824"/>
            <a:ext cx="461676" cy="461676"/>
          </a:xfrm>
          <a:prstGeom prst="rect">
            <a:avLst/>
          </a:prstGeom>
        </p:spPr>
      </p:pic>
      <p:sp>
        <p:nvSpPr>
          <p:cNvPr id="2" name="TextBox 1">
            <a:extLst>
              <a:ext uri="{FF2B5EF4-FFF2-40B4-BE49-F238E27FC236}">
                <a16:creationId xmlns:a16="http://schemas.microsoft.com/office/drawing/2014/main" id="{D212729B-28F1-4273-9540-7BB9AAC2EA64}"/>
              </a:ext>
            </a:extLst>
          </p:cNvPr>
          <p:cNvSpPr txBox="1"/>
          <p:nvPr/>
        </p:nvSpPr>
        <p:spPr>
          <a:xfrm>
            <a:off x="197708" y="1583231"/>
            <a:ext cx="512187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Lenses are used in…</a:t>
            </a:r>
          </a:p>
        </p:txBody>
      </p:sp>
      <p:sp>
        <p:nvSpPr>
          <p:cNvPr id="18" name="AutoShape 21">
            <a:extLst>
              <a:ext uri="{FF2B5EF4-FFF2-40B4-BE49-F238E27FC236}">
                <a16:creationId xmlns:a16="http://schemas.microsoft.com/office/drawing/2014/main" id="{CEEEC574-A8D8-4922-801F-6CC109268B26}"/>
              </a:ext>
            </a:extLst>
          </p:cNvPr>
          <p:cNvSpPr>
            <a:spLocks noChangeArrowheads="1"/>
          </p:cNvSpPr>
          <p:nvPr/>
        </p:nvSpPr>
        <p:spPr bwMode="auto">
          <a:xfrm>
            <a:off x="5693473" y="1799738"/>
            <a:ext cx="3346477" cy="931142"/>
          </a:xfrm>
          <a:prstGeom prst="roundRect">
            <a:avLst>
              <a:gd name="adj" fmla="val 11501"/>
            </a:avLst>
          </a:prstGeom>
          <a:solidFill>
            <a:srgbClr val="3366FF"/>
          </a:solidFill>
          <a:ln w="25400">
            <a:noFill/>
            <a:round/>
            <a:headEnd/>
            <a:tailEnd/>
          </a:ln>
          <a:effectLst/>
        </p:spPr>
        <p:txBody>
          <a:bodyPr/>
          <a:lstStyle>
            <a:lvl1pPr marL="354013" indent="-354013">
              <a:defRPr>
                <a:solidFill>
                  <a:schemeClr val="tx1"/>
                </a:solidFill>
                <a:latin typeface="Arial" panose="020B0604020202020204" pitchFamily="34" charset="0"/>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444500" indent="-444500">
              <a:tabLst>
                <a:tab pos="444500" algn="l"/>
              </a:tabLst>
            </a:pPr>
            <a:r>
              <a:rPr lang="en-US" altLang="en-US" sz="2400" dirty="0">
                <a:solidFill>
                  <a:schemeClr val="bg1"/>
                </a:solidFill>
                <a:latin typeface="Arial" charset="0"/>
                <a:sym typeface="Wingdings" panose="05000000000000000000" pitchFamily="2" charset="2"/>
              </a:rPr>
              <a:t>	</a:t>
            </a:r>
            <a:r>
              <a:rPr lang="en-US" altLang="en-US" sz="2400" dirty="0">
                <a:solidFill>
                  <a:schemeClr val="bg1"/>
                </a:solidFill>
                <a:latin typeface="Arial" charset="0"/>
              </a:rPr>
              <a:t>List as many uses as you can think of.</a:t>
            </a:r>
          </a:p>
        </p:txBody>
      </p:sp>
      <p:sp>
        <p:nvSpPr>
          <p:cNvPr id="19" name="AutoShape 36">
            <a:extLst>
              <a:ext uri="{FF2B5EF4-FFF2-40B4-BE49-F238E27FC236}">
                <a16:creationId xmlns:a16="http://schemas.microsoft.com/office/drawing/2014/main" id="{57DA799D-5820-4270-B0EC-062466DDB03D}"/>
              </a:ext>
            </a:extLst>
          </p:cNvPr>
          <p:cNvSpPr>
            <a:spLocks noChangeArrowheads="1"/>
          </p:cNvSpPr>
          <p:nvPr/>
        </p:nvSpPr>
        <p:spPr bwMode="auto">
          <a:xfrm>
            <a:off x="724103" y="2265309"/>
            <a:ext cx="3046610" cy="1880457"/>
          </a:xfrm>
          <a:prstGeom prst="cloudCallout">
            <a:avLst>
              <a:gd name="adj1" fmla="val -53062"/>
              <a:gd name="adj2" fmla="val 68704"/>
            </a:avLst>
          </a:prstGeom>
          <a:solidFill>
            <a:srgbClr val="DDDDFF"/>
          </a:solidFill>
          <a:ln w="9525">
            <a:noFill/>
            <a:round/>
            <a:headEnd/>
            <a:tailEnd/>
          </a:ln>
          <a:effec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2000" kern="0" dirty="0">
                <a:solidFill>
                  <a:sysClr val="windowText" lastClr="000000"/>
                </a:solidFill>
                <a:cs typeface="Arial" panose="020B0604020202020204" pitchFamily="34" charset="0"/>
              </a:rPr>
              <a:t>What is different about some of these lenses?</a:t>
            </a:r>
            <a:endParaRPr lang="en-US" altLang="en-US" sz="2000" kern="0" dirty="0">
              <a:solidFill>
                <a:sysClr val="windowText" lastClr="000000"/>
              </a:solidFill>
              <a:cs typeface="Arial" panose="020B0604020202020204" pitchFamily="34" charset="0"/>
            </a:endParaRPr>
          </a:p>
        </p:txBody>
      </p:sp>
      <p:sp>
        <p:nvSpPr>
          <p:cNvPr id="20" name="AutoShape 36">
            <a:extLst>
              <a:ext uri="{FF2B5EF4-FFF2-40B4-BE49-F238E27FC236}">
                <a16:creationId xmlns:a16="http://schemas.microsoft.com/office/drawing/2014/main" id="{CBC0BEAF-824C-4EBD-A7DE-601893180F5F}"/>
              </a:ext>
            </a:extLst>
          </p:cNvPr>
          <p:cNvSpPr>
            <a:spLocks noChangeArrowheads="1"/>
          </p:cNvSpPr>
          <p:nvPr/>
        </p:nvSpPr>
        <p:spPr bwMode="auto">
          <a:xfrm>
            <a:off x="4471684" y="2754895"/>
            <a:ext cx="2644778" cy="1880457"/>
          </a:xfrm>
          <a:prstGeom prst="cloudCallout">
            <a:avLst>
              <a:gd name="adj1" fmla="val 69458"/>
              <a:gd name="adj2" fmla="val 41762"/>
            </a:avLst>
          </a:prstGeom>
          <a:solidFill>
            <a:srgbClr val="DDDDFF"/>
          </a:solidFill>
          <a:ln w="9525">
            <a:noFill/>
            <a:round/>
            <a:headEnd/>
            <a:tailEnd/>
          </a:ln>
          <a:effec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2000" kern="0" dirty="0">
                <a:solidFill>
                  <a:sysClr val="windowText" lastClr="000000"/>
                </a:solidFill>
                <a:cs typeface="Arial" panose="020B0604020202020204" pitchFamily="34" charset="0"/>
              </a:rPr>
              <a:t>Where are the lenses thickest?</a:t>
            </a:r>
            <a:endParaRPr lang="en-US" altLang="en-US" sz="2000" kern="0" dirty="0">
              <a:solidFill>
                <a:sysClr val="windowText" lastClr="00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16FA1-3EA6-4C8D-BAB3-B8A65DC03F82}"/>
              </a:ext>
            </a:extLst>
          </p:cNvPr>
          <p:cNvSpPr txBox="1"/>
          <p:nvPr/>
        </p:nvSpPr>
        <p:spPr>
          <a:xfrm>
            <a:off x="48444" y="4741558"/>
            <a:ext cx="6528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Flash not working? </a:t>
            </a:r>
            <a:r>
              <a:rPr kumimoji="0" lang="en-GB" sz="1800" b="0" i="0" u="none" strike="noStrike" kern="0" cap="none" spc="0" normalizeH="0" baseline="0" noProof="0" dirty="0">
                <a:ln>
                  <a:noFill/>
                </a:ln>
                <a:solidFill>
                  <a:srgbClr val="FFFFFF"/>
                </a:solidFill>
                <a:effectLst/>
                <a:uLnTx/>
                <a:uFillTx/>
                <a:hlinkClick r:id="rId5"/>
              </a:rPr>
              <a:t>Run from </a:t>
            </a:r>
            <a:r>
              <a:rPr kumimoji="0" lang="en-GB" sz="1800" b="0" i="0" u="none" strike="noStrike" kern="0" cap="none" spc="0" normalizeH="0" baseline="0" noProof="0" dirty="0" smtClean="0">
                <a:ln>
                  <a:noFill/>
                </a:ln>
                <a:solidFill>
                  <a:srgbClr val="FFFFFF"/>
                </a:solidFill>
                <a:effectLst/>
                <a:uLnTx/>
                <a:uFillTx/>
                <a:hlinkClick r:id="rId5"/>
              </a:rPr>
              <a:t>Firefly</a:t>
            </a:r>
            <a:endParaRPr kumimoji="0" lang="en-GB" sz="1800" b="0" i="0" u="none" strike="noStrike" kern="0" cap="none" spc="0" normalizeH="0" baseline="0" noProof="0" dirty="0">
              <a:ln>
                <a:noFill/>
              </a:ln>
              <a:solidFill>
                <a:srgbClr val="000000"/>
              </a:solidFill>
              <a:effectLst/>
              <a:uLnTx/>
              <a:uFillTx/>
            </a:endParaRPr>
          </a:p>
        </p:txBody>
      </p:sp>
    </p:spTree>
    <p:controls>
      <mc:AlternateContent xmlns:mc="http://schemas.openxmlformats.org/markup-compatibility/2006">
        <mc:Choice xmlns:v="urn:schemas-microsoft-com:vml" Requires="v">
          <p:control spid="1029" name="ShockwaveFlash1" r:id="rId2" imgW="1828800" imgH="1828800"/>
        </mc:Choice>
        <mc:Fallback>
          <p:control name="ShockwaveFlash1" r:id="rId2" imgW="1828800" imgH="1828800">
            <p:pic>
              <p:nvPicPr>
                <p:cNvPr id="3" name="ShockwaveFlash1">
                  <a:extLst>
                    <a:ext uri="{FF2B5EF4-FFF2-40B4-BE49-F238E27FC236}">
                      <a16:creationId xmlns:a16="http://schemas.microsoft.com/office/drawing/2014/main" id="{EF78ED92-2381-455F-B762-BFE6B88E1EAA}"/>
                    </a:ext>
                  </a:extLst>
                </p:cNvPr>
                <p:cNvPicPr>
                  <a:picLocks/>
                </p:cNvPicPr>
                <p:nvPr>
                  <p:custDataLst>
                    <p:tags r:id="rId3"/>
                  </p:custDataLst>
                </p:nvPr>
              </p:nvPicPr>
              <p:blipFill>
                <a:blip r:embed="rId6"/>
                <a:stretch>
                  <a:fillRect/>
                </a:stretch>
              </p:blipFill>
              <p:spPr>
                <a:xfrm>
                  <a:off x="611619" y="0"/>
                  <a:ext cx="7835984" cy="4723391"/>
                </a:xfrm>
                <a:prstGeom prst="rect">
                  <a:avLst/>
                </a:prstGeom>
              </p:spPr>
            </p:pic>
          </p:control>
        </mc:Fallback>
      </mc:AlternateContent>
    </p:controls>
    <p:extLst>
      <p:ext uri="{BB962C8B-B14F-4D97-AF65-F5344CB8AC3E}">
        <p14:creationId xmlns:p14="http://schemas.microsoft.com/office/powerpoint/2010/main" val="110281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6" name="Rectangle 42"/>
          <p:cNvSpPr>
            <a:spLocks noGrp="1" noChangeArrowheads="1"/>
          </p:cNvSpPr>
          <p:nvPr>
            <p:ph type="title"/>
          </p:nvPr>
        </p:nvSpPr>
        <p:spPr>
          <a:xfrm>
            <a:off x="1318052" y="40483"/>
            <a:ext cx="4273153" cy="411956"/>
          </a:xfrm>
        </p:spPr>
        <p:txBody>
          <a:bodyPr/>
          <a:lstStyle/>
          <a:p>
            <a:r>
              <a:rPr lang="en-GB" altLang="en-US"/>
              <a:t>Focal length</a:t>
            </a:r>
          </a:p>
        </p:txBody>
      </p:sp>
      <p:pic>
        <p:nvPicPr>
          <p:cNvPr id="11307" name="Picture 43"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8319" y="4625581"/>
            <a:ext cx="47267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1308" name="Picture 44" descr="flash_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797" y="86916"/>
            <a:ext cx="289322" cy="323850"/>
          </a:xfrm>
          <a:prstGeom prst="rect">
            <a:avLst/>
          </a:prstGeom>
          <a:noFill/>
          <a:extLst>
            <a:ext uri="{909E8E84-426E-40DD-AFC4-6F175D3DCCD1}">
              <a14:hiddenFill xmlns:a14="http://schemas.microsoft.com/office/drawing/2010/main">
                <a:solidFill>
                  <a:srgbClr val="FFFFFF"/>
                </a:solidFill>
              </a14:hiddenFill>
            </a:ext>
          </a:extLst>
        </p:spPr>
      </p:pic>
      <p:pic>
        <p:nvPicPr>
          <p:cNvPr id="11316" name="Picture 52" descr="notes_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4785" y="113139"/>
            <a:ext cx="332184" cy="290513"/>
          </a:xfrm>
          <a:prstGeom prst="rect">
            <a:avLst/>
          </a:prstGeom>
          <a:noFill/>
          <a:extLst>
            <a:ext uri="{909E8E84-426E-40DD-AFC4-6F175D3DCCD1}">
              <a14:hiddenFill xmlns:a14="http://schemas.microsoft.com/office/drawing/2010/main">
                <a:solidFill>
                  <a:srgbClr val="FFFFFF"/>
                </a:solidFill>
              </a14:hiddenFill>
            </a:ext>
          </a:extLst>
        </p:spPr>
      </p:pic>
      <p:pic>
        <p:nvPicPr>
          <p:cNvPr id="11319" name="Picture 55" descr="exp_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2" y="113140"/>
            <a:ext cx="458391" cy="291703"/>
          </a:xfrm>
          <a:prstGeom prst="rect">
            <a:avLst/>
          </a:prstGeom>
          <a:noFill/>
          <a:extLst>
            <a:ext uri="{909E8E84-426E-40DD-AFC4-6F175D3DCCD1}">
              <a14:hiddenFill xmlns:a14="http://schemas.microsoft.com/office/drawing/2010/main">
                <a:solidFill>
                  <a:srgbClr val="FFFFFF"/>
                </a:solidFill>
              </a14:hiddenFill>
            </a:ext>
          </a:extLst>
        </p:spPr>
      </p:pic>
      <p:pic>
        <p:nvPicPr>
          <p:cNvPr id="11322" name="Picture 58" descr="HSW icon_final_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9012" y="38102"/>
            <a:ext cx="453628" cy="4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6" name="Lenses_Power_experiment.jpg" descr="Lenses_Power_experi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6372" y="637146"/>
            <a:ext cx="65246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21">
            <a:extLst>
              <a:ext uri="{FF2B5EF4-FFF2-40B4-BE49-F238E27FC236}">
                <a16:creationId xmlns:a16="http://schemas.microsoft.com/office/drawing/2014/main" id="{94251B7E-E1B9-4D45-9AD8-7AAD1CEF68E9}"/>
              </a:ext>
            </a:extLst>
          </p:cNvPr>
          <p:cNvSpPr>
            <a:spLocks noChangeArrowheads="1"/>
          </p:cNvSpPr>
          <p:nvPr/>
        </p:nvSpPr>
        <p:spPr bwMode="auto">
          <a:xfrm>
            <a:off x="134679" y="749712"/>
            <a:ext cx="2034364" cy="3467870"/>
          </a:xfrm>
          <a:prstGeom prst="roundRect">
            <a:avLst>
              <a:gd name="adj" fmla="val 5926"/>
            </a:avLst>
          </a:prstGeom>
          <a:solidFill>
            <a:srgbClr val="3366FF"/>
          </a:solidFill>
          <a:ln w="25400">
            <a:noFill/>
            <a:round/>
            <a:headEnd/>
            <a:tailEnd/>
          </a:ln>
          <a:effectLst/>
        </p:spPr>
        <p:txBody>
          <a:bodyPr/>
          <a:lstStyle>
            <a:lvl1pPr marL="354013" indent="-354013">
              <a:defRPr>
                <a:solidFill>
                  <a:schemeClr val="tx1"/>
                </a:solidFill>
                <a:latin typeface="Arial" panose="020B0604020202020204" pitchFamily="34" charset="0"/>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61950" indent="-361950">
              <a:buFont typeface="Wingdings" panose="05000000000000000000" pitchFamily="2" charset="2"/>
              <a:buChar char="!"/>
              <a:tabLst>
                <a:tab pos="444500" algn="l"/>
              </a:tabLst>
            </a:pPr>
            <a:r>
              <a:rPr lang="en-US" altLang="en-US" sz="2400" dirty="0">
                <a:solidFill>
                  <a:schemeClr val="bg1"/>
                </a:solidFill>
                <a:latin typeface="Arial" charset="0"/>
              </a:rPr>
              <a:t>Draw &amp; label a powerful and a weak lens.</a:t>
            </a:r>
          </a:p>
          <a:p>
            <a:pPr marL="361950" indent="-361950">
              <a:tabLst>
                <a:tab pos="444500" algn="l"/>
              </a:tabLst>
            </a:pPr>
            <a:r>
              <a:rPr lang="en-US" altLang="en-US" sz="2400" dirty="0">
                <a:solidFill>
                  <a:schemeClr val="bg1"/>
                </a:solidFill>
                <a:latin typeface="Arial" charset="0"/>
              </a:rPr>
              <a:t>	Describe the shape of each.</a:t>
            </a:r>
          </a:p>
        </p:txBody>
      </p:sp>
      <p:sp>
        <p:nvSpPr>
          <p:cNvPr id="16" name="5-Point Star 42">
            <a:extLst>
              <a:ext uri="{FF2B5EF4-FFF2-40B4-BE49-F238E27FC236}">
                <a16:creationId xmlns:a16="http://schemas.microsoft.com/office/drawing/2014/main" id="{43470A2F-D2D7-47B7-A192-D04E4B814567}"/>
              </a:ext>
            </a:extLst>
          </p:cNvPr>
          <p:cNvSpPr/>
          <p:nvPr/>
        </p:nvSpPr>
        <p:spPr>
          <a:xfrm>
            <a:off x="259740" y="3036923"/>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controls>
      <mc:AlternateContent xmlns:mc="http://schemas.openxmlformats.org/markup-compatibility/2006">
        <mc:Choice xmlns:v="urn:schemas-microsoft-com:vml" Requires="v">
          <p:control spid="2056"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12"/>
                <a:srcRect/>
                <a:stretch>
                  <a:fillRect/>
                </a:stretch>
              </p:blipFill>
              <p:spPr bwMode="auto">
                <a:xfrm>
                  <a:off x="2267165" y="637146"/>
                  <a:ext cx="6524625" cy="398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2057" name="ShockwaveFlash2" r:id="rId3" imgW="1828800" imgH="1828800"/>
        </mc:Choice>
        <mc:Fallback>
          <p:control name="ShockwaveFlash2" r:id="rId3" imgW="1828800" imgH="1828800">
            <p:pic>
              <p:nvPicPr>
                <p:cNvPr id="14" name="ShockwaveFlash2">
                  <a:extLst>
                    <a:ext uri="{FF2B5EF4-FFF2-40B4-BE49-F238E27FC236}">
                      <a16:creationId xmlns:a16="http://schemas.microsoft.com/office/drawing/2014/main" id="{644A4E59-C538-4B30-A64E-A05AA3B97D28}"/>
                    </a:ext>
                  </a:extLst>
                </p:cNvPr>
                <p:cNvPicPr preferRelativeResize="0">
                  <a:picLocks noChangeArrowheads="1" noChangeShapeType="1"/>
                </p:cNvPicPr>
                <p:nvPr/>
              </p:nvPicPr>
              <p:blipFill>
                <a:blip r:embed="rId12"/>
                <a:srcRect/>
                <a:stretch>
                  <a:fillRect/>
                </a:stretch>
              </p:blipFill>
              <p:spPr bwMode="auto">
                <a:xfrm>
                  <a:off x="2265579" y="650242"/>
                  <a:ext cx="6524625" cy="398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85864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5E283-7BD6-4676-8868-CEAF586E2164}"/>
              </a:ext>
            </a:extLst>
          </p:cNvPr>
          <p:cNvPicPr>
            <a:picLocks noChangeAspect="1"/>
          </p:cNvPicPr>
          <p:nvPr/>
        </p:nvPicPr>
        <p:blipFill rotWithShape="1">
          <a:blip r:embed="rId2">
            <a:clrChange>
              <a:clrFrom>
                <a:srgbClr val="FCF8FB"/>
              </a:clrFrom>
              <a:clrTo>
                <a:srgbClr val="FCF8FB">
                  <a:alpha val="0"/>
                </a:srgbClr>
              </a:clrTo>
            </a:clrChange>
          </a:blip>
          <a:srcRect l="37796"/>
          <a:stretch/>
        </p:blipFill>
        <p:spPr>
          <a:xfrm>
            <a:off x="418213" y="0"/>
            <a:ext cx="1376584" cy="2481255"/>
          </a:xfrm>
          <a:prstGeom prst="rect">
            <a:avLst/>
          </a:prstGeom>
        </p:spPr>
      </p:pic>
      <p:pic>
        <p:nvPicPr>
          <p:cNvPr id="4" name="Picture 3">
            <a:extLst>
              <a:ext uri="{FF2B5EF4-FFF2-40B4-BE49-F238E27FC236}">
                <a16:creationId xmlns:a16="http://schemas.microsoft.com/office/drawing/2014/main" id="{5F6B4945-75BF-448D-811C-A769AB1B2892}"/>
              </a:ext>
            </a:extLst>
          </p:cNvPr>
          <p:cNvPicPr>
            <a:picLocks noChangeAspect="1"/>
          </p:cNvPicPr>
          <p:nvPr/>
        </p:nvPicPr>
        <p:blipFill rotWithShape="1">
          <a:blip r:embed="rId2">
            <a:clrChange>
              <a:clrFrom>
                <a:srgbClr val="FCF8FB"/>
              </a:clrFrom>
              <a:clrTo>
                <a:srgbClr val="FCF8FB">
                  <a:alpha val="0"/>
                </a:srgbClr>
              </a:clrTo>
            </a:clrChange>
          </a:blip>
          <a:srcRect r="62204"/>
          <a:stretch/>
        </p:blipFill>
        <p:spPr>
          <a:xfrm>
            <a:off x="751368" y="2481255"/>
            <a:ext cx="836428" cy="2481255"/>
          </a:xfrm>
          <a:prstGeom prst="rect">
            <a:avLst/>
          </a:prstGeom>
        </p:spPr>
      </p:pic>
      <p:sp>
        <p:nvSpPr>
          <p:cNvPr id="5" name="TextBox 4">
            <a:extLst>
              <a:ext uri="{FF2B5EF4-FFF2-40B4-BE49-F238E27FC236}">
                <a16:creationId xmlns:a16="http://schemas.microsoft.com/office/drawing/2014/main" id="{F7D3A78F-6477-4F95-9EFD-D3C19D7D1C79}"/>
              </a:ext>
            </a:extLst>
          </p:cNvPr>
          <p:cNvSpPr txBox="1"/>
          <p:nvPr/>
        </p:nvSpPr>
        <p:spPr>
          <a:xfrm>
            <a:off x="1794797" y="401442"/>
            <a:ext cx="6882809"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Powerful lens</a:t>
            </a:r>
          </a:p>
        </p:txBody>
      </p:sp>
      <p:sp>
        <p:nvSpPr>
          <p:cNvPr id="7" name="Rectangle 6">
            <a:extLst>
              <a:ext uri="{FF2B5EF4-FFF2-40B4-BE49-F238E27FC236}">
                <a16:creationId xmlns:a16="http://schemas.microsoft.com/office/drawing/2014/main" id="{12360706-8645-44AD-876B-0790F057D8B9}"/>
              </a:ext>
            </a:extLst>
          </p:cNvPr>
          <p:cNvSpPr/>
          <p:nvPr/>
        </p:nvSpPr>
        <p:spPr>
          <a:xfrm>
            <a:off x="1794798" y="986201"/>
            <a:ext cx="7024578" cy="584775"/>
          </a:xfrm>
          <a:prstGeom prst="rect">
            <a:avLst/>
          </a:prstGeom>
        </p:spPr>
        <p:txBody>
          <a:bodyPr wrap="square">
            <a:spAutoFit/>
          </a:bodyPr>
          <a:lstStyle/>
          <a:p>
            <a:pPr lvl="0"/>
            <a:r>
              <a:rPr lang="en-GB" sz="3200" dirty="0">
                <a:solidFill>
                  <a:prstClr val="black"/>
                </a:solidFill>
                <a:latin typeface="Arial" panose="020B0604020202020204" pitchFamily="34" charset="0"/>
                <a:cs typeface="Arial" panose="020B0604020202020204" pitchFamily="34" charset="0"/>
              </a:rPr>
              <a:t>Thicker in the middle, more curved.</a:t>
            </a:r>
          </a:p>
        </p:txBody>
      </p:sp>
      <p:sp>
        <p:nvSpPr>
          <p:cNvPr id="8" name="TextBox 7">
            <a:extLst>
              <a:ext uri="{FF2B5EF4-FFF2-40B4-BE49-F238E27FC236}">
                <a16:creationId xmlns:a16="http://schemas.microsoft.com/office/drawing/2014/main" id="{A4C5EA09-1D21-403A-81FB-816982AE061F}"/>
              </a:ext>
            </a:extLst>
          </p:cNvPr>
          <p:cNvSpPr txBox="1"/>
          <p:nvPr/>
        </p:nvSpPr>
        <p:spPr>
          <a:xfrm>
            <a:off x="1794798" y="2773618"/>
            <a:ext cx="6882809"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Weak lens</a:t>
            </a:r>
          </a:p>
        </p:txBody>
      </p:sp>
      <p:sp>
        <p:nvSpPr>
          <p:cNvPr id="9" name="Rectangle 8">
            <a:extLst>
              <a:ext uri="{FF2B5EF4-FFF2-40B4-BE49-F238E27FC236}">
                <a16:creationId xmlns:a16="http://schemas.microsoft.com/office/drawing/2014/main" id="{710D4E0E-50FD-4313-AB8F-7F96834BBDC0}"/>
              </a:ext>
            </a:extLst>
          </p:cNvPr>
          <p:cNvSpPr/>
          <p:nvPr/>
        </p:nvSpPr>
        <p:spPr>
          <a:xfrm>
            <a:off x="1794798" y="3358377"/>
            <a:ext cx="7024578" cy="584775"/>
          </a:xfrm>
          <a:prstGeom prst="rect">
            <a:avLst/>
          </a:prstGeom>
        </p:spPr>
        <p:txBody>
          <a:bodyPr wrap="square">
            <a:spAutoFit/>
          </a:bodyPr>
          <a:lstStyle/>
          <a:p>
            <a:pPr lvl="0"/>
            <a:r>
              <a:rPr lang="en-GB" sz="3200" dirty="0">
                <a:solidFill>
                  <a:prstClr val="black"/>
                </a:solidFill>
                <a:latin typeface="Arial" panose="020B0604020202020204" pitchFamily="34" charset="0"/>
                <a:cs typeface="Arial" panose="020B0604020202020204" pitchFamily="34" charset="0"/>
              </a:rPr>
              <a:t>Thinner in the middle, more curved.</a:t>
            </a:r>
          </a:p>
        </p:txBody>
      </p:sp>
      <p:sp>
        <p:nvSpPr>
          <p:cNvPr id="10" name="Rectangle 9">
            <a:extLst>
              <a:ext uri="{FF2B5EF4-FFF2-40B4-BE49-F238E27FC236}">
                <a16:creationId xmlns:a16="http://schemas.microsoft.com/office/drawing/2014/main" id="{18909E27-96DA-4DB1-B987-11E6DB7AD8D7}"/>
              </a:ext>
            </a:extLst>
          </p:cNvPr>
          <p:cNvSpPr/>
          <p:nvPr/>
        </p:nvSpPr>
        <p:spPr>
          <a:xfrm>
            <a:off x="1794798" y="1570968"/>
            <a:ext cx="7024578" cy="584775"/>
          </a:xfrm>
          <a:prstGeom prst="rect">
            <a:avLst/>
          </a:prstGeom>
        </p:spPr>
        <p:txBody>
          <a:bodyPr wrap="square">
            <a:spAutoFit/>
          </a:bodyPr>
          <a:lstStyle/>
          <a:p>
            <a:pPr lvl="0"/>
            <a:r>
              <a:rPr lang="en-GB" sz="3200" dirty="0">
                <a:solidFill>
                  <a:prstClr val="black"/>
                </a:solidFill>
                <a:latin typeface="Arial" panose="020B0604020202020204" pitchFamily="34" charset="0"/>
                <a:cs typeface="Arial" panose="020B0604020202020204" pitchFamily="34" charset="0"/>
              </a:rPr>
              <a:t>Shorter focal length</a:t>
            </a:r>
          </a:p>
        </p:txBody>
      </p:sp>
      <p:sp>
        <p:nvSpPr>
          <p:cNvPr id="11" name="Rectangle 10">
            <a:extLst>
              <a:ext uri="{FF2B5EF4-FFF2-40B4-BE49-F238E27FC236}">
                <a16:creationId xmlns:a16="http://schemas.microsoft.com/office/drawing/2014/main" id="{6F7147FE-08F2-45AF-98BA-1F887F63AAE4}"/>
              </a:ext>
            </a:extLst>
          </p:cNvPr>
          <p:cNvSpPr/>
          <p:nvPr/>
        </p:nvSpPr>
        <p:spPr>
          <a:xfrm>
            <a:off x="1794798" y="3943136"/>
            <a:ext cx="7024578" cy="584775"/>
          </a:xfrm>
          <a:prstGeom prst="rect">
            <a:avLst/>
          </a:prstGeom>
        </p:spPr>
        <p:txBody>
          <a:bodyPr wrap="square">
            <a:spAutoFit/>
          </a:bodyPr>
          <a:lstStyle/>
          <a:p>
            <a:pPr lvl="0"/>
            <a:r>
              <a:rPr lang="en-GB" sz="3200" dirty="0">
                <a:solidFill>
                  <a:prstClr val="black"/>
                </a:solidFill>
                <a:latin typeface="Arial" panose="020B0604020202020204" pitchFamily="34" charset="0"/>
                <a:cs typeface="Arial" panose="020B0604020202020204" pitchFamily="34" charset="0"/>
              </a:rPr>
              <a:t>Longer focal length</a:t>
            </a:r>
          </a:p>
        </p:txBody>
      </p:sp>
    </p:spTree>
    <p:extLst>
      <p:ext uri="{BB962C8B-B14F-4D97-AF65-F5344CB8AC3E}">
        <p14:creationId xmlns:p14="http://schemas.microsoft.com/office/powerpoint/2010/main" val="2445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2" name="Rectangle 62"/>
          <p:cNvSpPr>
            <a:spLocks noGrp="1" noChangeArrowheads="1"/>
          </p:cNvSpPr>
          <p:nvPr>
            <p:ph type="title"/>
          </p:nvPr>
        </p:nvSpPr>
        <p:spPr/>
        <p:txBody>
          <a:bodyPr/>
          <a:lstStyle/>
          <a:p>
            <a:r>
              <a:rPr lang="en-GB" altLang="en-US"/>
              <a:t>How do convex lenses work?</a:t>
            </a:r>
          </a:p>
        </p:txBody>
      </p:sp>
      <p:pic>
        <p:nvPicPr>
          <p:cNvPr id="10303" name="Picture 63"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8319" y="4625581"/>
            <a:ext cx="47267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0304" name="Picture 64" descr="flash_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797" y="88106"/>
            <a:ext cx="289322"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07" name="Picture 67" descr="notes_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3416" y="113163"/>
            <a:ext cx="332184" cy="290513"/>
          </a:xfrm>
          <a:prstGeom prst="rect">
            <a:avLst/>
          </a:prstGeom>
          <a:noFill/>
          <a:extLst>
            <a:ext uri="{909E8E84-426E-40DD-AFC4-6F175D3DCCD1}">
              <a14:hiddenFill xmlns:a14="http://schemas.microsoft.com/office/drawing/2010/main">
                <a:solidFill>
                  <a:srgbClr val="FFFFFF"/>
                </a:solidFill>
              </a14:hiddenFill>
            </a:ext>
          </a:extLst>
        </p:spPr>
      </p:pic>
      <p:pic>
        <p:nvPicPr>
          <p:cNvPr id="10316" name="lenses_player_howlenseswork.jpg" descr="lenses_player_howlenseswo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2545" y="600075"/>
            <a:ext cx="65246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3080"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10"/>
                <a:srcRect/>
                <a:stretch>
                  <a:fillRect/>
                </a:stretch>
              </p:blipFill>
              <p:spPr bwMode="auto">
                <a:xfrm>
                  <a:off x="1303338" y="600075"/>
                  <a:ext cx="6524625" cy="398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3081" name="ShockwaveFlash2" r:id="rId3" imgW="1828800" imgH="1828800"/>
        </mc:Choice>
        <mc:Fallback>
          <p:control name="ShockwaveFlash2" r:id="rId3" imgW="1828800" imgH="1828800">
            <p:pic>
              <p:nvPicPr>
                <p:cNvPr id="8" name="ShockwaveFlash2">
                  <a:extLst>
                    <a:ext uri="{FF2B5EF4-FFF2-40B4-BE49-F238E27FC236}">
                      <a16:creationId xmlns:a16="http://schemas.microsoft.com/office/drawing/2014/main" id="{53FE3A87-68BA-4038-9726-1028395BC474}"/>
                    </a:ext>
                  </a:extLst>
                </p:cNvPr>
                <p:cNvPicPr preferRelativeResize="0">
                  <a:picLocks noChangeArrowheads="1" noChangeShapeType="1"/>
                </p:cNvPicPr>
                <p:nvPr/>
              </p:nvPicPr>
              <p:blipFill>
                <a:blip r:embed="rId10"/>
                <a:srcRect/>
                <a:stretch>
                  <a:fillRect/>
                </a:stretch>
              </p:blipFill>
              <p:spPr bwMode="auto">
                <a:xfrm>
                  <a:off x="1302545" y="603648"/>
                  <a:ext cx="6524625" cy="398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78256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87D95-C054-470C-B586-940F82C23401}"/>
              </a:ext>
            </a:extLst>
          </p:cNvPr>
          <p:cNvPicPr>
            <a:picLocks noChangeAspect="1"/>
          </p:cNvPicPr>
          <p:nvPr/>
        </p:nvPicPr>
        <p:blipFill>
          <a:blip r:embed="rId2"/>
          <a:stretch>
            <a:fillRect/>
          </a:stretch>
        </p:blipFill>
        <p:spPr>
          <a:xfrm>
            <a:off x="2147125" y="0"/>
            <a:ext cx="4849750" cy="5143500"/>
          </a:xfrm>
          <a:prstGeom prst="rect">
            <a:avLst/>
          </a:prstGeom>
        </p:spPr>
      </p:pic>
    </p:spTree>
    <p:extLst>
      <p:ext uri="{BB962C8B-B14F-4D97-AF65-F5344CB8AC3E}">
        <p14:creationId xmlns:p14="http://schemas.microsoft.com/office/powerpoint/2010/main" val="211633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890112"/>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convex lens</a:t>
            </a:r>
          </a:p>
        </p:txBody>
      </p:sp>
    </p:spTree>
    <p:extLst>
      <p:ext uri="{BB962C8B-B14F-4D97-AF65-F5344CB8AC3E}">
        <p14:creationId xmlns:p14="http://schemas.microsoft.com/office/powerpoint/2010/main" val="224459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890112"/>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focus</a:t>
            </a:r>
          </a:p>
        </p:txBody>
      </p:sp>
    </p:spTree>
    <p:extLst>
      <p:ext uri="{BB962C8B-B14F-4D97-AF65-F5344CB8AC3E}">
        <p14:creationId xmlns:p14="http://schemas.microsoft.com/office/powerpoint/2010/main" val="11706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890112"/>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concave lens</a:t>
            </a:r>
          </a:p>
        </p:txBody>
      </p:sp>
    </p:spTree>
    <p:extLst>
      <p:ext uri="{BB962C8B-B14F-4D97-AF65-F5344CB8AC3E}">
        <p14:creationId xmlns:p14="http://schemas.microsoft.com/office/powerpoint/2010/main" val="3709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890112"/>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focal point</a:t>
            </a:r>
          </a:p>
        </p:txBody>
      </p:sp>
    </p:spTree>
    <p:extLst>
      <p:ext uri="{BB962C8B-B14F-4D97-AF65-F5344CB8AC3E}">
        <p14:creationId xmlns:p14="http://schemas.microsoft.com/office/powerpoint/2010/main" val="40130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890112"/>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principal</a:t>
            </a:r>
            <a:r>
              <a:rPr kumimoji="0" lang="en-GB" sz="9600" b="0" i="0" u="none" strike="noStrike" kern="1200" cap="none" spc="0" normalizeH="0" noProof="0" dirty="0">
                <a:ln>
                  <a:noFill/>
                </a:ln>
                <a:solidFill>
                  <a:srgbClr val="FFFFFF"/>
                </a:solidFill>
                <a:effectLst/>
                <a:uLnTx/>
                <a:uFillTx/>
                <a:latin typeface="Arial"/>
                <a:ea typeface="+mn-ea"/>
                <a:cs typeface="+mn-cs"/>
              </a:rPr>
              <a:t> axis</a:t>
            </a:r>
            <a:endParaRPr kumimoji="0" lang="en-GB" sz="9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59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C/W</a:t>
            </a:r>
            <a:endParaRPr kumimoji="0" lang="en-US"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marL="0" marR="0" lvl="0" indent="0" algn="r" defTabSz="685800" rtl="0" eaLnBrk="1" fontAlgn="auto" latinLnBrk="0" hangingPunct="1">
              <a:lnSpc>
                <a:spcPct val="100000"/>
              </a:lnSpc>
              <a:spcBef>
                <a:spcPct val="50000"/>
              </a:spcBef>
              <a:spcAft>
                <a:spcPts val="0"/>
              </a:spcAft>
              <a:buClrTx/>
              <a:buSzTx/>
              <a:buFontTx/>
              <a:buNone/>
              <a:tabLst/>
              <a:defRPr/>
            </a:pPr>
            <a:fld id="{9D722D31-BBE6-4DD2-BE87-6A6B1EDD3712}" type="datetime1">
              <a:rPr kumimoji="0" lang="en-GB"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ct val="50000"/>
                </a:spcBef>
                <a:spcAft>
                  <a:spcPts val="0"/>
                </a:spcAft>
                <a:buClrTx/>
                <a:buSzTx/>
                <a:buFontTx/>
                <a:buNone/>
                <a:tabLst/>
                <a:defRPr/>
              </a:pPr>
              <a:t>03/10/2018</a:t>
            </a:fld>
            <a:endParaRPr kumimoji="0" lang="en-US"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3" name="Rectangle 2"/>
          <p:cNvSpPr txBox="1">
            <a:spLocks noChangeArrowheads="1"/>
          </p:cNvSpPr>
          <p:nvPr/>
        </p:nvSpPr>
        <p:spPr bwMode="auto">
          <a:xfrm>
            <a:off x="-483643" y="611886"/>
            <a:ext cx="9619736"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96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8Jc2 Lenses</a:t>
            </a:r>
          </a:p>
        </p:txBody>
      </p:sp>
      <p:sp>
        <p:nvSpPr>
          <p:cNvPr id="2" name="TextBox 1">
            <a:extLst>
              <a:ext uri="{FF2B5EF4-FFF2-40B4-BE49-F238E27FC236}">
                <a16:creationId xmlns:a16="http://schemas.microsoft.com/office/drawing/2014/main" id="{D212729B-28F1-4273-9540-7BB9AAC2EA64}"/>
              </a:ext>
            </a:extLst>
          </p:cNvPr>
          <p:cNvSpPr txBox="1"/>
          <p:nvPr/>
        </p:nvSpPr>
        <p:spPr>
          <a:xfrm>
            <a:off x="158030" y="1619095"/>
            <a:ext cx="5121876"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Lenses are used </a:t>
            </a:r>
            <a:r>
              <a:rPr lang="en-GB" sz="3600" dirty="0">
                <a:solidFill>
                  <a:prstClr val="black"/>
                </a:solidFill>
                <a:latin typeface="Arial" panose="020B0604020202020204" pitchFamily="34" charset="0"/>
                <a:cs typeface="Arial" panose="020B0604020202020204" pitchFamily="34" charset="0"/>
              </a:rPr>
              <a:t>in</a:t>
            </a: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2C3CAABE-47B4-4189-B60A-AFB5674B0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97" y="2175421"/>
            <a:ext cx="3688945" cy="2443724"/>
          </a:xfrm>
          <a:prstGeom prst="rect">
            <a:avLst/>
          </a:prstGeom>
        </p:spPr>
      </p:pic>
      <p:pic>
        <p:nvPicPr>
          <p:cNvPr id="6" name="Picture 5">
            <a:extLst>
              <a:ext uri="{FF2B5EF4-FFF2-40B4-BE49-F238E27FC236}">
                <a16:creationId xmlns:a16="http://schemas.microsoft.com/office/drawing/2014/main" id="{61472F22-A071-4671-9FA3-E9CBA120764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5076" y="2355432"/>
            <a:ext cx="2554798" cy="2554798"/>
          </a:xfrm>
          <a:prstGeom prst="rect">
            <a:avLst/>
          </a:prstGeom>
        </p:spPr>
      </p:pic>
      <p:pic>
        <p:nvPicPr>
          <p:cNvPr id="9" name="Picture 8">
            <a:extLst>
              <a:ext uri="{FF2B5EF4-FFF2-40B4-BE49-F238E27FC236}">
                <a16:creationId xmlns:a16="http://schemas.microsoft.com/office/drawing/2014/main" id="{BF322C28-F184-4FBF-9F1E-3A3E85D0906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02590" y="1291424"/>
            <a:ext cx="2393020" cy="1794765"/>
          </a:xfrm>
          <a:prstGeom prst="rect">
            <a:avLst/>
          </a:prstGeom>
        </p:spPr>
      </p:pic>
      <p:pic>
        <p:nvPicPr>
          <p:cNvPr id="10" name="Picture 9">
            <a:extLst>
              <a:ext uri="{FF2B5EF4-FFF2-40B4-BE49-F238E27FC236}">
                <a16:creationId xmlns:a16="http://schemas.microsoft.com/office/drawing/2014/main" id="{8375949B-B417-4ECD-A692-20820CB0786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2830" y="2786261"/>
            <a:ext cx="2100570" cy="2100570"/>
          </a:xfrm>
          <a:prstGeom prst="rect">
            <a:avLst/>
          </a:prstGeom>
        </p:spPr>
      </p:pic>
      <p:sp>
        <p:nvSpPr>
          <p:cNvPr id="15" name="TextBox 14">
            <a:extLst>
              <a:ext uri="{FF2B5EF4-FFF2-40B4-BE49-F238E27FC236}">
                <a16:creationId xmlns:a16="http://schemas.microsoft.com/office/drawing/2014/main" id="{D15993AD-BEBA-49BC-9E3D-1756CAB4D378}"/>
              </a:ext>
            </a:extLst>
          </p:cNvPr>
          <p:cNvSpPr txBox="1"/>
          <p:nvPr/>
        </p:nvSpPr>
        <p:spPr>
          <a:xfrm>
            <a:off x="975454" y="4385114"/>
            <a:ext cx="2100569" cy="523220"/>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telescopes</a:t>
            </a:r>
          </a:p>
        </p:txBody>
      </p:sp>
      <p:sp>
        <p:nvSpPr>
          <p:cNvPr id="22" name="TextBox 21">
            <a:extLst>
              <a:ext uri="{FF2B5EF4-FFF2-40B4-BE49-F238E27FC236}">
                <a16:creationId xmlns:a16="http://schemas.microsoft.com/office/drawing/2014/main" id="{FBB2B6FF-A0EB-43A5-A6ED-B58DBB3A4B3D}"/>
              </a:ext>
            </a:extLst>
          </p:cNvPr>
          <p:cNvSpPr txBox="1"/>
          <p:nvPr/>
        </p:nvSpPr>
        <p:spPr>
          <a:xfrm>
            <a:off x="4725278" y="4558681"/>
            <a:ext cx="2100569" cy="523220"/>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binoculars</a:t>
            </a:r>
          </a:p>
        </p:txBody>
      </p:sp>
      <p:sp>
        <p:nvSpPr>
          <p:cNvPr id="23" name="TextBox 22">
            <a:extLst>
              <a:ext uri="{FF2B5EF4-FFF2-40B4-BE49-F238E27FC236}">
                <a16:creationId xmlns:a16="http://schemas.microsoft.com/office/drawing/2014/main" id="{708A518E-8441-4894-AF5F-7904EE9C20E3}"/>
              </a:ext>
            </a:extLst>
          </p:cNvPr>
          <p:cNvSpPr txBox="1"/>
          <p:nvPr/>
        </p:nvSpPr>
        <p:spPr>
          <a:xfrm>
            <a:off x="158030" y="3861894"/>
            <a:ext cx="2100569" cy="523220"/>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glasses</a:t>
            </a:r>
          </a:p>
        </p:txBody>
      </p:sp>
      <p:sp>
        <p:nvSpPr>
          <p:cNvPr id="24" name="TextBox 23">
            <a:extLst>
              <a:ext uri="{FF2B5EF4-FFF2-40B4-BE49-F238E27FC236}">
                <a16:creationId xmlns:a16="http://schemas.microsoft.com/office/drawing/2014/main" id="{2EA2504D-8A1A-4D5D-9448-1B1A54DF31DD}"/>
              </a:ext>
            </a:extLst>
          </p:cNvPr>
          <p:cNvSpPr txBox="1"/>
          <p:nvPr/>
        </p:nvSpPr>
        <p:spPr>
          <a:xfrm>
            <a:off x="7644222" y="3821661"/>
            <a:ext cx="2100569" cy="523220"/>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cameras</a:t>
            </a:r>
          </a:p>
        </p:txBody>
      </p:sp>
      <p:sp>
        <p:nvSpPr>
          <p:cNvPr id="25" name="TextBox 24">
            <a:extLst>
              <a:ext uri="{FF2B5EF4-FFF2-40B4-BE49-F238E27FC236}">
                <a16:creationId xmlns:a16="http://schemas.microsoft.com/office/drawing/2014/main" id="{408BB80A-A4C1-44C3-8622-EFB27DD21417}"/>
              </a:ext>
            </a:extLst>
          </p:cNvPr>
          <p:cNvSpPr txBox="1"/>
          <p:nvPr/>
        </p:nvSpPr>
        <p:spPr>
          <a:xfrm>
            <a:off x="6113427" y="1899553"/>
            <a:ext cx="2100569" cy="1077218"/>
          </a:xfrm>
          <a:prstGeom prst="rect">
            <a:avLst/>
          </a:prstGeom>
          <a:noFill/>
        </p:spPr>
        <p:txBody>
          <a:bodyPr wrap="square" rtlCol="0">
            <a:spAutoFit/>
          </a:bodyPr>
          <a:lstStyle/>
          <a:p>
            <a:r>
              <a:rPr lang="en-GB" sz="3600" dirty="0">
                <a:solidFill>
                  <a:srgbClr val="009242"/>
                </a:solidFill>
                <a:latin typeface="Arial" panose="020B0604020202020204" pitchFamily="34" charset="0"/>
                <a:cs typeface="Arial" panose="020B0604020202020204" pitchFamily="34" charset="0"/>
              </a:rPr>
              <a:t>ma</a:t>
            </a:r>
            <a:r>
              <a:rPr lang="en-GB" sz="2800" dirty="0">
                <a:solidFill>
                  <a:srgbClr val="009242"/>
                </a:solidFill>
                <a:latin typeface="Arial" panose="020B0604020202020204" pitchFamily="34" charset="0"/>
                <a:cs typeface="Arial" panose="020B0604020202020204" pitchFamily="34" charset="0"/>
              </a:rPr>
              <a:t>gnifying glasses…</a:t>
            </a:r>
          </a:p>
        </p:txBody>
      </p:sp>
      <p:pic>
        <p:nvPicPr>
          <p:cNvPr id="26" name="Picture 25">
            <a:extLst>
              <a:ext uri="{FF2B5EF4-FFF2-40B4-BE49-F238E27FC236}">
                <a16:creationId xmlns:a16="http://schemas.microsoft.com/office/drawing/2014/main" id="{1B066D4E-1966-4D59-BBE8-C950DEB94898}"/>
              </a:ext>
            </a:extLst>
          </p:cNvPr>
          <p:cNvPicPr>
            <a:picLocks noChangeAspect="1"/>
          </p:cNvPicPr>
          <p:nvPr/>
        </p:nvPicPr>
        <p:blipFill>
          <a:blip r:embed="rId7"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6651222" y="2931063"/>
            <a:ext cx="2484871" cy="2212437"/>
          </a:xfrm>
          <a:prstGeom prst="rect">
            <a:avLst/>
          </a:prstGeom>
        </p:spPr>
      </p:pic>
    </p:spTree>
    <p:extLst>
      <p:ext uri="{BB962C8B-B14F-4D97-AF65-F5344CB8AC3E}">
        <p14:creationId xmlns:p14="http://schemas.microsoft.com/office/powerpoint/2010/main" val="5143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890112"/>
            <a:ext cx="9144000"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power</a:t>
            </a:r>
          </a:p>
        </p:txBody>
      </p:sp>
    </p:spTree>
    <p:extLst>
      <p:ext uri="{BB962C8B-B14F-4D97-AF65-F5344CB8AC3E}">
        <p14:creationId xmlns:p14="http://schemas.microsoft.com/office/powerpoint/2010/main" val="15310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DE965CF-088C-463A-9C4D-2D6CC238F34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8E9D564F-DB7A-41D2-B917-E1CD48FC7CA4}"/>
              </a:ext>
            </a:extLst>
          </p:cNvPr>
          <p:cNvSpPr>
            <a:spLocks noGrp="1" noChangeArrowheads="1"/>
          </p:cNvSpPr>
          <p:nvPr>
            <p:ph idx="1"/>
          </p:nvPr>
        </p:nvSpPr>
        <p:spPr>
          <a:xfrm>
            <a:off x="0" y="1221582"/>
            <a:ext cx="9143999" cy="3456385"/>
          </a:xfrm>
        </p:spPr>
        <p:txBody>
          <a:bodyPr/>
          <a:lstStyle/>
          <a:p>
            <a:pPr marL="403622" lvl="1" indent="-269081" eaLnBrk="1" hangingPunct="1">
              <a:spcBef>
                <a:spcPct val="40000"/>
              </a:spcBef>
            </a:pPr>
            <a:r>
              <a:rPr lang="en-GB" altLang="en-US" sz="1950" dirty="0"/>
              <a:t>Describe some uses of lenses. </a:t>
            </a:r>
          </a:p>
          <a:p>
            <a:pPr marL="403622" lvl="1" indent="-269081" eaLnBrk="1" hangingPunct="1">
              <a:spcBef>
                <a:spcPct val="40000"/>
              </a:spcBef>
            </a:pPr>
            <a:r>
              <a:rPr lang="en-GB" altLang="en-US" sz="1950" dirty="0"/>
              <a:t>State the meaning of: </a:t>
            </a:r>
            <a:r>
              <a:rPr lang="en-GB" altLang="en-US" sz="1950" dirty="0">
                <a:solidFill>
                  <a:srgbClr val="934C74"/>
                </a:solidFill>
              </a:rPr>
              <a:t>convex lens, converging lens.</a:t>
            </a:r>
          </a:p>
          <a:p>
            <a:pPr marL="403622" lvl="1" indent="-269081" eaLnBrk="1" hangingPunct="1">
              <a:spcBef>
                <a:spcPct val="40000"/>
              </a:spcBef>
            </a:pPr>
            <a:r>
              <a:rPr lang="en-GB" altLang="en-US" sz="1950" dirty="0"/>
              <a:t>Describe the effects of convex lenses on parallel beams of light. </a:t>
            </a:r>
          </a:p>
        </p:txBody>
      </p:sp>
      <p:sp>
        <p:nvSpPr>
          <p:cNvPr id="56323" name="Rectangle 5">
            <a:extLst>
              <a:ext uri="{FF2B5EF4-FFF2-40B4-BE49-F238E27FC236}">
                <a16:creationId xmlns:a16="http://schemas.microsoft.com/office/drawing/2014/main" id="{A3170CC9-E970-4D0D-872C-BE71A106D78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41346063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F6A4C9F-D14A-46F0-8429-60551266D18D}"/>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1941EC64-E1AD-4F71-ABDA-FDDC86445FAA}"/>
              </a:ext>
            </a:extLst>
          </p:cNvPr>
          <p:cNvSpPr>
            <a:spLocks noGrp="1" noChangeArrowheads="1"/>
          </p:cNvSpPr>
          <p:nvPr>
            <p:ph idx="4294967295"/>
          </p:nvPr>
        </p:nvSpPr>
        <p:spPr>
          <a:xfrm>
            <a:off x="1494235" y="1519238"/>
            <a:ext cx="6155531" cy="1997869"/>
          </a:xfrm>
        </p:spPr>
        <p:txBody>
          <a:bodyPr/>
          <a:lstStyle/>
          <a:p>
            <a:pPr marL="403622" lvl="1" indent="-269081">
              <a:spcBef>
                <a:spcPct val="40000"/>
              </a:spcBef>
            </a:pPr>
            <a:r>
              <a:rPr lang="en-GB" altLang="en-US" sz="2100" dirty="0"/>
              <a:t>State the meaning of: </a:t>
            </a:r>
            <a:r>
              <a:rPr lang="en-GB" altLang="en-US" sz="2100" dirty="0">
                <a:solidFill>
                  <a:srgbClr val="934C74"/>
                </a:solidFill>
              </a:rPr>
              <a:t>focal length, focus, and principle axis.</a:t>
            </a:r>
          </a:p>
          <a:p>
            <a:pPr marL="403622" lvl="1" indent="-269081">
              <a:spcBef>
                <a:spcPct val="40000"/>
              </a:spcBef>
            </a:pPr>
            <a:r>
              <a:rPr lang="en-GB" altLang="en-US" sz="2100" dirty="0"/>
              <a:t>Relate the power of a lens to its shape. </a:t>
            </a:r>
          </a:p>
        </p:txBody>
      </p:sp>
      <p:sp>
        <p:nvSpPr>
          <p:cNvPr id="98308" name="Rectangle 5">
            <a:extLst>
              <a:ext uri="{FF2B5EF4-FFF2-40B4-BE49-F238E27FC236}">
                <a16:creationId xmlns:a16="http://schemas.microsoft.com/office/drawing/2014/main" id="{90E110EF-8123-4CA0-B12D-4E45AB56C47A}"/>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60730357"/>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BF10761-BCAC-429F-BB10-AAADAC896F9F}"/>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2777A5D0-9C93-4179-AAC3-86C6210802AB}"/>
              </a:ext>
            </a:extLst>
          </p:cNvPr>
          <p:cNvSpPr>
            <a:spLocks noGrp="1" noChangeArrowheads="1"/>
          </p:cNvSpPr>
          <p:nvPr>
            <p:ph idx="4294967295"/>
          </p:nvPr>
        </p:nvSpPr>
        <p:spPr>
          <a:xfrm>
            <a:off x="1494235" y="1519238"/>
            <a:ext cx="6155531" cy="2268141"/>
          </a:xfrm>
        </p:spPr>
        <p:txBody>
          <a:bodyPr/>
          <a:lstStyle/>
          <a:p>
            <a:pPr marL="403622" lvl="1" indent="-269081">
              <a:spcBef>
                <a:spcPct val="40000"/>
              </a:spcBef>
            </a:pPr>
            <a:r>
              <a:rPr lang="en-GB" altLang="en-US" sz="2100" dirty="0"/>
              <a:t>Describe the effects of concave lenses on parallel beams of light. </a:t>
            </a:r>
          </a:p>
        </p:txBody>
      </p:sp>
      <p:sp>
        <p:nvSpPr>
          <p:cNvPr id="99332" name="Rectangle 5">
            <a:extLst>
              <a:ext uri="{FF2B5EF4-FFF2-40B4-BE49-F238E27FC236}">
                <a16:creationId xmlns:a16="http://schemas.microsoft.com/office/drawing/2014/main" id="{D1E3B508-158C-4943-95C9-BFCF9382CCF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72977889"/>
      </p:ext>
    </p:extLst>
  </p:cSld>
  <p:clrMapOvr>
    <a:masterClrMapping/>
  </p:clrMapOvr>
  <p:transition>
    <p:sndAc>
      <p:stSnd>
        <p:snd r:embed="rId2"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C8F05AC4-A8A7-4650-B58C-98983E19D3F5}"/>
              </a:ext>
            </a:extLst>
          </p:cNvPr>
          <p:cNvSpPr>
            <a:spLocks noGrp="1"/>
          </p:cNvSpPr>
          <p:nvPr>
            <p:ph type="ctrTitle"/>
          </p:nvPr>
        </p:nvSpPr>
        <p:spPr/>
        <p:txBody>
          <a:bodyPr/>
          <a:lstStyle/>
          <a:p>
            <a:r>
              <a:rPr lang="en-GB" altLang="en-US"/>
              <a:t>Thinking skills</a:t>
            </a:r>
          </a:p>
        </p:txBody>
      </p:sp>
      <p:sp>
        <p:nvSpPr>
          <p:cNvPr id="55298" name="Subtitle 10">
            <a:extLst>
              <a:ext uri="{FF2B5EF4-FFF2-40B4-BE49-F238E27FC236}">
                <a16:creationId xmlns:a16="http://schemas.microsoft.com/office/drawing/2014/main" id="{E46A2E8D-EB19-40C2-BB11-DBFDBC407B9E}"/>
              </a:ext>
            </a:extLst>
          </p:cNvPr>
          <p:cNvSpPr>
            <a:spLocks noGrp="1"/>
          </p:cNvSpPr>
          <p:nvPr>
            <p:ph type="subTitle" idx="1"/>
          </p:nvPr>
        </p:nvSpPr>
        <p:spPr/>
        <p:txBody>
          <a:bodyPr/>
          <a:lstStyle/>
          <a:p>
            <a:r>
              <a:rPr lang="en-GB" altLang="en-US" sz="2700"/>
              <a:t>Refraction</a:t>
            </a:r>
            <a:endParaRPr lang="en-US" altLang="en-US" sz="2700"/>
          </a:p>
        </p:txBody>
      </p:sp>
      <p:sp>
        <p:nvSpPr>
          <p:cNvPr id="55299" name="Rectangle 5">
            <a:extLst>
              <a:ext uri="{FF2B5EF4-FFF2-40B4-BE49-F238E27FC236}">
                <a16:creationId xmlns:a16="http://schemas.microsoft.com/office/drawing/2014/main" id="{7B14423D-C03B-4E01-8523-3ED3F7DD5C3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139541900"/>
      </p:ext>
    </p:extLst>
  </p:cSld>
  <p:clrMapOvr>
    <a:masterClrMapping/>
  </p:clrMapOvr>
  <p:transition>
    <p:sndAc>
      <p:stSnd>
        <p:snd r:embed="rId2" name="click.wav"/>
      </p:stSnd>
    </p:sndAc>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28FF255B-20DE-4B45-B38E-9121E2864F9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3890012E-C30D-49C1-8362-1506868B0035}"/>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C8916733-B09A-4A41-9076-DDFBF5103E59}"/>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25" name="Rectangle 4">
            <a:extLst>
              <a:ext uri="{FF2B5EF4-FFF2-40B4-BE49-F238E27FC236}">
                <a16:creationId xmlns:a16="http://schemas.microsoft.com/office/drawing/2014/main" id="{39644151-E4D8-47C4-98FB-B59C05945C30}"/>
              </a:ext>
            </a:extLst>
          </p:cNvPr>
          <p:cNvSpPr>
            <a:spLocks noChangeArrowheads="1"/>
          </p:cNvSpPr>
          <p:nvPr/>
        </p:nvSpPr>
        <p:spPr bwMode="auto">
          <a:xfrm>
            <a:off x="1331119"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60426" name="Content Placeholder 5">
            <a:extLst>
              <a:ext uri="{FF2B5EF4-FFF2-40B4-BE49-F238E27FC236}">
                <a16:creationId xmlns:a16="http://schemas.microsoft.com/office/drawing/2014/main" id="{D43665B1-0214-48D0-8319-9B2174F29563}"/>
              </a:ext>
            </a:extLst>
          </p:cNvPr>
          <p:cNvSpPr>
            <a:spLocks/>
          </p:cNvSpPr>
          <p:nvPr/>
        </p:nvSpPr>
        <p:spPr bwMode="auto">
          <a:xfrm>
            <a:off x="1331119" y="124896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2100">
                <a:cs typeface="Arial" panose="020B0604020202020204" pitchFamily="34" charset="0"/>
              </a:rPr>
              <a:t>Refraction should not happen. </a:t>
            </a:r>
          </a:p>
        </p:txBody>
      </p:sp>
    </p:spTree>
    <p:extLst>
      <p:ext uri="{BB962C8B-B14F-4D97-AF65-F5344CB8AC3E}">
        <p14:creationId xmlns:p14="http://schemas.microsoft.com/office/powerpoint/2010/main" val="405391901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6">
                                            <p:txEl>
                                              <p:pRg st="0" end="0"/>
                                            </p:txEl>
                                          </p:spTgt>
                                        </p:tgtEl>
                                        <p:attrNameLst>
                                          <p:attrName>style.visibility</p:attrName>
                                        </p:attrNameLst>
                                      </p:cBhvr>
                                      <p:to>
                                        <p:strVal val="visible"/>
                                      </p:to>
                                    </p:set>
                                    <p:animEffect transition="in" filter="fade">
                                      <p:cBhvr>
                                        <p:cTn id="7" dur="500"/>
                                        <p:tgtEl>
                                          <p:spTgt spid="60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62C79FFE-5F68-4FEE-9D9B-2B6F98AB9D49}"/>
              </a:ext>
            </a:extLst>
          </p:cNvPr>
          <p:cNvSpPr>
            <a:spLocks/>
          </p:cNvSpPr>
          <p:nvPr/>
        </p:nvSpPr>
        <p:spPr bwMode="auto">
          <a:xfrm>
            <a:off x="1331119" y="1645444"/>
            <a:ext cx="6155531" cy="289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It would be easier to judge the depth of objects in water, and windows/windscreens would not distort the things we see through them.</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Cameras could not take very good pictures, and people could not use glasses to improve their eyesight. </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Would the best pictures we could take with cameras be like the ones in pinhole cameras? Scientists in the USA have developed a material with</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‘zero refractive index’, which means that</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light does not change direction when it </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enters or leaves the material. </a:t>
            </a:r>
          </a:p>
        </p:txBody>
      </p:sp>
      <p:sp>
        <p:nvSpPr>
          <p:cNvPr id="98307" name="Rectangle 5">
            <a:extLst>
              <a:ext uri="{FF2B5EF4-FFF2-40B4-BE49-F238E27FC236}">
                <a16:creationId xmlns:a16="http://schemas.microsoft.com/office/drawing/2014/main" id="{1E48A96F-E15D-448E-8A27-30ADF9F8A940}"/>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6E3F20BE-1C27-4489-8147-C945E288C0AF}"/>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F94A4FDE-5C2E-4B7C-A7A8-E40FEFF825C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13" name="Rectangle 4">
            <a:extLst>
              <a:ext uri="{FF2B5EF4-FFF2-40B4-BE49-F238E27FC236}">
                <a16:creationId xmlns:a16="http://schemas.microsoft.com/office/drawing/2014/main" id="{F74D279B-9B89-44E5-9F44-C4917B09ACBC}"/>
              </a:ext>
            </a:extLst>
          </p:cNvPr>
          <p:cNvSpPr>
            <a:spLocks noChangeArrowheads="1"/>
          </p:cNvSpPr>
          <p:nvPr/>
        </p:nvSpPr>
        <p:spPr bwMode="auto">
          <a:xfrm>
            <a:off x="1331119"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98318" name="Content Placeholder 5">
            <a:extLst>
              <a:ext uri="{FF2B5EF4-FFF2-40B4-BE49-F238E27FC236}">
                <a16:creationId xmlns:a16="http://schemas.microsoft.com/office/drawing/2014/main" id="{546DCA8B-D85A-4C7D-8BE0-08CAA66D7AD0}"/>
              </a:ext>
            </a:extLst>
          </p:cNvPr>
          <p:cNvSpPr>
            <a:spLocks/>
          </p:cNvSpPr>
          <p:nvPr/>
        </p:nvSpPr>
        <p:spPr bwMode="auto">
          <a:xfrm>
            <a:off x="1331119" y="124896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2100">
                <a:cs typeface="Arial" panose="020B0604020202020204" pitchFamily="34" charset="0"/>
              </a:rPr>
              <a:t>Refraction should not happen. </a:t>
            </a:r>
          </a:p>
        </p:txBody>
      </p:sp>
    </p:spTree>
    <p:extLst>
      <p:ext uri="{BB962C8B-B14F-4D97-AF65-F5344CB8AC3E}">
        <p14:creationId xmlns:p14="http://schemas.microsoft.com/office/powerpoint/2010/main" val="278715164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4">
            <a:extLst>
              <a:ext uri="{FF2B5EF4-FFF2-40B4-BE49-F238E27FC236}">
                <a16:creationId xmlns:a16="http://schemas.microsoft.com/office/drawing/2014/main" id="{94D3305A-8C68-4EEF-9304-2BA395F29D2B}"/>
              </a:ext>
            </a:extLst>
          </p:cNvPr>
          <p:cNvSpPr>
            <a:spLocks noGrp="1" noChangeArrowheads="1"/>
          </p:cNvSpPr>
          <p:nvPr>
            <p:ph type="title" idx="4294967295"/>
          </p:nvPr>
        </p:nvSpPr>
        <p:spPr>
          <a:xfrm>
            <a:off x="1331119" y="571500"/>
            <a:ext cx="6318647" cy="485775"/>
          </a:xfrm>
        </p:spPr>
        <p:txBody>
          <a:bodyPr/>
          <a:lstStyle/>
          <a:p>
            <a:pPr eaLnBrk="1" hangingPunct="1"/>
            <a:r>
              <a:rPr lang="en-GB" altLang="en-US" sz="1950"/>
              <a:t>Consider all the possible answers to this statement:</a:t>
            </a:r>
          </a:p>
        </p:txBody>
      </p:sp>
      <p:sp>
        <p:nvSpPr>
          <p:cNvPr id="111619" name="Rectangle 5">
            <a:extLst>
              <a:ext uri="{FF2B5EF4-FFF2-40B4-BE49-F238E27FC236}">
                <a16:creationId xmlns:a16="http://schemas.microsoft.com/office/drawing/2014/main" id="{9053F9E4-CD80-4D2A-8B6C-669CC300A373}"/>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1620" name="Content Placeholder 5">
            <a:extLst>
              <a:ext uri="{FF2B5EF4-FFF2-40B4-BE49-F238E27FC236}">
                <a16:creationId xmlns:a16="http://schemas.microsoft.com/office/drawing/2014/main" id="{417F6192-57D6-4B08-BA71-13881A127BD6}"/>
              </a:ext>
            </a:extLst>
          </p:cNvPr>
          <p:cNvSpPr>
            <a:spLocks noGrp="1"/>
          </p:cNvSpPr>
          <p:nvPr>
            <p:ph idx="4294967295"/>
          </p:nvPr>
        </p:nvSpPr>
        <p:spPr>
          <a:xfrm>
            <a:off x="1277541" y="1059657"/>
            <a:ext cx="6652022" cy="692497"/>
          </a:xfrm>
        </p:spPr>
        <p:txBody>
          <a:bodyPr>
            <a:spAutoFit/>
          </a:bodyPr>
          <a:lstStyle/>
          <a:p>
            <a:pPr marL="0"/>
            <a:r>
              <a:rPr lang="en-GB" altLang="en-US" sz="1950"/>
              <a:t>You can see something even though there is a solid object between the thing you are looking at and your eyes.</a:t>
            </a:r>
          </a:p>
        </p:txBody>
      </p:sp>
      <p:sp>
        <p:nvSpPr>
          <p:cNvPr id="111621" name="AutoShape 6">
            <a:hlinkClick r:id="rId2" action="ppaction://hlinksldjump" highlightClick="1"/>
            <a:extLst>
              <a:ext uri="{FF2B5EF4-FFF2-40B4-BE49-F238E27FC236}">
                <a16:creationId xmlns:a16="http://schemas.microsoft.com/office/drawing/2014/main" id="{ACE79EBF-BD75-45EA-9937-4221B5F1FFAB}"/>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1622" name="AutoShape 6">
            <a:hlinkClick r:id="" action="ppaction://hlinkshowjump?jump=nextslide" highlightClick="1"/>
            <a:extLst>
              <a:ext uri="{FF2B5EF4-FFF2-40B4-BE49-F238E27FC236}">
                <a16:creationId xmlns:a16="http://schemas.microsoft.com/office/drawing/2014/main" id="{E4069715-DB1F-493E-82FC-CD0C54F74E9F}"/>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372742741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fade">
                                      <p:cBhvr>
                                        <p:cTn id="7" dur="500"/>
                                        <p:tgtEl>
                                          <p:spTgt spid="1116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4">
            <a:extLst>
              <a:ext uri="{FF2B5EF4-FFF2-40B4-BE49-F238E27FC236}">
                <a16:creationId xmlns:a16="http://schemas.microsoft.com/office/drawing/2014/main" id="{85DFE792-CC45-4A4A-84D4-7444DD2BCA53}"/>
              </a:ext>
            </a:extLst>
          </p:cNvPr>
          <p:cNvSpPr>
            <a:spLocks noGrp="1" noChangeArrowheads="1"/>
          </p:cNvSpPr>
          <p:nvPr>
            <p:ph type="title" idx="4294967295"/>
          </p:nvPr>
        </p:nvSpPr>
        <p:spPr>
          <a:xfrm>
            <a:off x="1331119" y="571500"/>
            <a:ext cx="6373416" cy="485775"/>
          </a:xfrm>
        </p:spPr>
        <p:txBody>
          <a:bodyPr/>
          <a:lstStyle/>
          <a:p>
            <a:pPr eaLnBrk="1" hangingPunct="1"/>
            <a:r>
              <a:rPr lang="en-GB" altLang="en-US" sz="1950"/>
              <a:t>Consider all the possible answers to this statement:</a:t>
            </a:r>
          </a:p>
        </p:txBody>
      </p:sp>
      <p:sp>
        <p:nvSpPr>
          <p:cNvPr id="112643" name="Rectangle 5">
            <a:extLst>
              <a:ext uri="{FF2B5EF4-FFF2-40B4-BE49-F238E27FC236}">
                <a16:creationId xmlns:a16="http://schemas.microsoft.com/office/drawing/2014/main" id="{015F6665-8D05-45EA-BD87-62F13CF7B9F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a:extLst>
              <a:ext uri="{FF2B5EF4-FFF2-40B4-BE49-F238E27FC236}">
                <a16:creationId xmlns:a16="http://schemas.microsoft.com/office/drawing/2014/main" id="{933FB6E6-CBC1-4E26-9A26-7AC090E02A46}"/>
              </a:ext>
            </a:extLst>
          </p:cNvPr>
          <p:cNvSpPr>
            <a:spLocks/>
          </p:cNvSpPr>
          <p:nvPr/>
        </p:nvSpPr>
        <p:spPr bwMode="auto">
          <a:xfrm>
            <a:off x="1331119" y="1834753"/>
            <a:ext cx="6155531" cy="203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anose="05000000000000000000" pitchFamily="2" charset="2"/>
              <a:buChar char="§"/>
            </a:pPr>
            <a:r>
              <a:rPr lang="en-GB" altLang="en-US" sz="1950">
                <a:solidFill>
                  <a:srgbClr val="000000"/>
                </a:solidFill>
                <a:cs typeface="Arial" panose="020B0604020202020204" pitchFamily="34" charset="0"/>
              </a:rPr>
              <a:t>The solid object is transparent.</a:t>
            </a:r>
          </a:p>
          <a:p>
            <a:pPr marL="338138" indent="-338138" fontAlgn="base">
              <a:spcAft>
                <a:spcPct val="0"/>
              </a:spcAft>
              <a:buFont typeface="Wingdings" panose="05000000000000000000" pitchFamily="2" charset="2"/>
              <a:buChar char="§"/>
            </a:pPr>
            <a:r>
              <a:rPr lang="en-GB" altLang="en-US" sz="1950">
                <a:solidFill>
                  <a:srgbClr val="000000"/>
                </a:solidFill>
                <a:cs typeface="Arial" panose="020B0604020202020204" pitchFamily="34" charset="0"/>
              </a:rPr>
              <a:t>A mirror has been used to reflect the light around the solid object. </a:t>
            </a:r>
          </a:p>
          <a:p>
            <a:pPr marL="338138" indent="-338138" fontAlgn="base">
              <a:spcAft>
                <a:spcPct val="0"/>
              </a:spcAft>
              <a:buFont typeface="Wingdings" panose="05000000000000000000" pitchFamily="2" charset="2"/>
              <a:buChar char="§"/>
            </a:pPr>
            <a:r>
              <a:rPr lang="en-GB" altLang="en-US" sz="1950">
                <a:solidFill>
                  <a:srgbClr val="000000"/>
                </a:solidFill>
                <a:cs typeface="Arial" panose="020B0604020202020204" pitchFamily="34" charset="0"/>
              </a:rPr>
              <a:t>You are using a periscope. </a:t>
            </a:r>
          </a:p>
          <a:p>
            <a:pPr marL="338138" indent="-338138" fontAlgn="base">
              <a:spcAft>
                <a:spcPct val="0"/>
              </a:spcAft>
              <a:buFont typeface="Wingdings" panose="05000000000000000000" pitchFamily="2" charset="2"/>
              <a:buChar char="§"/>
            </a:pPr>
            <a:r>
              <a:rPr lang="en-GB" altLang="en-US" sz="1950">
                <a:solidFill>
                  <a:srgbClr val="000000"/>
                </a:solidFill>
                <a:cs typeface="Arial" panose="020B0604020202020204" pitchFamily="34" charset="0"/>
              </a:rPr>
              <a:t>A prism has been used to bend the light around the object.</a:t>
            </a:r>
          </a:p>
        </p:txBody>
      </p:sp>
      <p:sp>
        <p:nvSpPr>
          <p:cNvPr id="112645" name="AutoShape 6">
            <a:hlinkClick r:id="" action="ppaction://noaction" highlightClick="1"/>
            <a:extLst>
              <a:ext uri="{FF2B5EF4-FFF2-40B4-BE49-F238E27FC236}">
                <a16:creationId xmlns:a16="http://schemas.microsoft.com/office/drawing/2014/main" id="{F2296311-DC27-4185-9C26-5C183BF51FA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2649" name="AutoShape 6">
            <a:hlinkClick r:id="" action="ppaction://hlinkshowjump?jump=nextslide" highlightClick="1"/>
            <a:extLst>
              <a:ext uri="{FF2B5EF4-FFF2-40B4-BE49-F238E27FC236}">
                <a16:creationId xmlns:a16="http://schemas.microsoft.com/office/drawing/2014/main" id="{4EDB6C1D-2C15-47C4-A637-87AB1036BFB3}"/>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2651" name="Content Placeholder 5">
            <a:extLst>
              <a:ext uri="{FF2B5EF4-FFF2-40B4-BE49-F238E27FC236}">
                <a16:creationId xmlns:a16="http://schemas.microsoft.com/office/drawing/2014/main" id="{377D77CD-2FBC-4C95-B854-8A913C5522CC}"/>
              </a:ext>
            </a:extLst>
          </p:cNvPr>
          <p:cNvSpPr>
            <a:spLocks/>
          </p:cNvSpPr>
          <p:nvPr/>
        </p:nvSpPr>
        <p:spPr bwMode="auto">
          <a:xfrm>
            <a:off x="1277541" y="1059657"/>
            <a:ext cx="665202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950">
                <a:cs typeface="Arial" panose="020B0604020202020204" pitchFamily="34" charset="0"/>
              </a:rPr>
              <a:t>You can see something even though there is a solid object between the thing you are looking at and your eyes.</a:t>
            </a:r>
          </a:p>
        </p:txBody>
      </p:sp>
    </p:spTree>
    <p:extLst>
      <p:ext uri="{BB962C8B-B14F-4D97-AF65-F5344CB8AC3E}">
        <p14:creationId xmlns:p14="http://schemas.microsoft.com/office/powerpoint/2010/main" val="183043096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64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12645"/>
                                        </p:tgtEl>
                                        <p:attrNameLst>
                                          <p:attrName>style.visibility</p:attrName>
                                        </p:attrNameLst>
                                      </p:cBhvr>
                                      <p:to>
                                        <p:strVal val="hidden"/>
                                      </p:to>
                                    </p:set>
                                  </p:childTnLst>
                                </p:cTn>
                              </p:par>
                            </p:childTnLst>
                          </p:cTn>
                        </p:par>
                      </p:childTnLst>
                    </p:cTn>
                  </p:par>
                </p:childTnLst>
              </p:cTn>
              <p:nextCondLst>
                <p:cond evt="onClick" delay="0">
                  <p:tgtEl>
                    <p:spTgt spid="112645"/>
                  </p:tgtEl>
                </p:cond>
              </p:nextCondLst>
            </p:seq>
          </p:childTnLst>
        </p:cTn>
      </p:par>
    </p:tnLst>
    <p:bldLst>
      <p:bldP spid="11264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57DC7568-AABC-447A-BF48-9A4B7C90D500}"/>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5475" name="AutoShape 6">
            <a:hlinkClick r:id="" action="ppaction://hlinkshowjump?jump=nextslide" highlightClick="1"/>
            <a:extLst>
              <a:ext uri="{FF2B5EF4-FFF2-40B4-BE49-F238E27FC236}">
                <a16:creationId xmlns:a16="http://schemas.microsoft.com/office/drawing/2014/main" id="{7659D119-A7F7-4A91-90FA-5024311DD43D}"/>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5476" name="AutoShape 6">
            <a:hlinkClick r:id="" action="ppaction://hlinkshowjump?jump=endshow" highlightClick="1"/>
            <a:extLst>
              <a:ext uri="{FF2B5EF4-FFF2-40B4-BE49-F238E27FC236}">
                <a16:creationId xmlns:a16="http://schemas.microsoft.com/office/drawing/2014/main" id="{56405B68-72EB-4612-BB9B-7DCDE86A1CC4}"/>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05477" name="Rectangle 4">
            <a:extLst>
              <a:ext uri="{FF2B5EF4-FFF2-40B4-BE49-F238E27FC236}">
                <a16:creationId xmlns:a16="http://schemas.microsoft.com/office/drawing/2014/main" id="{A672C9B5-96B1-4C51-8694-504D5BACBA8E}"/>
              </a:ext>
            </a:extLst>
          </p:cNvPr>
          <p:cNvSpPr>
            <a:spLocks noChangeArrowheads="1"/>
          </p:cNvSpPr>
          <p:nvPr/>
        </p:nvSpPr>
        <p:spPr bwMode="auto">
          <a:xfrm>
            <a:off x="1331119" y="57150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Consider any questions which might have the following answer:</a:t>
            </a:r>
          </a:p>
        </p:txBody>
      </p:sp>
      <p:sp>
        <p:nvSpPr>
          <p:cNvPr id="105478" name="Content Placeholder 5">
            <a:extLst>
              <a:ext uri="{FF2B5EF4-FFF2-40B4-BE49-F238E27FC236}">
                <a16:creationId xmlns:a16="http://schemas.microsoft.com/office/drawing/2014/main" id="{E2E72164-66B9-4766-90BA-4FD2360E201D}"/>
              </a:ext>
            </a:extLst>
          </p:cNvPr>
          <p:cNvSpPr>
            <a:spLocks/>
          </p:cNvSpPr>
          <p:nvPr/>
        </p:nvSpPr>
        <p:spPr bwMode="auto">
          <a:xfrm>
            <a:off x="1331119" y="1240631"/>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2100">
                <a:cs typeface="Arial" panose="020B0604020202020204" pitchFamily="34" charset="0"/>
              </a:rPr>
              <a:t>Bigger</a:t>
            </a:r>
          </a:p>
        </p:txBody>
      </p:sp>
    </p:spTree>
    <p:extLst>
      <p:ext uri="{BB962C8B-B14F-4D97-AF65-F5344CB8AC3E}">
        <p14:creationId xmlns:p14="http://schemas.microsoft.com/office/powerpoint/2010/main" val="320703332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5478">
                                            <p:txEl>
                                              <p:pRg st="0" end="0"/>
                                            </p:txEl>
                                          </p:spTgt>
                                        </p:tgtEl>
                                        <p:attrNameLst>
                                          <p:attrName>style.visibility</p:attrName>
                                        </p:attrNameLst>
                                      </p:cBhvr>
                                      <p:to>
                                        <p:strVal val="visible"/>
                                      </p:to>
                                    </p:set>
                                    <p:animEffect transition="in" filter="fade">
                                      <p:cBhvr>
                                        <p:cTn id="7" dur="500"/>
                                        <p:tgtEl>
                                          <p:spTgt spid="105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DE965CF-088C-463A-9C4D-2D6CC238F34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8E9D564F-DB7A-41D2-B917-E1CD48FC7CA4}"/>
              </a:ext>
            </a:extLst>
          </p:cNvPr>
          <p:cNvSpPr>
            <a:spLocks noGrp="1" noChangeArrowheads="1"/>
          </p:cNvSpPr>
          <p:nvPr>
            <p:ph idx="1"/>
          </p:nvPr>
        </p:nvSpPr>
        <p:spPr>
          <a:xfrm>
            <a:off x="0" y="1221582"/>
            <a:ext cx="9143999" cy="3456385"/>
          </a:xfrm>
        </p:spPr>
        <p:txBody>
          <a:bodyPr/>
          <a:lstStyle/>
          <a:p>
            <a:pPr marL="403622" lvl="1" indent="-269081" eaLnBrk="1" hangingPunct="1">
              <a:spcBef>
                <a:spcPct val="40000"/>
              </a:spcBef>
            </a:pPr>
            <a:r>
              <a:rPr lang="en-GB" altLang="en-US" sz="1950" dirty="0"/>
              <a:t>Describe some uses of lenses. </a:t>
            </a:r>
          </a:p>
          <a:p>
            <a:pPr marL="403622" lvl="1" indent="-269081" eaLnBrk="1" hangingPunct="1">
              <a:spcBef>
                <a:spcPct val="40000"/>
              </a:spcBef>
            </a:pPr>
            <a:r>
              <a:rPr lang="en-GB" altLang="en-US" sz="1950" dirty="0"/>
              <a:t>State the meaning of: </a:t>
            </a:r>
            <a:r>
              <a:rPr lang="en-GB" altLang="en-US" sz="1950" dirty="0">
                <a:solidFill>
                  <a:srgbClr val="934C74"/>
                </a:solidFill>
              </a:rPr>
              <a:t>convex lens, converging lens.</a:t>
            </a:r>
          </a:p>
          <a:p>
            <a:pPr marL="403622" lvl="1" indent="-269081" eaLnBrk="1" hangingPunct="1">
              <a:spcBef>
                <a:spcPct val="40000"/>
              </a:spcBef>
            </a:pPr>
            <a:r>
              <a:rPr lang="en-GB" altLang="en-US" sz="1950" dirty="0"/>
              <a:t>Describe the effects of convex lenses on parallel beams of light. </a:t>
            </a:r>
          </a:p>
        </p:txBody>
      </p:sp>
      <p:sp>
        <p:nvSpPr>
          <p:cNvPr id="56323" name="Rectangle 5">
            <a:extLst>
              <a:ext uri="{FF2B5EF4-FFF2-40B4-BE49-F238E27FC236}">
                <a16:creationId xmlns:a16="http://schemas.microsoft.com/office/drawing/2014/main" id="{A3170CC9-E970-4D0D-872C-BE71A106D78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10429917"/>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C7CFA4EA-20F9-48C6-8A81-705C2893CBA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6499" name="AutoShape 6">
            <a:hlinkClick r:id="" action="ppaction://noaction" highlightClick="1"/>
            <a:extLst>
              <a:ext uri="{FF2B5EF4-FFF2-40B4-BE49-F238E27FC236}">
                <a16:creationId xmlns:a16="http://schemas.microsoft.com/office/drawing/2014/main" id="{987C5664-6976-4EF7-B130-020F8EB89CF6}"/>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6500" name="AutoShape 6">
            <a:hlinkClick r:id="" action="ppaction://hlinkshowjump?jump=endshow" highlightClick="1"/>
            <a:extLst>
              <a:ext uri="{FF2B5EF4-FFF2-40B4-BE49-F238E27FC236}">
                <a16:creationId xmlns:a16="http://schemas.microsoft.com/office/drawing/2014/main" id="{D95795CA-4BA6-454A-AD42-BBEAE6FF35A7}"/>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06501" name="AutoShape 6">
            <a:hlinkClick r:id="" action="ppaction://hlinkshowjump?jump=firstslide" highlightClick="1"/>
            <a:extLst>
              <a:ext uri="{FF2B5EF4-FFF2-40B4-BE49-F238E27FC236}">
                <a16:creationId xmlns:a16="http://schemas.microsoft.com/office/drawing/2014/main" id="{3E55455B-C19A-4D67-A5A7-4C20D04D9F18}"/>
              </a:ext>
            </a:extLst>
          </p:cNvPr>
          <p:cNvSpPr>
            <a:spLocks noChangeArrowheads="1"/>
          </p:cNvSpPr>
          <p:nvPr/>
        </p:nvSpPr>
        <p:spPr bwMode="auto">
          <a:xfrm>
            <a:off x="1494235"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
        <p:nvSpPr>
          <p:cNvPr id="106502" name="Rectangle 4">
            <a:extLst>
              <a:ext uri="{FF2B5EF4-FFF2-40B4-BE49-F238E27FC236}">
                <a16:creationId xmlns:a16="http://schemas.microsoft.com/office/drawing/2014/main" id="{F211940C-77C5-46B0-9A9A-9C5A83FF458D}"/>
              </a:ext>
            </a:extLst>
          </p:cNvPr>
          <p:cNvSpPr>
            <a:spLocks noChangeArrowheads="1"/>
          </p:cNvSpPr>
          <p:nvPr/>
        </p:nvSpPr>
        <p:spPr bwMode="auto">
          <a:xfrm>
            <a:off x="1331119" y="57150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Consider any questions which might have the following answer:</a:t>
            </a:r>
          </a:p>
        </p:txBody>
      </p:sp>
      <p:sp>
        <p:nvSpPr>
          <p:cNvPr id="61443" name="Content Placeholder 5">
            <a:extLst>
              <a:ext uri="{FF2B5EF4-FFF2-40B4-BE49-F238E27FC236}">
                <a16:creationId xmlns:a16="http://schemas.microsoft.com/office/drawing/2014/main" id="{754D24C2-D60E-4285-A5C5-B775B8ED8C47}"/>
              </a:ext>
            </a:extLst>
          </p:cNvPr>
          <p:cNvSpPr>
            <a:spLocks/>
          </p:cNvSpPr>
          <p:nvPr/>
        </p:nvSpPr>
        <p:spPr bwMode="auto">
          <a:xfrm>
            <a:off x="1331119" y="1672829"/>
            <a:ext cx="6155531" cy="197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Bef>
                <a:spcPct val="40000"/>
              </a:spcBef>
              <a:spcAft>
                <a:spcPct val="0"/>
              </a:spcAft>
              <a:buFont typeface="Wingdings" panose="05000000000000000000" pitchFamily="2" charset="2"/>
              <a:buChar char="§"/>
            </a:pPr>
            <a:r>
              <a:rPr lang="en-GB" altLang="en-US" sz="1800">
                <a:solidFill>
                  <a:srgbClr val="000000"/>
                </a:solidFill>
                <a:cs typeface="Arial" panose="020B0604020202020204" pitchFamily="34" charset="0"/>
              </a:rPr>
              <a:t>How does the angle of refraction compare to the angle of incidence when light goes from glass to air?</a:t>
            </a:r>
          </a:p>
          <a:p>
            <a:pPr marL="338138" indent="-338138" fontAlgn="base">
              <a:spcBef>
                <a:spcPct val="40000"/>
              </a:spcBef>
              <a:spcAft>
                <a:spcPct val="0"/>
              </a:spcAft>
              <a:buFont typeface="Wingdings" panose="05000000000000000000" pitchFamily="2" charset="2"/>
              <a:buChar char="§"/>
            </a:pPr>
            <a:r>
              <a:rPr lang="en-GB" altLang="en-US" sz="1800">
                <a:solidFill>
                  <a:srgbClr val="000000"/>
                </a:solidFill>
                <a:cs typeface="Arial" panose="020B0604020202020204" pitchFamily="34" charset="0"/>
              </a:rPr>
              <a:t>How does the angle of incidence compare to the angle of refraction when light goes from air to water?</a:t>
            </a:r>
          </a:p>
          <a:p>
            <a:pPr marL="338138" indent="-338138" fontAlgn="base">
              <a:spcBef>
                <a:spcPct val="40000"/>
              </a:spcBef>
              <a:spcAft>
                <a:spcPct val="0"/>
              </a:spcAft>
              <a:buFont typeface="Wingdings" panose="05000000000000000000" pitchFamily="2" charset="2"/>
              <a:buChar char="§"/>
            </a:pPr>
            <a:r>
              <a:rPr lang="en-GB" altLang="en-US" sz="1800">
                <a:solidFill>
                  <a:srgbClr val="000000"/>
                </a:solidFill>
                <a:cs typeface="Arial" panose="020B0604020202020204" pitchFamily="34" charset="0"/>
              </a:rPr>
              <a:t>How does the speed of light in air compare to the speed of light in glass/water?</a:t>
            </a:r>
          </a:p>
        </p:txBody>
      </p:sp>
      <p:sp>
        <p:nvSpPr>
          <p:cNvPr id="106505" name="Content Placeholder 5">
            <a:extLst>
              <a:ext uri="{FF2B5EF4-FFF2-40B4-BE49-F238E27FC236}">
                <a16:creationId xmlns:a16="http://schemas.microsoft.com/office/drawing/2014/main" id="{F1DC48B9-014E-46A7-BEA9-7602B7A3D26B}"/>
              </a:ext>
            </a:extLst>
          </p:cNvPr>
          <p:cNvSpPr>
            <a:spLocks/>
          </p:cNvSpPr>
          <p:nvPr/>
        </p:nvSpPr>
        <p:spPr bwMode="auto">
          <a:xfrm>
            <a:off x="1331119" y="1240631"/>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2100">
                <a:cs typeface="Arial" panose="020B0604020202020204" pitchFamily="34" charset="0"/>
              </a:rPr>
              <a:t>Bigger</a:t>
            </a:r>
          </a:p>
        </p:txBody>
      </p:sp>
    </p:spTree>
    <p:extLst>
      <p:ext uri="{BB962C8B-B14F-4D97-AF65-F5344CB8AC3E}">
        <p14:creationId xmlns:p14="http://schemas.microsoft.com/office/powerpoint/2010/main" val="290627869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49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06499"/>
                                        </p:tgtEl>
                                        <p:attrNameLst>
                                          <p:attrName>style.visibility</p:attrName>
                                        </p:attrNameLst>
                                      </p:cBhvr>
                                      <p:to>
                                        <p:strVal val="hidden"/>
                                      </p:to>
                                    </p:set>
                                  </p:childTnLst>
                                </p:cTn>
                              </p:par>
                            </p:childTnLst>
                          </p:cTn>
                        </p:par>
                      </p:childTnLst>
                    </p:cTn>
                  </p:par>
                </p:childTnLst>
              </p:cTn>
              <p:nextCondLst>
                <p:cond evt="onClick" delay="0">
                  <p:tgtEl>
                    <p:spTgt spid="106499"/>
                  </p:tgtEl>
                </p:cond>
              </p:nextCondLst>
            </p:seq>
          </p:childTnLst>
        </p:cTn>
      </p:par>
    </p:tnLst>
    <p:bldLst>
      <p:bldP spid="10649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F6A4C9F-D14A-46F0-8429-60551266D18D}"/>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1941EC64-E1AD-4F71-ABDA-FDDC86445FAA}"/>
              </a:ext>
            </a:extLst>
          </p:cNvPr>
          <p:cNvSpPr>
            <a:spLocks noGrp="1" noChangeArrowheads="1"/>
          </p:cNvSpPr>
          <p:nvPr>
            <p:ph idx="4294967295"/>
          </p:nvPr>
        </p:nvSpPr>
        <p:spPr>
          <a:xfrm>
            <a:off x="1494235" y="1519238"/>
            <a:ext cx="6155531" cy="1997869"/>
          </a:xfrm>
        </p:spPr>
        <p:txBody>
          <a:bodyPr/>
          <a:lstStyle/>
          <a:p>
            <a:pPr marL="403622" lvl="1" indent="-269081">
              <a:spcBef>
                <a:spcPct val="40000"/>
              </a:spcBef>
            </a:pPr>
            <a:r>
              <a:rPr lang="en-GB" altLang="en-US" sz="2100" dirty="0"/>
              <a:t>State the meaning of: </a:t>
            </a:r>
            <a:r>
              <a:rPr lang="en-GB" altLang="en-US" sz="2100" dirty="0">
                <a:solidFill>
                  <a:srgbClr val="934C74"/>
                </a:solidFill>
              </a:rPr>
              <a:t>focal length, focus, and principle axis.</a:t>
            </a:r>
          </a:p>
          <a:p>
            <a:pPr marL="403622" lvl="1" indent="-269081">
              <a:spcBef>
                <a:spcPct val="40000"/>
              </a:spcBef>
            </a:pPr>
            <a:r>
              <a:rPr lang="en-GB" altLang="en-US" sz="2100" dirty="0"/>
              <a:t>Relate the power of a lens to its shape. </a:t>
            </a:r>
          </a:p>
        </p:txBody>
      </p:sp>
      <p:sp>
        <p:nvSpPr>
          <p:cNvPr id="98308" name="Rectangle 5">
            <a:extLst>
              <a:ext uri="{FF2B5EF4-FFF2-40B4-BE49-F238E27FC236}">
                <a16:creationId xmlns:a16="http://schemas.microsoft.com/office/drawing/2014/main" id="{90E110EF-8123-4CA0-B12D-4E45AB56C47A}"/>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84267127"/>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BF10761-BCAC-429F-BB10-AAADAC896F9F}"/>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2777A5D0-9C93-4179-AAC3-86C6210802AB}"/>
              </a:ext>
            </a:extLst>
          </p:cNvPr>
          <p:cNvSpPr>
            <a:spLocks noGrp="1" noChangeArrowheads="1"/>
          </p:cNvSpPr>
          <p:nvPr>
            <p:ph idx="4294967295"/>
          </p:nvPr>
        </p:nvSpPr>
        <p:spPr>
          <a:xfrm>
            <a:off x="1494235" y="1519238"/>
            <a:ext cx="6155531" cy="2268141"/>
          </a:xfrm>
        </p:spPr>
        <p:txBody>
          <a:bodyPr/>
          <a:lstStyle/>
          <a:p>
            <a:pPr marL="403622" lvl="1" indent="-269081">
              <a:spcBef>
                <a:spcPct val="40000"/>
              </a:spcBef>
            </a:pPr>
            <a:r>
              <a:rPr lang="en-GB" altLang="en-US" sz="2100" dirty="0"/>
              <a:t>Describe the effects of concave lenses on parallel beams of light. </a:t>
            </a:r>
          </a:p>
        </p:txBody>
      </p:sp>
      <p:sp>
        <p:nvSpPr>
          <p:cNvPr id="99332" name="Rectangle 5">
            <a:extLst>
              <a:ext uri="{FF2B5EF4-FFF2-40B4-BE49-F238E27FC236}">
                <a16:creationId xmlns:a16="http://schemas.microsoft.com/office/drawing/2014/main" id="{D1E3B508-158C-4943-95C9-BFCF9382CCF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94163493"/>
      </p:ext>
    </p:extLst>
  </p:cSld>
  <p:clrMapOvr>
    <a:masterClrMapping/>
  </p:clrMapOvr>
  <p:transition>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3" name="AutoShape 25"/>
          <p:cNvSpPr>
            <a:spLocks noChangeArrowheads="1"/>
          </p:cNvSpPr>
          <p:nvPr/>
        </p:nvSpPr>
        <p:spPr bwMode="auto">
          <a:xfrm>
            <a:off x="4063811" y="107499"/>
            <a:ext cx="4979832" cy="4648799"/>
          </a:xfrm>
          <a:prstGeom prst="roundRect">
            <a:avLst>
              <a:gd name="adj" fmla="val 3753"/>
            </a:avLst>
          </a:prstGeom>
          <a:solidFill>
            <a:srgbClr val="3366FF"/>
          </a:solidFill>
          <a:ln w="254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a:solidFill>
                  <a:schemeClr val="tx1"/>
                </a:solidFill>
                <a:latin typeface="Arial" panose="020B0604020202020204" pitchFamily="34" charset="0"/>
              </a:defRPr>
            </a:lvl1pPr>
            <a:lvl2pPr marL="5413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tabLst>
                <a:tab pos="357188" algn="l"/>
              </a:tabLst>
            </a:pPr>
            <a:r>
              <a:rPr lang="en-GB" altLang="en-US" sz="2400" dirty="0">
                <a:solidFill>
                  <a:schemeClr val="bg1"/>
                </a:solidFill>
                <a:latin typeface="Arial" charset="0"/>
                <a:sym typeface="Wingdings" panose="05000000000000000000" pitchFamily="2" charset="2"/>
              </a:rPr>
              <a:t>Place your convex lens shape in the position shown.</a:t>
            </a:r>
          </a:p>
          <a:p>
            <a:pPr marL="342900" indent="-342900">
              <a:buFont typeface="Arial" panose="020B0604020202020204" pitchFamily="34" charset="0"/>
              <a:buChar char="•"/>
              <a:tabLst>
                <a:tab pos="357188" algn="l"/>
              </a:tabLst>
            </a:pPr>
            <a:r>
              <a:rPr lang="en-GB" altLang="en-US" sz="2400" dirty="0">
                <a:solidFill>
                  <a:schemeClr val="bg1"/>
                </a:solidFill>
                <a:latin typeface="Arial" charset="0"/>
                <a:sym typeface="Wingdings" panose="05000000000000000000" pitchFamily="2" charset="2"/>
              </a:rPr>
              <a:t>Shine a ray along the top line towards it.</a:t>
            </a:r>
          </a:p>
          <a:p>
            <a:pPr marL="342900" indent="-342900">
              <a:buFont typeface="Arial" panose="020B0604020202020204" pitchFamily="34" charset="0"/>
              <a:buChar char="•"/>
              <a:tabLst>
                <a:tab pos="357188" algn="l"/>
              </a:tabLst>
            </a:pPr>
            <a:r>
              <a:rPr lang="en-GB" altLang="en-US" sz="2400" dirty="0">
                <a:solidFill>
                  <a:schemeClr val="bg1"/>
                </a:solidFill>
                <a:latin typeface="Arial" charset="0"/>
                <a:sym typeface="Wingdings" panose="05000000000000000000" pitchFamily="2" charset="2"/>
              </a:rPr>
              <a:t>Mark in the position of the ray to the right of the lens with a few dots.</a:t>
            </a:r>
          </a:p>
          <a:p>
            <a:pPr marL="342900" indent="-342900">
              <a:buFont typeface="Arial" panose="020B0604020202020204" pitchFamily="34" charset="0"/>
              <a:buChar char="•"/>
              <a:tabLst>
                <a:tab pos="357188" algn="l"/>
              </a:tabLst>
            </a:pPr>
            <a:r>
              <a:rPr lang="en-GB" altLang="en-US" sz="2400" dirty="0">
                <a:solidFill>
                  <a:schemeClr val="bg1"/>
                </a:solidFill>
                <a:latin typeface="Arial" charset="0"/>
                <a:sym typeface="Wingdings" panose="05000000000000000000" pitchFamily="2" charset="2"/>
              </a:rPr>
              <a:t>Remove the lens shape and complete the ray outside AND INSIDE the lens.</a:t>
            </a:r>
          </a:p>
          <a:p>
            <a:pPr marL="342900" indent="-342900">
              <a:buFont typeface="Arial" panose="020B0604020202020204" pitchFamily="34" charset="0"/>
              <a:buChar char="•"/>
              <a:tabLst>
                <a:tab pos="357188" algn="l"/>
              </a:tabLst>
            </a:pPr>
            <a:r>
              <a:rPr lang="en-GB" altLang="en-US" sz="2400" dirty="0">
                <a:solidFill>
                  <a:schemeClr val="bg1"/>
                </a:solidFill>
                <a:latin typeface="Arial" charset="0"/>
                <a:sym typeface="Wingdings" panose="05000000000000000000" pitchFamily="2" charset="2"/>
              </a:rPr>
              <a:t>Repeat for the other 2 rays.</a:t>
            </a:r>
          </a:p>
          <a:p>
            <a:pPr marL="0" indent="0">
              <a:tabLst>
                <a:tab pos="357188" algn="l"/>
              </a:tabLst>
            </a:pPr>
            <a:r>
              <a:rPr lang="en-GB" altLang="en-US" sz="2400" dirty="0">
                <a:solidFill>
                  <a:schemeClr val="bg1"/>
                </a:solidFill>
                <a:latin typeface="Arial" charset="0"/>
                <a:sym typeface="Wingdings" panose="05000000000000000000" pitchFamily="2" charset="2"/>
              </a:rPr>
              <a:t>	Repeat for the concave lens.</a:t>
            </a:r>
            <a:endParaRPr lang="en-GB" altLang="en-US" sz="2400" dirty="0">
              <a:solidFill>
                <a:schemeClr val="bg1"/>
              </a:solidFill>
              <a:latin typeface="Arial" charset="0"/>
            </a:endParaRPr>
          </a:p>
        </p:txBody>
      </p:sp>
      <p:pic>
        <p:nvPicPr>
          <p:cNvPr id="12314" name="Picture 26" descr="P5h1_fig_04T"/>
          <p:cNvPicPr>
            <a:picLocks noChangeAspect="1" noChangeArrowheads="1"/>
          </p:cNvPicPr>
          <p:nvPr/>
        </p:nvPicPr>
        <p:blipFill>
          <a:blip r:embed="rId3">
            <a:extLst>
              <a:ext uri="{28A0092B-C50C-407E-A947-70E740481C1C}">
                <a14:useLocalDpi xmlns:a14="http://schemas.microsoft.com/office/drawing/2010/main" val="0"/>
              </a:ext>
            </a:extLst>
          </a:blip>
          <a:srcRect l="18993"/>
          <a:stretch>
            <a:fillRect/>
          </a:stretch>
        </p:blipFill>
        <p:spPr bwMode="auto">
          <a:xfrm>
            <a:off x="230161" y="871870"/>
            <a:ext cx="3599763" cy="263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29"/>
          <p:cNvSpPr txBox="1">
            <a:spLocks noChangeArrowheads="1"/>
          </p:cNvSpPr>
          <p:nvPr/>
        </p:nvSpPr>
        <p:spPr bwMode="auto">
          <a:xfrm>
            <a:off x="100357" y="0"/>
            <a:ext cx="46204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GB" altLang="en-US" sz="3200" u="sng" dirty="0">
                <a:solidFill>
                  <a:srgbClr val="000000"/>
                </a:solidFill>
                <a:latin typeface="+mj-lt"/>
              </a:rPr>
              <a:t>Convex (converging) lens</a:t>
            </a:r>
          </a:p>
        </p:txBody>
      </p:sp>
      <p:sp>
        <p:nvSpPr>
          <p:cNvPr id="11" name="AutoShape 13"/>
          <p:cNvSpPr>
            <a:spLocks noChangeArrowheads="1"/>
          </p:cNvSpPr>
          <p:nvPr/>
        </p:nvSpPr>
        <p:spPr bwMode="auto">
          <a:xfrm>
            <a:off x="869182" y="3267739"/>
            <a:ext cx="2321719" cy="1620180"/>
          </a:xfrm>
          <a:prstGeom prst="cloudCallout">
            <a:avLst>
              <a:gd name="adj1" fmla="val -81991"/>
              <a:gd name="adj2" fmla="val 59107"/>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000" kern="0" dirty="0">
                <a:solidFill>
                  <a:sysClr val="windowText" lastClr="000000"/>
                </a:solidFill>
                <a:latin typeface="Arial" panose="020B0604020202020204" pitchFamily="34" charset="0"/>
                <a:cs typeface="Arial" panose="020B0604020202020204" pitchFamily="34" charset="0"/>
              </a:rPr>
              <a:t>What happens to the 3 rays?</a:t>
            </a:r>
          </a:p>
        </p:txBody>
      </p:sp>
      <p:sp>
        <p:nvSpPr>
          <p:cNvPr id="8" name="5-Point Star 42">
            <a:extLst>
              <a:ext uri="{FF2B5EF4-FFF2-40B4-BE49-F238E27FC236}">
                <a16:creationId xmlns:a16="http://schemas.microsoft.com/office/drawing/2014/main" id="{C7098529-405F-4137-AED6-01E3F1E0E66E}"/>
              </a:ext>
            </a:extLst>
          </p:cNvPr>
          <p:cNvSpPr/>
          <p:nvPr/>
        </p:nvSpPr>
        <p:spPr>
          <a:xfrm>
            <a:off x="4158286" y="4256860"/>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25168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CB9A45-39EA-4347-B40E-C349A1DFCEDF}"/>
              </a:ext>
            </a:extLst>
          </p:cNvPr>
          <p:cNvSpPr txBox="1"/>
          <p:nvPr/>
        </p:nvSpPr>
        <p:spPr>
          <a:xfrm>
            <a:off x="66612" y="4802114"/>
            <a:ext cx="4899004" cy="507831"/>
          </a:xfrm>
          <a:prstGeom prst="rect">
            <a:avLst/>
          </a:prstGeom>
          <a:noFill/>
        </p:spPr>
        <p:txBody>
          <a:bodyPr wrap="square" rtlCol="0">
            <a:spAutoFit/>
          </a:bodyPr>
          <a:lstStyle/>
          <a:p>
            <a:r>
              <a:rPr lang="en-GB" dirty="0">
                <a:solidFill>
                  <a:schemeClr val="bg1"/>
                </a:solidFill>
              </a:rPr>
              <a:t> </a:t>
            </a:r>
            <a:r>
              <a:rPr lang="en-GB" dirty="0">
                <a:solidFill>
                  <a:schemeClr val="bg1"/>
                </a:solidFill>
                <a:hlinkClick r:id="rId2"/>
              </a:rPr>
              <a:t>Run from freezeray.com</a:t>
            </a:r>
            <a:endParaRPr lang="en-GB" dirty="0">
              <a:solidFill>
                <a:schemeClr val="bg1"/>
              </a:solidFill>
            </a:endParaRPr>
          </a:p>
          <a:p>
            <a:endParaRPr lang="en-GB" dirty="0"/>
          </a:p>
        </p:txBody>
      </p:sp>
      <p:pic>
        <p:nvPicPr>
          <p:cNvPr id="2" name="Picture 1">
            <a:hlinkClick r:id="rId3"/>
            <a:extLst>
              <a:ext uri="{FF2B5EF4-FFF2-40B4-BE49-F238E27FC236}">
                <a16:creationId xmlns:a16="http://schemas.microsoft.com/office/drawing/2014/main" id="{0712EDDD-4A71-4CD7-B4C3-8C66342A98AE}"/>
              </a:ext>
            </a:extLst>
          </p:cNvPr>
          <p:cNvPicPr>
            <a:picLocks noChangeAspect="1"/>
          </p:cNvPicPr>
          <p:nvPr/>
        </p:nvPicPr>
        <p:blipFill>
          <a:blip r:embed="rId4"/>
          <a:stretch>
            <a:fillRect/>
          </a:stretch>
        </p:blipFill>
        <p:spPr>
          <a:xfrm>
            <a:off x="878681" y="0"/>
            <a:ext cx="7418664" cy="4825295"/>
          </a:xfrm>
          <a:prstGeom prst="rect">
            <a:avLst/>
          </a:prstGeom>
        </p:spPr>
      </p:pic>
    </p:spTree>
    <p:extLst>
      <p:ext uri="{BB962C8B-B14F-4D97-AF65-F5344CB8AC3E}">
        <p14:creationId xmlns:p14="http://schemas.microsoft.com/office/powerpoint/2010/main" val="3245748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flipV="1">
            <a:off x="617838" y="1674438"/>
            <a:ext cx="7140277" cy="6080"/>
          </a:xfrm>
          <a:prstGeom prst="line">
            <a:avLst/>
          </a:prstGeom>
          <a:noFill/>
          <a:ln w="15875">
            <a:solidFill>
              <a:schemeClr val="accent2"/>
            </a:solidFill>
            <a:prstDash val="lgDash"/>
            <a:round/>
            <a:headEnd/>
            <a:tailEn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pic>
        <p:nvPicPr>
          <p:cNvPr id="5123" name="Picture 7" descr="P5h1_fig_04T"/>
          <p:cNvPicPr>
            <a:picLocks noChangeAspect="1" noChangeArrowheads="1"/>
          </p:cNvPicPr>
          <p:nvPr/>
        </p:nvPicPr>
        <p:blipFill>
          <a:blip r:embed="rId2" cstate="print"/>
          <a:srcRect/>
          <a:stretch>
            <a:fillRect/>
          </a:stretch>
        </p:blipFill>
        <p:spPr bwMode="auto">
          <a:xfrm>
            <a:off x="1439467" y="674324"/>
            <a:ext cx="3348038" cy="1985963"/>
          </a:xfrm>
          <a:prstGeom prst="rect">
            <a:avLst/>
          </a:prstGeom>
          <a:noFill/>
          <a:ln w="9525">
            <a:noFill/>
            <a:miter lim="800000"/>
            <a:headEnd/>
            <a:tailEnd/>
          </a:ln>
        </p:spPr>
      </p:pic>
      <p:sp>
        <p:nvSpPr>
          <p:cNvPr id="31754" name="Text Box 10"/>
          <p:cNvSpPr txBox="1">
            <a:spLocks noChangeArrowheads="1"/>
          </p:cNvSpPr>
          <p:nvPr/>
        </p:nvSpPr>
        <p:spPr bwMode="auto">
          <a:xfrm>
            <a:off x="6378180" y="1667296"/>
            <a:ext cx="2673672" cy="561690"/>
          </a:xfrm>
          <a:prstGeom prst="rect">
            <a:avLst/>
          </a:prstGeom>
          <a:noFill/>
          <a:ln w="9525">
            <a:noFill/>
            <a:miter lim="800000"/>
            <a:headEnd/>
            <a:tailEnd/>
          </a:ln>
          <a:effectLst/>
        </p:spPr>
        <p:txBody>
          <a:bodyPr wrap="square" lIns="68492" tIns="34289" rIns="68492" bIns="34289">
            <a:spAutoFit/>
          </a:bodyPr>
          <a:lstStyle/>
          <a:p>
            <a:pPr marL="0" marR="0" lvl="0" indent="0" algn="l" defTabSz="684797" rtl="0" eaLnBrk="1" fontAlgn="base" latinLnBrk="0" hangingPunct="1">
              <a:lnSpc>
                <a:spcPct val="100000"/>
              </a:lnSpc>
              <a:spcBef>
                <a:spcPct val="5000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principle axis</a:t>
            </a:r>
          </a:p>
        </p:txBody>
      </p:sp>
      <p:sp>
        <p:nvSpPr>
          <p:cNvPr id="31755" name="Line 11"/>
          <p:cNvSpPr>
            <a:spLocks noChangeShapeType="1"/>
          </p:cNvSpPr>
          <p:nvPr/>
        </p:nvSpPr>
        <p:spPr bwMode="auto">
          <a:xfrm>
            <a:off x="4469628" y="975599"/>
            <a:ext cx="230981" cy="53579"/>
          </a:xfrm>
          <a:prstGeom prst="line">
            <a:avLst/>
          </a:prstGeom>
          <a:noFill/>
          <a:ln w="22225">
            <a:solidFill>
              <a:schemeClr val="tx1"/>
            </a:solidFill>
            <a:round/>
            <a:headEnd/>
            <a:tailEn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56" name="Line 12"/>
          <p:cNvSpPr>
            <a:spLocks noChangeShapeType="1"/>
          </p:cNvSpPr>
          <p:nvPr/>
        </p:nvSpPr>
        <p:spPr bwMode="auto">
          <a:xfrm flipV="1">
            <a:off x="4488656" y="2332912"/>
            <a:ext cx="210741" cy="61913"/>
          </a:xfrm>
          <a:prstGeom prst="line">
            <a:avLst/>
          </a:prstGeom>
          <a:noFill/>
          <a:ln w="22225">
            <a:solidFill>
              <a:schemeClr val="tx1"/>
            </a:solidFill>
            <a:round/>
            <a:headEnd/>
            <a:tailEn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57" name="Line 13"/>
          <p:cNvSpPr>
            <a:spLocks noChangeShapeType="1"/>
          </p:cNvSpPr>
          <p:nvPr/>
        </p:nvSpPr>
        <p:spPr bwMode="auto">
          <a:xfrm>
            <a:off x="4699399" y="1036322"/>
            <a:ext cx="1487090" cy="1003697"/>
          </a:xfrm>
          <a:prstGeom prst="line">
            <a:avLst/>
          </a:prstGeom>
          <a:noFill/>
          <a:ln w="22225">
            <a:solidFill>
              <a:schemeClr val="tx1"/>
            </a:solidFill>
            <a:round/>
            <a:headEnd/>
            <a:tailEn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58" name="Line 14"/>
          <p:cNvSpPr>
            <a:spLocks noChangeShapeType="1"/>
          </p:cNvSpPr>
          <p:nvPr/>
        </p:nvSpPr>
        <p:spPr bwMode="auto">
          <a:xfrm flipV="1">
            <a:off x="4673204" y="1306536"/>
            <a:ext cx="1494234" cy="1040606"/>
          </a:xfrm>
          <a:prstGeom prst="line">
            <a:avLst/>
          </a:prstGeom>
          <a:noFill/>
          <a:ln w="22225">
            <a:solidFill>
              <a:schemeClr val="tx1"/>
            </a:solidFill>
            <a:round/>
            <a:headEnd/>
            <a:tailEn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59" name="Line 15"/>
          <p:cNvSpPr>
            <a:spLocks noChangeShapeType="1"/>
          </p:cNvSpPr>
          <p:nvPr/>
        </p:nvSpPr>
        <p:spPr bwMode="auto">
          <a:xfrm>
            <a:off x="4374356" y="1674438"/>
            <a:ext cx="1819275" cy="0"/>
          </a:xfrm>
          <a:prstGeom prst="line">
            <a:avLst/>
          </a:prstGeom>
          <a:noFill/>
          <a:ln w="22225">
            <a:solidFill>
              <a:schemeClr val="tx1"/>
            </a:solidFill>
            <a:round/>
            <a:headEnd/>
            <a:tailEn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60" name="Text Box 16"/>
          <p:cNvSpPr txBox="1">
            <a:spLocks noChangeArrowheads="1"/>
          </p:cNvSpPr>
          <p:nvPr/>
        </p:nvSpPr>
        <p:spPr bwMode="auto">
          <a:xfrm>
            <a:off x="5690780" y="367901"/>
            <a:ext cx="1443458" cy="561690"/>
          </a:xfrm>
          <a:prstGeom prst="rect">
            <a:avLst/>
          </a:prstGeom>
          <a:noFill/>
          <a:ln w="9525">
            <a:noFill/>
            <a:miter lim="800000"/>
            <a:headEnd/>
            <a:tailEnd/>
          </a:ln>
          <a:effectLst/>
        </p:spPr>
        <p:txBody>
          <a:bodyPr wrap="square" lIns="68492" tIns="34289" rIns="68492" bIns="34289">
            <a:spAutoFit/>
          </a:bodyPr>
          <a:lstStyle/>
          <a:p>
            <a:pPr marL="0" marR="0" lvl="0" indent="0" algn="l" defTabSz="684797" rtl="0" eaLnBrk="1" fontAlgn="base" latinLnBrk="0" hangingPunct="1">
              <a:lnSpc>
                <a:spcPct val="100000"/>
              </a:lnSpc>
              <a:spcBef>
                <a:spcPct val="5000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Focus</a:t>
            </a:r>
          </a:p>
        </p:txBody>
      </p:sp>
      <p:sp>
        <p:nvSpPr>
          <p:cNvPr id="31761" name="Oval 17"/>
          <p:cNvSpPr>
            <a:spLocks noChangeArrowheads="1"/>
          </p:cNvSpPr>
          <p:nvPr/>
        </p:nvSpPr>
        <p:spPr bwMode="auto">
          <a:xfrm>
            <a:off x="5610227" y="1641100"/>
            <a:ext cx="66675" cy="66675"/>
          </a:xfrm>
          <a:prstGeom prst="ellipse">
            <a:avLst/>
          </a:prstGeom>
          <a:solidFill>
            <a:schemeClr val="tx1"/>
          </a:solidFill>
          <a:ln w="9525">
            <a:solidFill>
              <a:schemeClr val="tx1"/>
            </a:solidFill>
            <a:round/>
            <a:headEnd/>
            <a:tailEnd/>
          </a:ln>
          <a:effectLst/>
        </p:spPr>
        <p:txBody>
          <a:bodyPr wrap="none" lIns="68492" tIns="34289" rIns="68492" bIns="34289" anchor="ctr"/>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62" name="Line 18"/>
          <p:cNvSpPr>
            <a:spLocks noChangeShapeType="1"/>
          </p:cNvSpPr>
          <p:nvPr/>
        </p:nvSpPr>
        <p:spPr bwMode="auto">
          <a:xfrm>
            <a:off x="4564917" y="2754334"/>
            <a:ext cx="1079897" cy="0"/>
          </a:xfrm>
          <a:prstGeom prst="line">
            <a:avLst/>
          </a:prstGeom>
          <a:noFill/>
          <a:ln w="25400">
            <a:solidFill>
              <a:srgbClr val="FF0000"/>
            </a:solidFill>
            <a:round/>
            <a:headEnd type="triangle" w="med" len="med"/>
            <a:tailEnd type="triangle" w="med" len="med"/>
          </a:ln>
          <a:effectLst/>
        </p:spPr>
        <p:txBody>
          <a:bodyPr lIns="68492" tIns="34289" rIns="68492" bIns="34289"/>
          <a:lstStyle/>
          <a:p>
            <a:pPr marL="0" marR="0" lvl="0" indent="0" algn="l" defTabSz="684797"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763" name="Text Box 19"/>
          <p:cNvSpPr txBox="1">
            <a:spLocks noChangeArrowheads="1"/>
          </p:cNvSpPr>
          <p:nvPr/>
        </p:nvSpPr>
        <p:spPr bwMode="auto">
          <a:xfrm>
            <a:off x="3667729" y="2834572"/>
            <a:ext cx="2992450" cy="561690"/>
          </a:xfrm>
          <a:prstGeom prst="rect">
            <a:avLst/>
          </a:prstGeom>
          <a:noFill/>
          <a:ln w="9525">
            <a:noFill/>
            <a:miter lim="800000"/>
            <a:headEnd/>
            <a:tailEnd/>
          </a:ln>
          <a:effectLst/>
        </p:spPr>
        <p:txBody>
          <a:bodyPr wrap="square" lIns="68492" tIns="34289" rIns="68492" bIns="34289">
            <a:spAutoFit/>
          </a:bodyPr>
          <a:lstStyle/>
          <a:p>
            <a:pPr marL="0" marR="0" lvl="0" indent="0" algn="ctr" defTabSz="684797" rtl="0" eaLnBrk="1" fontAlgn="base" latinLnBrk="0" hangingPunct="1">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Arial"/>
                <a:ea typeface="+mn-ea"/>
                <a:cs typeface="+mn-cs"/>
              </a:rPr>
              <a:t>focal length</a:t>
            </a:r>
          </a:p>
        </p:txBody>
      </p:sp>
      <p:sp>
        <p:nvSpPr>
          <p:cNvPr id="2" name="TextBox 1"/>
          <p:cNvSpPr txBox="1"/>
          <p:nvPr/>
        </p:nvSpPr>
        <p:spPr>
          <a:xfrm>
            <a:off x="148280" y="0"/>
            <a:ext cx="4485503" cy="523220"/>
          </a:xfrm>
          <a:prstGeom prst="rect">
            <a:avLst/>
          </a:prstGeom>
          <a:noFill/>
        </p:spPr>
        <p:txBody>
          <a:bodyPr wrap="square" rtlCol="0">
            <a:spAutoFit/>
          </a:bodyPr>
          <a:lstStyle/>
          <a:p>
            <a:pPr marL="0" marR="0" lvl="0" indent="0" algn="l" defTabSz="684627" rtl="0" eaLnBrk="1" fontAlgn="auto" latinLnBrk="0" hangingPunct="1">
              <a:lnSpc>
                <a:spcPct val="100000"/>
              </a:lnSpc>
              <a:spcBef>
                <a:spcPts val="0"/>
              </a:spcBef>
              <a:spcAft>
                <a:spcPts val="0"/>
              </a:spcAft>
              <a:buClrTx/>
              <a:buSzTx/>
              <a:buFontTx/>
              <a:buNone/>
              <a:tabLst/>
              <a:defRPr/>
            </a:pPr>
            <a:r>
              <a:rPr lang="en-GB" sz="2800" u="sng" dirty="0">
                <a:solidFill>
                  <a:srgbClr val="000000"/>
                </a:solidFill>
                <a:latin typeface="Arial"/>
              </a:rPr>
              <a:t>C</a:t>
            </a:r>
            <a:r>
              <a:rPr kumimoji="0" lang="en-GB" sz="2800" b="0" i="0" u="sng" strike="noStrike" kern="1200" cap="none" spc="0" normalizeH="0" baseline="0" noProof="0" dirty="0" err="1">
                <a:ln>
                  <a:noFill/>
                </a:ln>
                <a:solidFill>
                  <a:srgbClr val="000000"/>
                </a:solidFill>
                <a:effectLst/>
                <a:uLnTx/>
                <a:uFillTx/>
                <a:latin typeface="Arial"/>
                <a:ea typeface="+mn-ea"/>
                <a:cs typeface="+mn-cs"/>
              </a:rPr>
              <a:t>onvex</a:t>
            </a:r>
            <a:r>
              <a:rPr kumimoji="0" lang="en-GB" sz="2800" b="0" i="0" u="sng" strike="noStrike" kern="1200" cap="none" spc="0" normalizeH="0" baseline="0" noProof="0" dirty="0">
                <a:ln>
                  <a:noFill/>
                </a:ln>
                <a:solidFill>
                  <a:srgbClr val="000000"/>
                </a:solidFill>
                <a:effectLst/>
                <a:uLnTx/>
                <a:uFillTx/>
                <a:latin typeface="Arial"/>
                <a:ea typeface="+mn-ea"/>
                <a:cs typeface="+mn-cs"/>
              </a:rPr>
              <a:t> lens</a:t>
            </a:r>
          </a:p>
        </p:txBody>
      </p:sp>
      <p:sp>
        <p:nvSpPr>
          <p:cNvPr id="7" name="Freeform: Shape 6">
            <a:extLst>
              <a:ext uri="{FF2B5EF4-FFF2-40B4-BE49-F238E27FC236}">
                <a16:creationId xmlns:a16="http://schemas.microsoft.com/office/drawing/2014/main" id="{73418AA9-224E-427D-9D6D-ED4F43A6BCEC}"/>
              </a:ext>
            </a:extLst>
          </p:cNvPr>
          <p:cNvSpPr/>
          <p:nvPr/>
        </p:nvSpPr>
        <p:spPr>
          <a:xfrm rot="321977">
            <a:off x="5506215" y="661484"/>
            <a:ext cx="187584" cy="964282"/>
          </a:xfrm>
          <a:custGeom>
            <a:avLst/>
            <a:gdLst>
              <a:gd name="connsiteX0" fmla="*/ 158726 w 165815"/>
              <a:gd name="connsiteY0" fmla="*/ 489097 h 489097"/>
              <a:gd name="connsiteX1" fmla="*/ 2782 w 165815"/>
              <a:gd name="connsiteY1" fmla="*/ 205562 h 489097"/>
              <a:gd name="connsiteX2" fmla="*/ 66577 w 165815"/>
              <a:gd name="connsiteY2" fmla="*/ 35441 h 489097"/>
              <a:gd name="connsiteX3" fmla="*/ 165815 w 165815"/>
              <a:gd name="connsiteY3" fmla="*/ 0 h 489097"/>
              <a:gd name="connsiteX4" fmla="*/ 165815 w 165815"/>
              <a:gd name="connsiteY4" fmla="*/ 0 h 489097"/>
              <a:gd name="connsiteX5" fmla="*/ 165815 w 165815"/>
              <a:gd name="connsiteY5" fmla="*/ 0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15" h="489097">
                <a:moveTo>
                  <a:pt x="158726" y="489097"/>
                </a:moveTo>
                <a:cubicBezTo>
                  <a:pt x="88433" y="385134"/>
                  <a:pt x="18140" y="281171"/>
                  <a:pt x="2782" y="205562"/>
                </a:cubicBezTo>
                <a:cubicBezTo>
                  <a:pt x="-12576" y="129953"/>
                  <a:pt x="39405" y="69701"/>
                  <a:pt x="66577" y="35441"/>
                </a:cubicBezTo>
                <a:cubicBezTo>
                  <a:pt x="93749" y="1181"/>
                  <a:pt x="165815" y="0"/>
                  <a:pt x="165815" y="0"/>
                </a:cubicBezTo>
                <a:lnTo>
                  <a:pt x="165815" y="0"/>
                </a:lnTo>
                <a:lnTo>
                  <a:pt x="1658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54336" y="3624686"/>
            <a:ext cx="7072975" cy="523220"/>
            <a:chOff x="254336" y="3624686"/>
            <a:chExt cx="7072975" cy="523220"/>
          </a:xfrm>
        </p:grpSpPr>
        <p:sp>
          <p:nvSpPr>
            <p:cNvPr id="23" name="AutoShape 20"/>
            <p:cNvSpPr>
              <a:spLocks noChangeArrowheads="1"/>
            </p:cNvSpPr>
            <p:nvPr/>
          </p:nvSpPr>
          <p:spPr bwMode="auto">
            <a:xfrm>
              <a:off x="254336" y="3624686"/>
              <a:ext cx="7072975" cy="523220"/>
            </a:xfrm>
            <a:prstGeom prst="roundRect">
              <a:avLst>
                <a:gd name="adj" fmla="val 16497"/>
              </a:avLst>
            </a:prstGeom>
            <a:solidFill>
              <a:srgbClr val="0066FF"/>
            </a:solidFill>
            <a:ln w="25400">
              <a:noFill/>
              <a:round/>
              <a:headEnd/>
              <a:tailEnd/>
            </a:ln>
            <a:effectLst/>
          </p:spPr>
          <p:txBody>
            <a:bodyPr lIns="68492" tIns="34289" rIns="68492" bIns="34289"/>
            <a:lstStyle/>
            <a:p>
              <a:pPr marL="361950" marR="0" lvl="1" indent="-361950" algn="l" defTabSz="684797" rtl="0" eaLnBrk="1" fontAlgn="auto" latinLnBrk="0" hangingPunct="1">
                <a:lnSpc>
                  <a:spcPct val="100000"/>
                </a:lnSpc>
                <a:spcBef>
                  <a:spcPts val="0"/>
                </a:spcBef>
                <a:spcAft>
                  <a:spcPts val="0"/>
                </a:spcAft>
                <a:buClrTx/>
                <a:buSzTx/>
                <a:tabLst/>
                <a:defRPr/>
              </a:pPr>
              <a:r>
                <a:rPr kumimoji="0" lang="en-GB" sz="2400" b="0" i="0" u="none" strike="noStrike" kern="0" cap="none" spc="0" normalizeH="0" baseline="0" noProof="0" dirty="0">
                  <a:ln>
                    <a:noFill/>
                  </a:ln>
                  <a:solidFill>
                    <a:srgbClr val="FFFFFF"/>
                  </a:solidFill>
                  <a:effectLst/>
                  <a:uLnTx/>
                  <a:uFillTx/>
                  <a:latin typeface="Calibri" pitchFamily="34" charset="0"/>
                  <a:ea typeface="+mn-ea"/>
                  <a:cs typeface="+mn-cs"/>
                  <a:sym typeface="Wingdings"/>
                </a:rPr>
                <a:t>	Label your concave lens diagram in the same way.</a:t>
              </a:r>
              <a:r>
                <a:rPr kumimoji="0" lang="en-GB" sz="1800" b="0" i="0" u="none" strike="noStrike" kern="0" cap="none" spc="0" normalizeH="0" baseline="0" noProof="0" dirty="0">
                  <a:ln>
                    <a:noFill/>
                  </a:ln>
                  <a:solidFill>
                    <a:srgbClr val="FFFFFF"/>
                  </a:solidFill>
                  <a:effectLst/>
                  <a:uLnTx/>
                  <a:uFillTx/>
                  <a:latin typeface="Calibri" pitchFamily="34" charset="0"/>
                  <a:ea typeface="+mn-ea"/>
                  <a:cs typeface="+mn-cs"/>
                  <a:sym typeface="Wingdings"/>
                </a:rPr>
                <a:t>		</a:t>
              </a:r>
              <a:endParaRPr kumimoji="0" lang="en-GB" sz="18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25" name="5-Point Star 42">
              <a:extLst>
                <a:ext uri="{FF2B5EF4-FFF2-40B4-BE49-F238E27FC236}">
                  <a16:creationId xmlns:a16="http://schemas.microsoft.com/office/drawing/2014/main" id="{FE961DD4-4B0B-4645-9CDF-1E68DEA8AEB8}"/>
                </a:ext>
              </a:extLst>
            </p:cNvPr>
            <p:cNvSpPr/>
            <p:nvPr/>
          </p:nvSpPr>
          <p:spPr>
            <a:xfrm>
              <a:off x="330624" y="3745761"/>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24" name="AutoShape 13">
            <a:extLst>
              <a:ext uri="{FF2B5EF4-FFF2-40B4-BE49-F238E27FC236}">
                <a16:creationId xmlns:a16="http://schemas.microsoft.com/office/drawing/2014/main" id="{BA795101-715B-4246-9764-8DFEF3C296A9}"/>
              </a:ext>
            </a:extLst>
          </p:cNvPr>
          <p:cNvSpPr>
            <a:spLocks noChangeArrowheads="1"/>
          </p:cNvSpPr>
          <p:nvPr/>
        </p:nvSpPr>
        <p:spPr bwMode="auto">
          <a:xfrm>
            <a:off x="6660179" y="2305327"/>
            <a:ext cx="2321719" cy="1620180"/>
          </a:xfrm>
          <a:prstGeom prst="cloudCallout">
            <a:avLst>
              <a:gd name="adj1" fmla="val 48375"/>
              <a:gd name="adj2" fmla="val 7179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000" kern="0" dirty="0">
                <a:solidFill>
                  <a:sysClr val="windowText" lastClr="000000"/>
                </a:solidFill>
                <a:latin typeface="Arial" panose="020B0604020202020204" pitchFamily="34" charset="0"/>
                <a:cs typeface="Arial" panose="020B0604020202020204" pitchFamily="34" charset="0"/>
              </a:rPr>
              <a:t>Does the concave lens have a focus?</a:t>
            </a:r>
          </a:p>
        </p:txBody>
      </p:sp>
    </p:spTree>
    <p:extLst>
      <p:ext uri="{BB962C8B-B14F-4D97-AF65-F5344CB8AC3E}">
        <p14:creationId xmlns:p14="http://schemas.microsoft.com/office/powerpoint/2010/main" val="112938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wipe(left)">
                                      <p:cBhvr>
                                        <p:cTn id="7" dur="2000"/>
                                        <p:tgtEl>
                                          <p:spTgt spid="31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55"/>
                                        </p:tgtEl>
                                        <p:attrNameLst>
                                          <p:attrName>style.visibility</p:attrName>
                                        </p:attrNameLst>
                                      </p:cBhvr>
                                      <p:to>
                                        <p:strVal val="visible"/>
                                      </p:to>
                                    </p:set>
                                    <p:animEffect transition="in" filter="wipe(left)">
                                      <p:cBhvr>
                                        <p:cTn id="16" dur="2000"/>
                                        <p:tgtEl>
                                          <p:spTgt spid="3175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756"/>
                                        </p:tgtEl>
                                        <p:attrNameLst>
                                          <p:attrName>style.visibility</p:attrName>
                                        </p:attrNameLst>
                                      </p:cBhvr>
                                      <p:to>
                                        <p:strVal val="visible"/>
                                      </p:to>
                                    </p:set>
                                    <p:animEffect transition="in" filter="wipe(left)">
                                      <p:cBhvr>
                                        <p:cTn id="19" dur="2000"/>
                                        <p:tgtEl>
                                          <p:spTgt spid="317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wipe(left)">
                                      <p:cBhvr>
                                        <p:cTn id="22" dur="2000"/>
                                        <p:tgtEl>
                                          <p:spTgt spid="31759"/>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1757"/>
                                        </p:tgtEl>
                                        <p:attrNameLst>
                                          <p:attrName>style.visibility</p:attrName>
                                        </p:attrNameLst>
                                      </p:cBhvr>
                                      <p:to>
                                        <p:strVal val="visible"/>
                                      </p:to>
                                    </p:set>
                                    <p:animEffect transition="in" filter="wipe(left)">
                                      <p:cBhvr>
                                        <p:cTn id="26" dur="2000"/>
                                        <p:tgtEl>
                                          <p:spTgt spid="3175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758"/>
                                        </p:tgtEl>
                                        <p:attrNameLst>
                                          <p:attrName>style.visibility</p:attrName>
                                        </p:attrNameLst>
                                      </p:cBhvr>
                                      <p:to>
                                        <p:strVal val="visible"/>
                                      </p:to>
                                    </p:set>
                                    <p:animEffect transition="in" filter="wipe(left)">
                                      <p:cBhvr>
                                        <p:cTn id="29" dur="2000"/>
                                        <p:tgtEl>
                                          <p:spTgt spid="3175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6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176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762"/>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17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4" grpId="0"/>
      <p:bldP spid="31755" grpId="0" animBg="1"/>
      <p:bldP spid="31756" grpId="0" animBg="1"/>
      <p:bldP spid="31757" grpId="0" animBg="1"/>
      <p:bldP spid="31758" grpId="0" animBg="1"/>
      <p:bldP spid="31759" grpId="0" animBg="1"/>
      <p:bldP spid="31760" grpId="0"/>
      <p:bldP spid="31761" grpId="0" animBg="1"/>
      <p:bldP spid="31762" grpId="0" animBg="1"/>
      <p:bldP spid="31763" grpId="0"/>
      <p:bldP spid="7"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356" b="573"/>
          <a:stretch/>
        </p:blipFill>
        <p:spPr>
          <a:xfrm>
            <a:off x="123567" y="615328"/>
            <a:ext cx="7169865" cy="4528172"/>
          </a:xfrm>
          <a:prstGeom prst="rect">
            <a:avLst/>
          </a:prstGeom>
        </p:spPr>
      </p:pic>
      <p:sp>
        <p:nvSpPr>
          <p:cNvPr id="3" name="TextBox 2"/>
          <p:cNvSpPr txBox="1"/>
          <p:nvPr/>
        </p:nvSpPr>
        <p:spPr>
          <a:xfrm>
            <a:off x="148280" y="0"/>
            <a:ext cx="4485503" cy="523220"/>
          </a:xfrm>
          <a:prstGeom prst="rect">
            <a:avLst/>
          </a:prstGeom>
          <a:noFill/>
        </p:spPr>
        <p:txBody>
          <a:bodyPr wrap="square" rtlCol="0">
            <a:spAutoFit/>
          </a:bodyPr>
          <a:lstStyle/>
          <a:p>
            <a:pPr marL="0" marR="0" lvl="0" indent="0" algn="l" defTabSz="684627" rtl="0" eaLnBrk="1" fontAlgn="auto" latinLnBrk="0" hangingPunct="1">
              <a:lnSpc>
                <a:spcPct val="100000"/>
              </a:lnSpc>
              <a:spcBef>
                <a:spcPts val="0"/>
              </a:spcBef>
              <a:spcAft>
                <a:spcPts val="0"/>
              </a:spcAft>
              <a:buClrTx/>
              <a:buSzTx/>
              <a:buFontTx/>
              <a:buNone/>
              <a:tabLst/>
              <a:defRPr/>
            </a:pPr>
            <a:r>
              <a:rPr lang="en-GB" sz="2800" u="sng" dirty="0">
                <a:solidFill>
                  <a:srgbClr val="000000"/>
                </a:solidFill>
                <a:latin typeface="Arial"/>
              </a:rPr>
              <a:t>C</a:t>
            </a:r>
            <a:r>
              <a:rPr kumimoji="0" lang="en-GB" sz="2800" b="0" i="0" u="sng" strike="noStrike" kern="1200" cap="none" spc="0" normalizeH="0" baseline="0" noProof="0" dirty="0" err="1">
                <a:ln>
                  <a:noFill/>
                </a:ln>
                <a:solidFill>
                  <a:srgbClr val="000000"/>
                </a:solidFill>
                <a:effectLst/>
                <a:uLnTx/>
                <a:uFillTx/>
                <a:latin typeface="Arial"/>
                <a:ea typeface="+mn-ea"/>
                <a:cs typeface="+mn-cs"/>
              </a:rPr>
              <a:t>oncave</a:t>
            </a:r>
            <a:r>
              <a:rPr kumimoji="0" lang="en-GB" sz="2800" b="0" i="0" u="sng" strike="noStrike" kern="1200" cap="none" spc="0" normalizeH="0" baseline="0" noProof="0" dirty="0">
                <a:ln>
                  <a:noFill/>
                </a:ln>
                <a:solidFill>
                  <a:srgbClr val="000000"/>
                </a:solidFill>
                <a:effectLst/>
                <a:uLnTx/>
                <a:uFillTx/>
                <a:latin typeface="Arial"/>
                <a:ea typeface="+mn-ea"/>
                <a:cs typeface="+mn-cs"/>
              </a:rPr>
              <a:t> lens</a:t>
            </a:r>
          </a:p>
        </p:txBody>
      </p:sp>
      <p:sp>
        <p:nvSpPr>
          <p:cNvPr id="4" name="AutoShape 13">
            <a:extLst>
              <a:ext uri="{FF2B5EF4-FFF2-40B4-BE49-F238E27FC236}">
                <a16:creationId xmlns:a16="http://schemas.microsoft.com/office/drawing/2014/main" id="{6A8B3455-94BC-4B60-86C7-5E84D6EF8919}"/>
              </a:ext>
            </a:extLst>
          </p:cNvPr>
          <p:cNvSpPr>
            <a:spLocks noChangeArrowheads="1"/>
          </p:cNvSpPr>
          <p:nvPr/>
        </p:nvSpPr>
        <p:spPr bwMode="auto">
          <a:xfrm>
            <a:off x="5819553" y="106325"/>
            <a:ext cx="3119815" cy="2217210"/>
          </a:xfrm>
          <a:prstGeom prst="cloudCallout">
            <a:avLst>
              <a:gd name="adj1" fmla="val 48375"/>
              <a:gd name="adj2" fmla="val 7179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000" kern="0" dirty="0">
                <a:solidFill>
                  <a:sysClr val="windowText" lastClr="000000"/>
                </a:solidFill>
                <a:latin typeface="Arial" panose="020B0604020202020204" pitchFamily="34" charset="0"/>
                <a:cs typeface="Arial" panose="020B0604020202020204" pitchFamily="34" charset="0"/>
              </a:rPr>
              <a:t>How could you make a more powerful convex or concave lens?</a:t>
            </a:r>
          </a:p>
        </p:txBody>
      </p:sp>
    </p:spTree>
    <p:extLst>
      <p:ext uri="{BB962C8B-B14F-4D97-AF65-F5344CB8AC3E}">
        <p14:creationId xmlns:p14="http://schemas.microsoft.com/office/powerpoint/2010/main" val="23242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1_Default Design 13">
      <a:dk1>
        <a:srgbClr val="010066"/>
      </a:dk1>
      <a:lt1>
        <a:srgbClr val="FFFFFF"/>
      </a:lt1>
      <a:dk2>
        <a:srgbClr val="000000"/>
      </a:dk2>
      <a:lt2>
        <a:srgbClr val="808080"/>
      </a:lt2>
      <a:accent1>
        <a:srgbClr val="BFDAF0"/>
      </a:accent1>
      <a:accent2>
        <a:srgbClr val="286DA6"/>
      </a:accent2>
      <a:accent3>
        <a:srgbClr val="FFFFFF"/>
      </a:accent3>
      <a:accent4>
        <a:srgbClr val="010056"/>
      </a:accent4>
      <a:accent5>
        <a:srgbClr val="DCEAF6"/>
      </a:accent5>
      <a:accent6>
        <a:srgbClr val="236296"/>
      </a:accent6>
      <a:hlink>
        <a:srgbClr val="286DA6"/>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10066"/>
        </a:dk1>
        <a:lt1>
          <a:srgbClr val="FFFFFF"/>
        </a:lt1>
        <a:dk2>
          <a:srgbClr val="000000"/>
        </a:dk2>
        <a:lt2>
          <a:srgbClr val="808080"/>
        </a:lt2>
        <a:accent1>
          <a:srgbClr val="BFDAF0"/>
        </a:accent1>
        <a:accent2>
          <a:srgbClr val="286DA6"/>
        </a:accent2>
        <a:accent3>
          <a:srgbClr val="FFFFFF"/>
        </a:accent3>
        <a:accent4>
          <a:srgbClr val="010056"/>
        </a:accent4>
        <a:accent5>
          <a:srgbClr val="DCEAF6"/>
        </a:accent5>
        <a:accent6>
          <a:srgbClr val="236296"/>
        </a:accent6>
        <a:hlink>
          <a:srgbClr val="286DA6"/>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Default Design">
  <a:themeElements>
    <a:clrScheme name="1_Default Design 13">
      <a:dk1>
        <a:srgbClr val="010066"/>
      </a:dk1>
      <a:lt1>
        <a:srgbClr val="FFFFFF"/>
      </a:lt1>
      <a:dk2>
        <a:srgbClr val="000000"/>
      </a:dk2>
      <a:lt2>
        <a:srgbClr val="808080"/>
      </a:lt2>
      <a:accent1>
        <a:srgbClr val="BFDAF0"/>
      </a:accent1>
      <a:accent2>
        <a:srgbClr val="286DA6"/>
      </a:accent2>
      <a:accent3>
        <a:srgbClr val="FFFFFF"/>
      </a:accent3>
      <a:accent4>
        <a:srgbClr val="010056"/>
      </a:accent4>
      <a:accent5>
        <a:srgbClr val="DCEAF6"/>
      </a:accent5>
      <a:accent6>
        <a:srgbClr val="236296"/>
      </a:accent6>
      <a:hlink>
        <a:srgbClr val="286DA6"/>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10066"/>
        </a:dk1>
        <a:lt1>
          <a:srgbClr val="FFFFFF"/>
        </a:lt1>
        <a:dk2>
          <a:srgbClr val="000000"/>
        </a:dk2>
        <a:lt2>
          <a:srgbClr val="808080"/>
        </a:lt2>
        <a:accent1>
          <a:srgbClr val="BFDAF0"/>
        </a:accent1>
        <a:accent2>
          <a:srgbClr val="286DA6"/>
        </a:accent2>
        <a:accent3>
          <a:srgbClr val="FFFFFF"/>
        </a:accent3>
        <a:accent4>
          <a:srgbClr val="010056"/>
        </a:accent4>
        <a:accent5>
          <a:srgbClr val="DCEAF6"/>
        </a:accent5>
        <a:accent6>
          <a:srgbClr val="236296"/>
        </a:accent6>
        <a:hlink>
          <a:srgbClr val="286DA6"/>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1267</Words>
  <Application>Microsoft Office PowerPoint</Application>
  <PresentationFormat>On-screen Show (16:9)</PresentationFormat>
  <Paragraphs>148</Paragraphs>
  <Slides>30</Slides>
  <Notes>5</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30</vt:i4>
      </vt:variant>
    </vt:vector>
  </HeadingPairs>
  <TitlesOfParts>
    <vt:vector size="51" baseType="lpstr">
      <vt:lpstr>Arial</vt:lpstr>
      <vt:lpstr>Arial Black</vt:lpstr>
      <vt:lpstr>Calibri</vt:lpstr>
      <vt:lpstr>Verdana</vt:lpstr>
      <vt:lpstr>Webdings</vt:lpstr>
      <vt:lpstr>Wingdings</vt:lpstr>
      <vt:lpstr>Office Theme</vt:lpstr>
      <vt:lpstr>4_Default Design</vt:lpstr>
      <vt:lpstr>2_Default Design</vt:lpstr>
      <vt:lpstr>6_Default Design</vt:lpstr>
      <vt:lpstr>Default Design</vt:lpstr>
      <vt:lpstr>2 Content slides</vt:lpstr>
      <vt:lpstr>1_2 Content slides</vt:lpstr>
      <vt:lpstr>5_Default Design</vt:lpstr>
      <vt:lpstr>1_Default Design</vt:lpstr>
      <vt:lpstr>7_Default Design</vt:lpstr>
      <vt:lpstr>8_Default Design</vt:lpstr>
      <vt:lpstr>9_Default Design</vt:lpstr>
      <vt:lpstr>10_Default Design</vt:lpstr>
      <vt:lpstr>11_Default Design</vt:lpstr>
      <vt:lpstr>12_Default Design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Focal length</vt:lpstr>
      <vt:lpstr>PowerPoint Presentation</vt:lpstr>
      <vt:lpstr>How do convex lenses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Thinking skills</vt:lpstr>
      <vt:lpstr>PowerPoint Presentation</vt:lpstr>
      <vt:lpstr>PowerPoint Presentation</vt:lpstr>
      <vt:lpstr>Consider all the possible answers to this statement:</vt:lpstr>
      <vt:lpstr>Consider all the possible answers to this statement: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Barker</dc:creator>
  <cp:lastModifiedBy>Jon Barker</cp:lastModifiedBy>
  <cp:revision>19</cp:revision>
  <dcterms:modified xsi:type="dcterms:W3CDTF">2018-10-03T12:06:34Z</dcterms:modified>
</cp:coreProperties>
</file>