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3" r:id="rId5"/>
    <p:sldId id="291" r:id="rId6"/>
    <p:sldId id="295" r:id="rId7"/>
    <p:sldId id="296" r:id="rId8"/>
    <p:sldId id="368" r:id="rId9"/>
    <p:sldId id="259" r:id="rId10"/>
    <p:sldId id="262" r:id="rId11"/>
    <p:sldId id="260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385197E-8998-420E-9328-17A8C304C8D0}"/>
    <pc:docChg chg="delSld modSld">
      <pc:chgData name="D Callanan" userId="951668ec-da26-491a-9b8a-af24bfeff26b" providerId="ADAL" clId="{4385197E-8998-420E-9328-17A8C304C8D0}" dt="2022-07-07T09:33:44.300" v="125" actId="2696"/>
      <pc:docMkLst>
        <pc:docMk/>
      </pc:docMkLst>
      <pc:sldChg chg="del">
        <pc:chgData name="D Callanan" userId="951668ec-da26-491a-9b8a-af24bfeff26b" providerId="ADAL" clId="{4385197E-8998-420E-9328-17A8C304C8D0}" dt="2022-07-07T09:33:10.278" v="97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4385197E-8998-420E-9328-17A8C304C8D0}" dt="2022-07-07T09:33:06.427" v="96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4385197E-8998-420E-9328-17A8C304C8D0}" dt="2022-07-07T09:33:06.414" v="95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4385197E-8998-420E-9328-17A8C304C8D0}" dt="2022-07-07T09:33:00.514" v="74" actId="2696"/>
        <pc:sldMkLst>
          <pc:docMk/>
          <pc:sldMk cId="1213353467" sldId="261"/>
        </pc:sldMkLst>
      </pc:sldChg>
      <pc:sldChg chg="del">
        <pc:chgData name="D Callanan" userId="951668ec-da26-491a-9b8a-af24bfeff26b" providerId="ADAL" clId="{4385197E-8998-420E-9328-17A8C304C8D0}" dt="2022-07-07T09:32:50.279" v="22" actId="2696"/>
        <pc:sldMkLst>
          <pc:docMk/>
          <pc:sldMk cId="1425463108" sldId="263"/>
        </pc:sldMkLst>
      </pc:sldChg>
      <pc:sldChg chg="del">
        <pc:chgData name="D Callanan" userId="951668ec-da26-491a-9b8a-af24bfeff26b" providerId="ADAL" clId="{4385197E-8998-420E-9328-17A8C304C8D0}" dt="2022-07-07T09:32:50.283" v="23" actId="2696"/>
        <pc:sldMkLst>
          <pc:docMk/>
          <pc:sldMk cId="3831170689" sldId="264"/>
        </pc:sldMkLst>
      </pc:sldChg>
      <pc:sldChg chg="del">
        <pc:chgData name="D Callanan" userId="951668ec-da26-491a-9b8a-af24bfeff26b" providerId="ADAL" clId="{4385197E-8998-420E-9328-17A8C304C8D0}" dt="2022-07-07T09:32:50.044" v="4" actId="2696"/>
        <pc:sldMkLst>
          <pc:docMk/>
          <pc:sldMk cId="2513976321" sldId="265"/>
        </pc:sldMkLst>
      </pc:sldChg>
      <pc:sldChg chg="del">
        <pc:chgData name="D Callanan" userId="951668ec-da26-491a-9b8a-af24bfeff26b" providerId="ADAL" clId="{4385197E-8998-420E-9328-17A8C304C8D0}" dt="2022-07-07T09:33:06.401" v="92" actId="2696"/>
        <pc:sldMkLst>
          <pc:docMk/>
          <pc:sldMk cId="1514167962" sldId="266"/>
        </pc:sldMkLst>
      </pc:sldChg>
      <pc:sldChg chg="del">
        <pc:chgData name="D Callanan" userId="951668ec-da26-491a-9b8a-af24bfeff26b" providerId="ADAL" clId="{4385197E-8998-420E-9328-17A8C304C8D0}" dt="2022-07-07T09:32:50.061" v="6" actId="2696"/>
        <pc:sldMkLst>
          <pc:docMk/>
          <pc:sldMk cId="4012983822" sldId="267"/>
        </pc:sldMkLst>
      </pc:sldChg>
      <pc:sldChg chg="del">
        <pc:chgData name="D Callanan" userId="951668ec-da26-491a-9b8a-af24bfeff26b" providerId="ADAL" clId="{4385197E-8998-420E-9328-17A8C304C8D0}" dt="2022-07-07T09:33:06.412" v="94" actId="2696"/>
        <pc:sldMkLst>
          <pc:docMk/>
          <pc:sldMk cId="136884565" sldId="268"/>
        </pc:sldMkLst>
      </pc:sldChg>
      <pc:sldChg chg="del">
        <pc:chgData name="D Callanan" userId="951668ec-da26-491a-9b8a-af24bfeff26b" providerId="ADAL" clId="{4385197E-8998-420E-9328-17A8C304C8D0}" dt="2022-07-07T09:32:50.083" v="8" actId="2696"/>
        <pc:sldMkLst>
          <pc:docMk/>
          <pc:sldMk cId="1737016282" sldId="269"/>
        </pc:sldMkLst>
      </pc:sldChg>
      <pc:sldChg chg="del">
        <pc:chgData name="D Callanan" userId="951668ec-da26-491a-9b8a-af24bfeff26b" providerId="ADAL" clId="{4385197E-8998-420E-9328-17A8C304C8D0}" dt="2022-07-07T09:32:50.107" v="9" actId="2696"/>
        <pc:sldMkLst>
          <pc:docMk/>
          <pc:sldMk cId="4127408347" sldId="270"/>
        </pc:sldMkLst>
      </pc:sldChg>
      <pc:sldChg chg="del">
        <pc:chgData name="D Callanan" userId="951668ec-da26-491a-9b8a-af24bfeff26b" providerId="ADAL" clId="{4385197E-8998-420E-9328-17A8C304C8D0}" dt="2022-07-07T09:33:06.410" v="93" actId="2696"/>
        <pc:sldMkLst>
          <pc:docMk/>
          <pc:sldMk cId="2170086068" sldId="271"/>
        </pc:sldMkLst>
      </pc:sldChg>
      <pc:sldChg chg="del">
        <pc:chgData name="D Callanan" userId="951668ec-da26-491a-9b8a-af24bfeff26b" providerId="ADAL" clId="{4385197E-8998-420E-9328-17A8C304C8D0}" dt="2022-07-07T09:32:50.125" v="11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4385197E-8998-420E-9328-17A8C304C8D0}" dt="2022-07-07T09:33:06.398" v="91" actId="2696"/>
        <pc:sldMkLst>
          <pc:docMk/>
          <pc:sldMk cId="3233715800" sldId="273"/>
        </pc:sldMkLst>
      </pc:sldChg>
      <pc:sldChg chg="del">
        <pc:chgData name="D Callanan" userId="951668ec-da26-491a-9b8a-af24bfeff26b" providerId="ADAL" clId="{4385197E-8998-420E-9328-17A8C304C8D0}" dt="2022-07-07T09:33:06.393" v="90" actId="2696"/>
        <pc:sldMkLst>
          <pc:docMk/>
          <pc:sldMk cId="2106306650" sldId="274"/>
        </pc:sldMkLst>
      </pc:sldChg>
      <pc:sldChg chg="del">
        <pc:chgData name="D Callanan" userId="951668ec-da26-491a-9b8a-af24bfeff26b" providerId="ADAL" clId="{4385197E-8998-420E-9328-17A8C304C8D0}" dt="2022-07-07T09:33:06.381" v="89" actId="2696"/>
        <pc:sldMkLst>
          <pc:docMk/>
          <pc:sldMk cId="618879848" sldId="275"/>
        </pc:sldMkLst>
      </pc:sldChg>
      <pc:sldChg chg="del">
        <pc:chgData name="D Callanan" userId="951668ec-da26-491a-9b8a-af24bfeff26b" providerId="ADAL" clId="{4385197E-8998-420E-9328-17A8C304C8D0}" dt="2022-07-07T09:33:06.363" v="85" actId="2696"/>
        <pc:sldMkLst>
          <pc:docMk/>
          <pc:sldMk cId="2261100181" sldId="276"/>
        </pc:sldMkLst>
      </pc:sldChg>
      <pc:sldChg chg="del">
        <pc:chgData name="D Callanan" userId="951668ec-da26-491a-9b8a-af24bfeff26b" providerId="ADAL" clId="{4385197E-8998-420E-9328-17A8C304C8D0}" dt="2022-07-07T09:33:06.365" v="86" actId="2696"/>
        <pc:sldMkLst>
          <pc:docMk/>
          <pc:sldMk cId="2059945980" sldId="277"/>
        </pc:sldMkLst>
      </pc:sldChg>
      <pc:sldChg chg="del">
        <pc:chgData name="D Callanan" userId="951668ec-da26-491a-9b8a-af24bfeff26b" providerId="ADAL" clId="{4385197E-8998-420E-9328-17A8C304C8D0}" dt="2022-07-07T09:33:06.360" v="84" actId="2696"/>
        <pc:sldMkLst>
          <pc:docMk/>
          <pc:sldMk cId="3288214210" sldId="278"/>
        </pc:sldMkLst>
      </pc:sldChg>
      <pc:sldChg chg="del">
        <pc:chgData name="D Callanan" userId="951668ec-da26-491a-9b8a-af24bfeff26b" providerId="ADAL" clId="{4385197E-8998-420E-9328-17A8C304C8D0}" dt="2022-07-07T09:33:06.347" v="83" actId="2696"/>
        <pc:sldMkLst>
          <pc:docMk/>
          <pc:sldMk cId="1622638239" sldId="279"/>
        </pc:sldMkLst>
      </pc:sldChg>
      <pc:sldChg chg="del">
        <pc:chgData name="D Callanan" userId="951668ec-da26-491a-9b8a-af24bfeff26b" providerId="ADAL" clId="{4385197E-8998-420E-9328-17A8C304C8D0}" dt="2022-07-07T09:33:06.345" v="82" actId="2696"/>
        <pc:sldMkLst>
          <pc:docMk/>
          <pc:sldMk cId="1808654053" sldId="280"/>
        </pc:sldMkLst>
      </pc:sldChg>
      <pc:sldChg chg="del">
        <pc:chgData name="D Callanan" userId="951668ec-da26-491a-9b8a-af24bfeff26b" providerId="ADAL" clId="{4385197E-8998-420E-9328-17A8C304C8D0}" dt="2022-07-07T09:33:06.343" v="81" actId="2696"/>
        <pc:sldMkLst>
          <pc:docMk/>
          <pc:sldMk cId="708148273" sldId="281"/>
        </pc:sldMkLst>
      </pc:sldChg>
      <pc:sldChg chg="del">
        <pc:chgData name="D Callanan" userId="951668ec-da26-491a-9b8a-af24bfeff26b" providerId="ADAL" clId="{4385197E-8998-420E-9328-17A8C304C8D0}" dt="2022-07-07T09:33:06.325" v="78" actId="2696"/>
        <pc:sldMkLst>
          <pc:docMk/>
          <pc:sldMk cId="3118882461" sldId="283"/>
        </pc:sldMkLst>
      </pc:sldChg>
      <pc:sldChg chg="del">
        <pc:chgData name="D Callanan" userId="951668ec-da26-491a-9b8a-af24bfeff26b" providerId="ADAL" clId="{4385197E-8998-420E-9328-17A8C304C8D0}" dt="2022-07-07T09:33:06.315" v="77" actId="2696"/>
        <pc:sldMkLst>
          <pc:docMk/>
          <pc:sldMk cId="1243757308" sldId="284"/>
        </pc:sldMkLst>
      </pc:sldChg>
      <pc:sldChg chg="del">
        <pc:chgData name="D Callanan" userId="951668ec-da26-491a-9b8a-af24bfeff26b" providerId="ADAL" clId="{4385197E-8998-420E-9328-17A8C304C8D0}" dt="2022-07-07T09:33:06.313" v="76" actId="2696"/>
        <pc:sldMkLst>
          <pc:docMk/>
          <pc:sldMk cId="1109579054" sldId="285"/>
        </pc:sldMkLst>
      </pc:sldChg>
      <pc:sldChg chg="del">
        <pc:chgData name="D Callanan" userId="951668ec-da26-491a-9b8a-af24bfeff26b" providerId="ADAL" clId="{4385197E-8998-420E-9328-17A8C304C8D0}" dt="2022-07-07T09:33:06.309" v="75" actId="2696"/>
        <pc:sldMkLst>
          <pc:docMk/>
          <pc:sldMk cId="1776440559" sldId="286"/>
        </pc:sldMkLst>
      </pc:sldChg>
      <pc:sldChg chg="del">
        <pc:chgData name="D Callanan" userId="951668ec-da26-491a-9b8a-af24bfeff26b" providerId="ADAL" clId="{4385197E-8998-420E-9328-17A8C304C8D0}" dt="2022-07-07T09:33:06.327" v="79" actId="2696"/>
        <pc:sldMkLst>
          <pc:docMk/>
          <pc:sldMk cId="1476249112" sldId="287"/>
        </pc:sldMkLst>
      </pc:sldChg>
      <pc:sldChg chg="del">
        <pc:chgData name="D Callanan" userId="951668ec-da26-491a-9b8a-af24bfeff26b" providerId="ADAL" clId="{4385197E-8998-420E-9328-17A8C304C8D0}" dt="2022-07-07T09:33:06.329" v="80" actId="2696"/>
        <pc:sldMkLst>
          <pc:docMk/>
          <pc:sldMk cId="510735694" sldId="288"/>
        </pc:sldMkLst>
      </pc:sldChg>
      <pc:sldChg chg="del">
        <pc:chgData name="D Callanan" userId="951668ec-da26-491a-9b8a-af24bfeff26b" providerId="ADAL" clId="{4385197E-8998-420E-9328-17A8C304C8D0}" dt="2022-07-07T09:33:06.377" v="87" actId="2696"/>
        <pc:sldMkLst>
          <pc:docMk/>
          <pc:sldMk cId="3498250955" sldId="289"/>
        </pc:sldMkLst>
      </pc:sldChg>
      <pc:sldChg chg="del">
        <pc:chgData name="D Callanan" userId="951668ec-da26-491a-9b8a-af24bfeff26b" providerId="ADAL" clId="{4385197E-8998-420E-9328-17A8C304C8D0}" dt="2022-07-07T09:33:06.379" v="88" actId="2696"/>
        <pc:sldMkLst>
          <pc:docMk/>
          <pc:sldMk cId="2083415163" sldId="290"/>
        </pc:sldMkLst>
      </pc:sldChg>
      <pc:sldChg chg="modSp">
        <pc:chgData name="D Callanan" userId="951668ec-da26-491a-9b8a-af24bfeff26b" providerId="ADAL" clId="{4385197E-8998-420E-9328-17A8C304C8D0}" dt="2022-07-07T09:33:33.070" v="124" actId="20577"/>
        <pc:sldMkLst>
          <pc:docMk/>
          <pc:sldMk cId="233647618" sldId="291"/>
        </pc:sldMkLst>
        <pc:graphicFrameChg chg="mod modGraphic">
          <ac:chgData name="D Callanan" userId="951668ec-da26-491a-9b8a-af24bfeff26b" providerId="ADAL" clId="{4385197E-8998-420E-9328-17A8C304C8D0}" dt="2022-07-07T09:33:33.070" v="124" actId="20577"/>
          <ac:graphicFrameMkLst>
            <pc:docMk/>
            <pc:sldMk cId="233647618" sldId="291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4385197E-8998-420E-9328-17A8C304C8D0}" dt="2022-07-07T09:33:44.300" v="125" actId="2696"/>
        <pc:sldMkLst>
          <pc:docMk/>
          <pc:sldMk cId="2893292161" sldId="292"/>
        </pc:sldMkLst>
      </pc:sldChg>
      <pc:sldChg chg="del">
        <pc:chgData name="D Callanan" userId="951668ec-da26-491a-9b8a-af24bfeff26b" providerId="ADAL" clId="{4385197E-8998-420E-9328-17A8C304C8D0}" dt="2022-07-07T09:32:50.027" v="2" actId="2696"/>
        <pc:sldMkLst>
          <pc:docMk/>
          <pc:sldMk cId="280350848" sldId="298"/>
        </pc:sldMkLst>
      </pc:sldChg>
      <pc:sldChg chg="del">
        <pc:chgData name="D Callanan" userId="951668ec-da26-491a-9b8a-af24bfeff26b" providerId="ADAL" clId="{4385197E-8998-420E-9328-17A8C304C8D0}" dt="2022-07-07T09:32:50.034" v="3" actId="2696"/>
        <pc:sldMkLst>
          <pc:docMk/>
          <pc:sldMk cId="844555737" sldId="299"/>
        </pc:sldMkLst>
      </pc:sldChg>
      <pc:sldChg chg="del">
        <pc:chgData name="D Callanan" userId="951668ec-da26-491a-9b8a-af24bfeff26b" providerId="ADAL" clId="{4385197E-8998-420E-9328-17A8C304C8D0}" dt="2022-07-07T09:32:50.053" v="5" actId="2696"/>
        <pc:sldMkLst>
          <pc:docMk/>
          <pc:sldMk cId="4184777097" sldId="300"/>
        </pc:sldMkLst>
      </pc:sldChg>
      <pc:sldChg chg="del">
        <pc:chgData name="D Callanan" userId="951668ec-da26-491a-9b8a-af24bfeff26b" providerId="ADAL" clId="{4385197E-8998-420E-9328-17A8C304C8D0}" dt="2022-07-07T09:32:50.071" v="7" actId="2696"/>
        <pc:sldMkLst>
          <pc:docMk/>
          <pc:sldMk cId="854930867" sldId="301"/>
        </pc:sldMkLst>
      </pc:sldChg>
      <pc:sldChg chg="del">
        <pc:chgData name="D Callanan" userId="951668ec-da26-491a-9b8a-af24bfeff26b" providerId="ADAL" clId="{4385197E-8998-420E-9328-17A8C304C8D0}" dt="2022-07-07T09:32:50.115" v="10" actId="2696"/>
        <pc:sldMkLst>
          <pc:docMk/>
          <pc:sldMk cId="1734720586" sldId="302"/>
        </pc:sldMkLst>
      </pc:sldChg>
      <pc:sldChg chg="del">
        <pc:chgData name="D Callanan" userId="951668ec-da26-491a-9b8a-af24bfeff26b" providerId="ADAL" clId="{4385197E-8998-420E-9328-17A8C304C8D0}" dt="2022-07-07T09:32:50.184" v="12" actId="2696"/>
        <pc:sldMkLst>
          <pc:docMk/>
          <pc:sldMk cId="3381472629" sldId="303"/>
        </pc:sldMkLst>
      </pc:sldChg>
      <pc:sldChg chg="del">
        <pc:chgData name="D Callanan" userId="951668ec-da26-491a-9b8a-af24bfeff26b" providerId="ADAL" clId="{4385197E-8998-420E-9328-17A8C304C8D0}" dt="2022-07-07T09:32:50.196" v="13" actId="2696"/>
        <pc:sldMkLst>
          <pc:docMk/>
          <pc:sldMk cId="3305283556" sldId="304"/>
        </pc:sldMkLst>
      </pc:sldChg>
      <pc:sldChg chg="del">
        <pc:chgData name="D Callanan" userId="951668ec-da26-491a-9b8a-af24bfeff26b" providerId="ADAL" clId="{4385197E-8998-420E-9328-17A8C304C8D0}" dt="2022-07-07T09:32:50.208" v="14" actId="2696"/>
        <pc:sldMkLst>
          <pc:docMk/>
          <pc:sldMk cId="4071087036" sldId="305"/>
        </pc:sldMkLst>
      </pc:sldChg>
      <pc:sldChg chg="del">
        <pc:chgData name="D Callanan" userId="951668ec-da26-491a-9b8a-af24bfeff26b" providerId="ADAL" clId="{4385197E-8998-420E-9328-17A8C304C8D0}" dt="2022-07-07T09:32:50.217" v="15" actId="2696"/>
        <pc:sldMkLst>
          <pc:docMk/>
          <pc:sldMk cId="1617884882" sldId="306"/>
        </pc:sldMkLst>
      </pc:sldChg>
      <pc:sldChg chg="del">
        <pc:chgData name="D Callanan" userId="951668ec-da26-491a-9b8a-af24bfeff26b" providerId="ADAL" clId="{4385197E-8998-420E-9328-17A8C304C8D0}" dt="2022-07-07T09:32:50.226" v="16" actId="2696"/>
        <pc:sldMkLst>
          <pc:docMk/>
          <pc:sldMk cId="300835056" sldId="307"/>
        </pc:sldMkLst>
      </pc:sldChg>
      <pc:sldChg chg="del">
        <pc:chgData name="D Callanan" userId="951668ec-da26-491a-9b8a-af24bfeff26b" providerId="ADAL" clId="{4385197E-8998-420E-9328-17A8C304C8D0}" dt="2022-07-07T09:32:50.235" v="17" actId="2696"/>
        <pc:sldMkLst>
          <pc:docMk/>
          <pc:sldMk cId="2673109861" sldId="308"/>
        </pc:sldMkLst>
      </pc:sldChg>
      <pc:sldChg chg="del">
        <pc:chgData name="D Callanan" userId="951668ec-da26-491a-9b8a-af24bfeff26b" providerId="ADAL" clId="{4385197E-8998-420E-9328-17A8C304C8D0}" dt="2022-07-07T09:32:50.245" v="18" actId="2696"/>
        <pc:sldMkLst>
          <pc:docMk/>
          <pc:sldMk cId="1990945953" sldId="309"/>
        </pc:sldMkLst>
      </pc:sldChg>
      <pc:sldChg chg="del">
        <pc:chgData name="D Callanan" userId="951668ec-da26-491a-9b8a-af24bfeff26b" providerId="ADAL" clId="{4385197E-8998-420E-9328-17A8C304C8D0}" dt="2022-07-07T09:32:50.266" v="20" actId="2696"/>
        <pc:sldMkLst>
          <pc:docMk/>
          <pc:sldMk cId="3294383766" sldId="310"/>
        </pc:sldMkLst>
      </pc:sldChg>
      <pc:sldChg chg="del">
        <pc:chgData name="D Callanan" userId="951668ec-da26-491a-9b8a-af24bfeff26b" providerId="ADAL" clId="{4385197E-8998-420E-9328-17A8C304C8D0}" dt="2022-07-07T09:32:50.250" v="19" actId="2696"/>
        <pc:sldMkLst>
          <pc:docMk/>
          <pc:sldMk cId="1741329139" sldId="311"/>
        </pc:sldMkLst>
      </pc:sldChg>
      <pc:sldChg chg="del">
        <pc:chgData name="D Callanan" userId="951668ec-da26-491a-9b8a-af24bfeff26b" providerId="ADAL" clId="{4385197E-8998-420E-9328-17A8C304C8D0}" dt="2022-07-07T09:32:50.021" v="1" actId="2696"/>
        <pc:sldMkLst>
          <pc:docMk/>
          <pc:sldMk cId="3851842513" sldId="313"/>
        </pc:sldMkLst>
      </pc:sldChg>
      <pc:sldChg chg="del">
        <pc:chgData name="D Callanan" userId="951668ec-da26-491a-9b8a-af24bfeff26b" providerId="ADAL" clId="{4385197E-8998-420E-9328-17A8C304C8D0}" dt="2022-07-07T09:32:50.273" v="21" actId="2696"/>
        <pc:sldMkLst>
          <pc:docMk/>
          <pc:sldMk cId="2399588845" sldId="314"/>
        </pc:sldMkLst>
      </pc:sldChg>
      <pc:sldChg chg="del">
        <pc:chgData name="D Callanan" userId="951668ec-da26-491a-9b8a-af24bfeff26b" providerId="ADAL" clId="{4385197E-8998-420E-9328-17A8C304C8D0}" dt="2022-07-07T09:32:50.294" v="24" actId="2696"/>
        <pc:sldMkLst>
          <pc:docMk/>
          <pc:sldMk cId="3175451844" sldId="315"/>
        </pc:sldMkLst>
      </pc:sldChg>
      <pc:sldChg chg="del">
        <pc:chgData name="D Callanan" userId="951668ec-da26-491a-9b8a-af24bfeff26b" providerId="ADAL" clId="{4385197E-8998-420E-9328-17A8C304C8D0}" dt="2022-07-07T09:32:50.012" v="0" actId="2696"/>
        <pc:sldMkLst>
          <pc:docMk/>
          <pc:sldMk cId="1973535610" sldId="316"/>
        </pc:sldMkLst>
      </pc:sldChg>
      <pc:sldChg chg="del">
        <pc:chgData name="D Callanan" userId="951668ec-da26-491a-9b8a-af24bfeff26b" providerId="ADAL" clId="{4385197E-8998-420E-9328-17A8C304C8D0}" dt="2022-07-07T09:32:50.311" v="26" actId="2696"/>
        <pc:sldMkLst>
          <pc:docMk/>
          <pc:sldMk cId="3764759371" sldId="317"/>
        </pc:sldMkLst>
      </pc:sldChg>
      <pc:sldChg chg="del">
        <pc:chgData name="D Callanan" userId="951668ec-da26-491a-9b8a-af24bfeff26b" providerId="ADAL" clId="{4385197E-8998-420E-9328-17A8C304C8D0}" dt="2022-07-07T09:32:50.329" v="27" actId="2696"/>
        <pc:sldMkLst>
          <pc:docMk/>
          <pc:sldMk cId="1313650403" sldId="318"/>
        </pc:sldMkLst>
      </pc:sldChg>
      <pc:sldChg chg="del">
        <pc:chgData name="D Callanan" userId="951668ec-da26-491a-9b8a-af24bfeff26b" providerId="ADAL" clId="{4385197E-8998-420E-9328-17A8C304C8D0}" dt="2022-07-07T09:32:50.344" v="28" actId="2696"/>
        <pc:sldMkLst>
          <pc:docMk/>
          <pc:sldMk cId="3996936567" sldId="319"/>
        </pc:sldMkLst>
      </pc:sldChg>
      <pc:sldChg chg="del">
        <pc:chgData name="D Callanan" userId="951668ec-da26-491a-9b8a-af24bfeff26b" providerId="ADAL" clId="{4385197E-8998-420E-9328-17A8C304C8D0}" dt="2022-07-07T09:32:50.375" v="30" actId="2696"/>
        <pc:sldMkLst>
          <pc:docMk/>
          <pc:sldMk cId="3299799544" sldId="320"/>
        </pc:sldMkLst>
      </pc:sldChg>
      <pc:sldChg chg="del">
        <pc:chgData name="D Callanan" userId="951668ec-da26-491a-9b8a-af24bfeff26b" providerId="ADAL" clId="{4385197E-8998-420E-9328-17A8C304C8D0}" dt="2022-07-07T09:32:50.380" v="31" actId="2696"/>
        <pc:sldMkLst>
          <pc:docMk/>
          <pc:sldMk cId="999973248" sldId="321"/>
        </pc:sldMkLst>
      </pc:sldChg>
      <pc:sldChg chg="del">
        <pc:chgData name="D Callanan" userId="951668ec-da26-491a-9b8a-af24bfeff26b" providerId="ADAL" clId="{4385197E-8998-420E-9328-17A8C304C8D0}" dt="2022-07-07T09:32:50.384" v="32" actId="2696"/>
        <pc:sldMkLst>
          <pc:docMk/>
          <pc:sldMk cId="3133000026" sldId="322"/>
        </pc:sldMkLst>
      </pc:sldChg>
      <pc:sldChg chg="del">
        <pc:chgData name="D Callanan" userId="951668ec-da26-491a-9b8a-af24bfeff26b" providerId="ADAL" clId="{4385197E-8998-420E-9328-17A8C304C8D0}" dt="2022-07-07T09:32:50.391" v="33" actId="2696"/>
        <pc:sldMkLst>
          <pc:docMk/>
          <pc:sldMk cId="1205305674" sldId="323"/>
        </pc:sldMkLst>
      </pc:sldChg>
      <pc:sldChg chg="del">
        <pc:chgData name="D Callanan" userId="951668ec-da26-491a-9b8a-af24bfeff26b" providerId="ADAL" clId="{4385197E-8998-420E-9328-17A8C304C8D0}" dt="2022-07-07T09:32:50.396" v="34" actId="2696"/>
        <pc:sldMkLst>
          <pc:docMk/>
          <pc:sldMk cId="440847724" sldId="324"/>
        </pc:sldMkLst>
      </pc:sldChg>
      <pc:sldChg chg="del">
        <pc:chgData name="D Callanan" userId="951668ec-da26-491a-9b8a-af24bfeff26b" providerId="ADAL" clId="{4385197E-8998-420E-9328-17A8C304C8D0}" dt="2022-07-07T09:32:50.402" v="35" actId="2696"/>
        <pc:sldMkLst>
          <pc:docMk/>
          <pc:sldMk cId="3764263820" sldId="325"/>
        </pc:sldMkLst>
      </pc:sldChg>
      <pc:sldChg chg="del">
        <pc:chgData name="D Callanan" userId="951668ec-da26-491a-9b8a-af24bfeff26b" providerId="ADAL" clId="{4385197E-8998-420E-9328-17A8C304C8D0}" dt="2022-07-07T09:32:50.408" v="36" actId="2696"/>
        <pc:sldMkLst>
          <pc:docMk/>
          <pc:sldMk cId="2925019411" sldId="326"/>
        </pc:sldMkLst>
      </pc:sldChg>
      <pc:sldChg chg="del">
        <pc:chgData name="D Callanan" userId="951668ec-da26-491a-9b8a-af24bfeff26b" providerId="ADAL" clId="{4385197E-8998-420E-9328-17A8C304C8D0}" dt="2022-07-07T09:32:50.412" v="37" actId="2696"/>
        <pc:sldMkLst>
          <pc:docMk/>
          <pc:sldMk cId="3981449818" sldId="327"/>
        </pc:sldMkLst>
      </pc:sldChg>
      <pc:sldChg chg="del">
        <pc:chgData name="D Callanan" userId="951668ec-da26-491a-9b8a-af24bfeff26b" providerId="ADAL" clId="{4385197E-8998-420E-9328-17A8C304C8D0}" dt="2022-07-07T09:32:50.417" v="38" actId="2696"/>
        <pc:sldMkLst>
          <pc:docMk/>
          <pc:sldMk cId="1741906566" sldId="328"/>
        </pc:sldMkLst>
      </pc:sldChg>
      <pc:sldChg chg="del">
        <pc:chgData name="D Callanan" userId="951668ec-da26-491a-9b8a-af24bfeff26b" providerId="ADAL" clId="{4385197E-8998-420E-9328-17A8C304C8D0}" dt="2022-07-07T09:32:50.429" v="39" actId="2696"/>
        <pc:sldMkLst>
          <pc:docMk/>
          <pc:sldMk cId="3804987382" sldId="329"/>
        </pc:sldMkLst>
      </pc:sldChg>
      <pc:sldChg chg="del">
        <pc:chgData name="D Callanan" userId="951668ec-da26-491a-9b8a-af24bfeff26b" providerId="ADAL" clId="{4385197E-8998-420E-9328-17A8C304C8D0}" dt="2022-07-07T09:32:50.453" v="41" actId="2696"/>
        <pc:sldMkLst>
          <pc:docMk/>
          <pc:sldMk cId="1381498716" sldId="330"/>
        </pc:sldMkLst>
      </pc:sldChg>
      <pc:sldChg chg="del">
        <pc:chgData name="D Callanan" userId="951668ec-da26-491a-9b8a-af24bfeff26b" providerId="ADAL" clId="{4385197E-8998-420E-9328-17A8C304C8D0}" dt="2022-07-07T09:32:50.474" v="42" actId="2696"/>
        <pc:sldMkLst>
          <pc:docMk/>
          <pc:sldMk cId="1254936297" sldId="331"/>
        </pc:sldMkLst>
      </pc:sldChg>
      <pc:sldChg chg="del">
        <pc:chgData name="D Callanan" userId="951668ec-da26-491a-9b8a-af24bfeff26b" providerId="ADAL" clId="{4385197E-8998-420E-9328-17A8C304C8D0}" dt="2022-07-07T09:32:50.483" v="43" actId="2696"/>
        <pc:sldMkLst>
          <pc:docMk/>
          <pc:sldMk cId="1137905501" sldId="332"/>
        </pc:sldMkLst>
      </pc:sldChg>
      <pc:sldChg chg="del">
        <pc:chgData name="D Callanan" userId="951668ec-da26-491a-9b8a-af24bfeff26b" providerId="ADAL" clId="{4385197E-8998-420E-9328-17A8C304C8D0}" dt="2022-07-07T09:32:50.495" v="44" actId="2696"/>
        <pc:sldMkLst>
          <pc:docMk/>
          <pc:sldMk cId="3224470510" sldId="333"/>
        </pc:sldMkLst>
      </pc:sldChg>
      <pc:sldChg chg="del">
        <pc:chgData name="D Callanan" userId="951668ec-da26-491a-9b8a-af24bfeff26b" providerId="ADAL" clId="{4385197E-8998-420E-9328-17A8C304C8D0}" dt="2022-07-07T09:32:50.302" v="25" actId="2696"/>
        <pc:sldMkLst>
          <pc:docMk/>
          <pc:sldMk cId="433830804" sldId="334"/>
        </pc:sldMkLst>
      </pc:sldChg>
      <pc:sldChg chg="del">
        <pc:chgData name="D Callanan" userId="951668ec-da26-491a-9b8a-af24bfeff26b" providerId="ADAL" clId="{4385197E-8998-420E-9328-17A8C304C8D0}" dt="2022-07-07T09:32:50.551" v="47" actId="2696"/>
        <pc:sldMkLst>
          <pc:docMk/>
          <pc:sldMk cId="2163885882" sldId="335"/>
        </pc:sldMkLst>
      </pc:sldChg>
      <pc:sldChg chg="del">
        <pc:chgData name="D Callanan" userId="951668ec-da26-491a-9b8a-af24bfeff26b" providerId="ADAL" clId="{4385197E-8998-420E-9328-17A8C304C8D0}" dt="2022-07-07T09:32:50.557" v="48" actId="2696"/>
        <pc:sldMkLst>
          <pc:docMk/>
          <pc:sldMk cId="170786330" sldId="336"/>
        </pc:sldMkLst>
      </pc:sldChg>
      <pc:sldChg chg="del">
        <pc:chgData name="D Callanan" userId="951668ec-da26-491a-9b8a-af24bfeff26b" providerId="ADAL" clId="{4385197E-8998-420E-9328-17A8C304C8D0}" dt="2022-07-07T09:32:50.566" v="49" actId="2696"/>
        <pc:sldMkLst>
          <pc:docMk/>
          <pc:sldMk cId="4291651230" sldId="337"/>
        </pc:sldMkLst>
      </pc:sldChg>
      <pc:sldChg chg="del">
        <pc:chgData name="D Callanan" userId="951668ec-da26-491a-9b8a-af24bfeff26b" providerId="ADAL" clId="{4385197E-8998-420E-9328-17A8C304C8D0}" dt="2022-07-07T09:32:50.578" v="50" actId="2696"/>
        <pc:sldMkLst>
          <pc:docMk/>
          <pc:sldMk cId="3399249832" sldId="338"/>
        </pc:sldMkLst>
      </pc:sldChg>
      <pc:sldChg chg="del">
        <pc:chgData name="D Callanan" userId="951668ec-da26-491a-9b8a-af24bfeff26b" providerId="ADAL" clId="{4385197E-8998-420E-9328-17A8C304C8D0}" dt="2022-07-07T09:32:50.588" v="51" actId="2696"/>
        <pc:sldMkLst>
          <pc:docMk/>
          <pc:sldMk cId="321683396" sldId="339"/>
        </pc:sldMkLst>
      </pc:sldChg>
      <pc:sldChg chg="del">
        <pc:chgData name="D Callanan" userId="951668ec-da26-491a-9b8a-af24bfeff26b" providerId="ADAL" clId="{4385197E-8998-420E-9328-17A8C304C8D0}" dt="2022-07-07T09:32:50.595" v="52" actId="2696"/>
        <pc:sldMkLst>
          <pc:docMk/>
          <pc:sldMk cId="2281434917" sldId="341"/>
        </pc:sldMkLst>
      </pc:sldChg>
      <pc:sldChg chg="del">
        <pc:chgData name="D Callanan" userId="951668ec-da26-491a-9b8a-af24bfeff26b" providerId="ADAL" clId="{4385197E-8998-420E-9328-17A8C304C8D0}" dt="2022-07-07T09:32:50.616" v="54" actId="2696"/>
        <pc:sldMkLst>
          <pc:docMk/>
          <pc:sldMk cId="2598186283" sldId="342"/>
        </pc:sldMkLst>
      </pc:sldChg>
      <pc:sldChg chg="del">
        <pc:chgData name="D Callanan" userId="951668ec-da26-491a-9b8a-af24bfeff26b" providerId="ADAL" clId="{4385197E-8998-420E-9328-17A8C304C8D0}" dt="2022-07-07T09:32:50.621" v="55" actId="2696"/>
        <pc:sldMkLst>
          <pc:docMk/>
          <pc:sldMk cId="3267202545" sldId="343"/>
        </pc:sldMkLst>
      </pc:sldChg>
      <pc:sldChg chg="del">
        <pc:chgData name="D Callanan" userId="951668ec-da26-491a-9b8a-af24bfeff26b" providerId="ADAL" clId="{4385197E-8998-420E-9328-17A8C304C8D0}" dt="2022-07-07T09:32:50.625" v="56" actId="2696"/>
        <pc:sldMkLst>
          <pc:docMk/>
          <pc:sldMk cId="222154026" sldId="344"/>
        </pc:sldMkLst>
      </pc:sldChg>
      <pc:sldChg chg="del">
        <pc:chgData name="D Callanan" userId="951668ec-da26-491a-9b8a-af24bfeff26b" providerId="ADAL" clId="{4385197E-8998-420E-9328-17A8C304C8D0}" dt="2022-07-07T09:32:50.651" v="57" actId="2696"/>
        <pc:sldMkLst>
          <pc:docMk/>
          <pc:sldMk cId="176702961" sldId="345"/>
        </pc:sldMkLst>
      </pc:sldChg>
      <pc:sldChg chg="del">
        <pc:chgData name="D Callanan" userId="951668ec-da26-491a-9b8a-af24bfeff26b" providerId="ADAL" clId="{4385197E-8998-420E-9328-17A8C304C8D0}" dt="2022-07-07T09:32:50.661" v="58" actId="2696"/>
        <pc:sldMkLst>
          <pc:docMk/>
          <pc:sldMk cId="4114599541" sldId="346"/>
        </pc:sldMkLst>
      </pc:sldChg>
      <pc:sldChg chg="del">
        <pc:chgData name="D Callanan" userId="951668ec-da26-491a-9b8a-af24bfeff26b" providerId="ADAL" clId="{4385197E-8998-420E-9328-17A8C304C8D0}" dt="2022-07-07T09:32:50.510" v="45" actId="2696"/>
        <pc:sldMkLst>
          <pc:docMk/>
          <pc:sldMk cId="409108262" sldId="348"/>
        </pc:sldMkLst>
      </pc:sldChg>
      <pc:sldChg chg="del">
        <pc:chgData name="D Callanan" userId="951668ec-da26-491a-9b8a-af24bfeff26b" providerId="ADAL" clId="{4385197E-8998-420E-9328-17A8C304C8D0}" dt="2022-07-07T09:32:50.600" v="53" actId="2696"/>
        <pc:sldMkLst>
          <pc:docMk/>
          <pc:sldMk cId="3262866493" sldId="349"/>
        </pc:sldMkLst>
      </pc:sldChg>
      <pc:sldChg chg="del">
        <pc:chgData name="D Callanan" userId="951668ec-da26-491a-9b8a-af24bfeff26b" providerId="ADAL" clId="{4385197E-8998-420E-9328-17A8C304C8D0}" dt="2022-07-07T09:32:50.671" v="59" actId="2696"/>
        <pc:sldMkLst>
          <pc:docMk/>
          <pc:sldMk cId="525653015" sldId="350"/>
        </pc:sldMkLst>
      </pc:sldChg>
      <pc:sldChg chg="del">
        <pc:chgData name="D Callanan" userId="951668ec-da26-491a-9b8a-af24bfeff26b" providerId="ADAL" clId="{4385197E-8998-420E-9328-17A8C304C8D0}" dt="2022-07-07T09:32:50.708" v="62" actId="2696"/>
        <pc:sldMkLst>
          <pc:docMk/>
          <pc:sldMk cId="2097010845" sldId="352"/>
        </pc:sldMkLst>
      </pc:sldChg>
      <pc:sldChg chg="del">
        <pc:chgData name="D Callanan" userId="951668ec-da26-491a-9b8a-af24bfeff26b" providerId="ADAL" clId="{4385197E-8998-420E-9328-17A8C304C8D0}" dt="2022-07-07T09:32:50.721" v="63" actId="2696"/>
        <pc:sldMkLst>
          <pc:docMk/>
          <pc:sldMk cId="2179977906" sldId="353"/>
        </pc:sldMkLst>
      </pc:sldChg>
      <pc:sldChg chg="del">
        <pc:chgData name="D Callanan" userId="951668ec-da26-491a-9b8a-af24bfeff26b" providerId="ADAL" clId="{4385197E-8998-420E-9328-17A8C304C8D0}" dt="2022-07-07T09:32:50.730" v="64" actId="2696"/>
        <pc:sldMkLst>
          <pc:docMk/>
          <pc:sldMk cId="668449113" sldId="354"/>
        </pc:sldMkLst>
      </pc:sldChg>
      <pc:sldChg chg="del">
        <pc:chgData name="D Callanan" userId="951668ec-da26-491a-9b8a-af24bfeff26b" providerId="ADAL" clId="{4385197E-8998-420E-9328-17A8C304C8D0}" dt="2022-07-07T09:32:50.736" v="65" actId="2696"/>
        <pc:sldMkLst>
          <pc:docMk/>
          <pc:sldMk cId="2981031509" sldId="355"/>
        </pc:sldMkLst>
      </pc:sldChg>
      <pc:sldChg chg="del">
        <pc:chgData name="D Callanan" userId="951668ec-da26-491a-9b8a-af24bfeff26b" providerId="ADAL" clId="{4385197E-8998-420E-9328-17A8C304C8D0}" dt="2022-07-07T09:32:50.746" v="66" actId="2696"/>
        <pc:sldMkLst>
          <pc:docMk/>
          <pc:sldMk cId="3570269886" sldId="356"/>
        </pc:sldMkLst>
      </pc:sldChg>
      <pc:sldChg chg="del">
        <pc:chgData name="D Callanan" userId="951668ec-da26-491a-9b8a-af24bfeff26b" providerId="ADAL" clId="{4385197E-8998-420E-9328-17A8C304C8D0}" dt="2022-07-07T09:32:50.752" v="67" actId="2696"/>
        <pc:sldMkLst>
          <pc:docMk/>
          <pc:sldMk cId="3712067077" sldId="357"/>
        </pc:sldMkLst>
      </pc:sldChg>
      <pc:sldChg chg="del">
        <pc:chgData name="D Callanan" userId="951668ec-da26-491a-9b8a-af24bfeff26b" providerId="ADAL" clId="{4385197E-8998-420E-9328-17A8C304C8D0}" dt="2022-07-07T09:32:50.760" v="68" actId="2696"/>
        <pc:sldMkLst>
          <pc:docMk/>
          <pc:sldMk cId="3530061927" sldId="358"/>
        </pc:sldMkLst>
      </pc:sldChg>
      <pc:sldChg chg="del">
        <pc:chgData name="D Callanan" userId="951668ec-da26-491a-9b8a-af24bfeff26b" providerId="ADAL" clId="{4385197E-8998-420E-9328-17A8C304C8D0}" dt="2022-07-07T09:32:50.766" v="69" actId="2696"/>
        <pc:sldMkLst>
          <pc:docMk/>
          <pc:sldMk cId="4241397576" sldId="359"/>
        </pc:sldMkLst>
      </pc:sldChg>
      <pc:sldChg chg="del">
        <pc:chgData name="D Callanan" userId="951668ec-da26-491a-9b8a-af24bfeff26b" providerId="ADAL" clId="{4385197E-8998-420E-9328-17A8C304C8D0}" dt="2022-07-07T09:32:50.772" v="70" actId="2696"/>
        <pc:sldMkLst>
          <pc:docMk/>
          <pc:sldMk cId="2013688547" sldId="360"/>
        </pc:sldMkLst>
      </pc:sldChg>
      <pc:sldChg chg="del">
        <pc:chgData name="D Callanan" userId="951668ec-da26-491a-9b8a-af24bfeff26b" providerId="ADAL" clId="{4385197E-8998-420E-9328-17A8C304C8D0}" dt="2022-07-07T09:32:50.782" v="71" actId="2696"/>
        <pc:sldMkLst>
          <pc:docMk/>
          <pc:sldMk cId="1389826537" sldId="361"/>
        </pc:sldMkLst>
      </pc:sldChg>
      <pc:sldChg chg="del">
        <pc:chgData name="D Callanan" userId="951668ec-da26-491a-9b8a-af24bfeff26b" providerId="ADAL" clId="{4385197E-8998-420E-9328-17A8C304C8D0}" dt="2022-07-07T09:32:50.789" v="72" actId="2696"/>
        <pc:sldMkLst>
          <pc:docMk/>
          <pc:sldMk cId="4245670815" sldId="362"/>
        </pc:sldMkLst>
      </pc:sldChg>
      <pc:sldChg chg="del">
        <pc:chgData name="D Callanan" userId="951668ec-da26-491a-9b8a-af24bfeff26b" providerId="ADAL" clId="{4385197E-8998-420E-9328-17A8C304C8D0}" dt="2022-07-07T09:32:50.797" v="73" actId="2696"/>
        <pc:sldMkLst>
          <pc:docMk/>
          <pc:sldMk cId="3051013765" sldId="363"/>
        </pc:sldMkLst>
      </pc:sldChg>
      <pc:sldChg chg="del">
        <pc:chgData name="D Callanan" userId="951668ec-da26-491a-9b8a-af24bfeff26b" providerId="ADAL" clId="{4385197E-8998-420E-9328-17A8C304C8D0}" dt="2022-07-07T09:32:50.702" v="61" actId="2696"/>
        <pc:sldMkLst>
          <pc:docMk/>
          <pc:sldMk cId="4209801842" sldId="364"/>
        </pc:sldMkLst>
      </pc:sldChg>
      <pc:sldChg chg="del">
        <pc:chgData name="D Callanan" userId="951668ec-da26-491a-9b8a-af24bfeff26b" providerId="ADAL" clId="{4385197E-8998-420E-9328-17A8C304C8D0}" dt="2022-07-07T09:32:50.441" v="40" actId="2696"/>
        <pc:sldMkLst>
          <pc:docMk/>
          <pc:sldMk cId="4291414444" sldId="365"/>
        </pc:sldMkLst>
      </pc:sldChg>
      <pc:sldChg chg="del">
        <pc:chgData name="D Callanan" userId="951668ec-da26-491a-9b8a-af24bfeff26b" providerId="ADAL" clId="{4385197E-8998-420E-9328-17A8C304C8D0}" dt="2022-07-07T09:32:50.365" v="29" actId="2696"/>
        <pc:sldMkLst>
          <pc:docMk/>
          <pc:sldMk cId="1344369428" sldId="366"/>
        </pc:sldMkLst>
      </pc:sldChg>
      <pc:sldChg chg="del">
        <pc:chgData name="D Callanan" userId="951668ec-da26-491a-9b8a-af24bfeff26b" providerId="ADAL" clId="{4385197E-8998-420E-9328-17A8C304C8D0}" dt="2022-07-07T09:32:50.687" v="60" actId="2696"/>
        <pc:sldMkLst>
          <pc:docMk/>
          <pc:sldMk cId="919278687" sldId="367"/>
        </pc:sldMkLst>
      </pc:sldChg>
      <pc:sldChg chg="del">
        <pc:chgData name="D Callanan" userId="951668ec-da26-491a-9b8a-af24bfeff26b" providerId="ADAL" clId="{4385197E-8998-420E-9328-17A8C304C8D0}" dt="2022-07-07T09:32:50.528" v="46" actId="2696"/>
        <pc:sldMkLst>
          <pc:docMk/>
          <pc:sldMk cId="1612691984" sldId="36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1:02:2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17914 0,'4'4'0,"5"18"0,-9-22 0,0 0 0,0 0 0,0 0 0,0 0 0,0 0 0,0 0 0,0 0 0,9 27 0,-9-27 0,0 0 0,0 0 0,0 0 0,0 0 0,0 0 0,0 0 0,0 26 0,0-26 0,0 0 0,0 0 0,0 0 0,0 0 0,0 0 0,4 18 0,-4-18 0,0 0 0,0 0 0,0 0 0,0 0 0,9 22 0,-9-22 0,0 0 0,0 0 0,0 0 0,0 0 0,0 0 0,0 0 0,0 0 0,0 0 0,0 0 0,0 0 0,0 0 0,0 0 0,0 22 0,0-22 0,0 0 0,0 0 0,0 0 0,0 0 0,0 0 0,0 0 0,0 0 0,0 0 0,0 0 0,0 0 0,0 0 0,0 0 0,0 0 0,0 0 0,0 0 0,0 0 0,0 0 0,0 0 0,0 0 0,0 0 0,0 0 0,-4 23 0,4-23 0,0 0 0,-5 13 0,5-13 0,-4 4 0,0-4 0,-5-9 16,-9-22-16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0:47:21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18552 3212 0,'0'0'0,"0"0"0,0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0,-5 13 0,5-13 0,0 0 0,0 0 0,0 0 0,0 0 0,0 0 0,0 0 0,-13 18 0,13-18 0,0 0 0,0 0 0,0 0 0,0 0 0,0 0 0,-9 17 0,9-17 0,0 0 0,0 0 0,0 0 0,0 0 0,-4 18 0,4-18 0,0 0 0,0 0 0,0 0 0,-13 22 0,13-22 0,0 0 0,0 0 0,-9 22 0,9-22 0,0 0 0,-9 31 0,9-31 0,-9 22 0,0 5 16,1-5-16,-1 0 15,0 0-15,9-4 0,-5 0 16,5-18-16,0 0 16,5 13-16,4 0 15,4 1-15,5-10 16,-1 0-16,14-4 15,-4 0-15,8 0 16,0 0-16,0 0 0,9 0 16,-4 0-16,0 5 15,0-1-15,-1 5 16,-8 4-16,0 5 15,-9-9-15,-4 18 16,-1-10-16,-12 14 16,-5-9-16,0 5 0,0 4 15,-9 4-15,-4-8 16,-5-1-16,0 1 15,1-5-15,-5 9 16,0-9-16,-5 5 16,5-9-16,-13-5 0,8 0 15,1 0-15,-1-4 16,-3-4-16,-1-10 15,4-4-15,5-8 16,0 3-16</inkml:trace>
  <inkml:trace contextRef="#ctx0" brushRef="#br0" timeOffset="324">18543 3256 0,'0'4'0,"0"-4"0,0 0 0,0 0 0,0 0 0,0 0 0,0 0 0,0 0 0,0 0 0,0 0 0,0 0 0,4 0 0,-4 0 0,0 0 0,0 0 0,0 0 0,0 0 0,0 0 0,0 0 0,0 0 0,9-4 0,-9 4 0,0 0 0,0 0 0,0 0 0,0 0 0,0 0 0,0 0 0,13-9 0,-13 9 0,0 0 0,0 0 0,0 0 0,0 0 0,0 0 0,22-9 0,-22 9 0,0 0 0,0 0 0,0 0 0,0 0 0,22-9 0,-22 9 0,0 0 0,0 0 0,0 0 0,31-8 0,-31 8 0,0 0 0,0 0 0,31-5 0,-31 5 0,0 0 0,35-13 0,-35 13 0,36-9 0,-5 0 0,13 5 15,-13-1-15,-1 5 16,1-4-16,-4 4 15,-1 4-15,-4-4 0,-13 0 16,0 0-16,0 0 16</inkml:trace>
  <inkml:trace contextRef="#ctx0" brushRef="#br0" timeOffset="567">19270 3623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 0 0,-5 0 0,0 0 0,0 0 0,0 0 0,0 0 0,0 0 0,0 0 0,0 0 0,13 0 0,-13 0 0,0 0 0,18 0 0,-18 0 0</inkml:trace>
  <inkml:trace contextRef="#ctx0" brushRef="#br0" timeOffset="968">19742 3225 0,'0'0'0,"0"9"0,0-9 0,0 0 0,0 0 0,0 0 0,0 0 0,0 0 0,0 0 0,0 0 0,0 0 0,0 0 0,5 0 0,-5 0 0,0 0 0,0 0 0,0 0 0,0 0 0,0 0 0,4 4 0,-4-4 0,0 0 0,0 0 0,0 0 0,0 0 0,0 0 0,0 0 0,0 0 0,0 0 0,0 0 0,0 0 0,9 14 0,-9-14 0,0 0 0,0 0 0,0 0 0,0 0 0,0 0 0,0 0 0,0 0 0,0 0 0,0 0 0,0 0 0,0 0 0,0 0 0,0 0 0,4 13 0,-4-13 0,0 0 0,0 0 0,0 0 0,0 0 0,5 22 0,-5-22 0,0 0 0,0 0 0,0 0 0,4 26 0,-4-26 0,0 0 0,0 0 0,0 31 0,0-31 0,0 0 0,0 31 0,0-31 0,0 40 0,0-4 0,0 4 15,5-5-15,-1 9 16,0 1-16,-4-10 16,0 5-16,0-5 15,5 9-15,-1-8 16,-4-1-16,9-4 15,-5 0-15,-4 0 0,0 0 16,0 0-16,5-9 16,-5 1-16,0-10 15,0 5-15</inkml:trace>
  <inkml:trace contextRef="#ctx0" brushRef="#br0" timeOffset="2658">18486 4611 0,'0'0'0,"0"13"0,0-13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18 0,0-18 0,0 0 0,0 0 0,0 0 0,0 0 0,0 0 0,0 0 0,0 0 0,0 0 0,0 0 0,0 0 0,0 0 0,0 18 0,0-18 0,0 0 0,0 31 0,0-31 0,0 0 0,0 0 0,0 26 0,0-26 0,0 0 0,0 31 0,0-31 0,0 36 0,0-1 0,0 0 16,0 5-16,0-4 15,0-1-15,0-4 16,0 9-16,0-9 16,0-5-16,0 1 0,0-27 15,0 27-15,0-27 16,0 26-16,0-26 15,0 0-15,0 18 16,0-14-16,0 1 16</inkml:trace>
  <inkml:trace contextRef="#ctx0" brushRef="#br0" timeOffset="3017">18816 4571 0,'0'4'0,"0"5"0,0-9 0,0 0 0,0 0 0,0 0 0,0 0 0,0 0 0,0 0 0,0 0 0,0 0 0,0 0 0,0 0 0,0 13 0,0-13 0,0 18 0,5 4 0,-5-22 0,0 0 0,0 0 0,0 0 0,4 22 0,-4-22 0,0 0 0,0 0 0,5 27 0,-5-27 0,0 0 0,4 31 0,-4-31 0,9 35 0,-9 1 0,0 8 16,0-4-16,9 4 15,-5 0-15,-4-4 16,0 4-16,4 1 15,1-10-15,-5 1 0,0-5 16,0 0-16,4 0 16,5-9-16,-5 0 15,-4-9-15,9-4 16,-4-9-16,12-9 15</inkml:trace>
  <inkml:trace contextRef="#ctx0" brushRef="#br0" timeOffset="3242">19429 4819 0,'0'4'0,"0"-4"0,0 0 0,0 0 0,0 0 0,0 0 0,0 0 0,0 0 0,0 0 0,0 0 0,0 0 0,0 0 0,0 0 0,0 0 0,0 0 0,0 0 0,0 0 0,0 0 0,0 0 0,0 0 0,0 5 0,0-5 0,0 0 0,0 0 0,0 0 0,0 0 0,0 0 0,0 0 0,0 0 0,0 0 0,0 0 0,0 0 0,0 0 0,0 0 0,0 0 0,0 8 0,0-8 0,0 0 0,0 0 0,0 0 0,0 0 0,9 5 0,-9-5 0,0 0 0,0 0 0,0 0 0,9 4 0,-9-4 0,0 0 0,0 0 0,9 5 0,-9-5 0,0 0 0,22 0 0,-22 0 0</inkml:trace>
  <inkml:trace contextRef="#ctx0" brushRef="#br0" timeOffset="3792">19831 4677 0,'0'4'0,"0"5"0,0-9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18 0,0-18 0,0 0 0,0 0 0,0 0 0,0 0 0,0 26 0,0-26 0,0 0 0,0 0 0,0 0 0,-5 23 0,5-23 0,0 0 0,0 0 0,-4 31 0,4-31 0,0 0 0,-5 39 0,5-39 0,-9 31 0,-4 9 0,4-4 16,1-1-16,-1 0 16,4 5-16,1-13 15,0-1-15,4 5 16,-5-8-16,5-6 0,5 1 15,3-5-15,-8-13 16,9 9-16,9 0 16,4 4-16,4-8 15,1-5-15,8 0 16,9-5-16,0 5 15,0-4-15,0-5 0,1 0 16,-6 0-16,10 9 16,-10-9-16,-3 1 15,8 8-15,-18-5 16,1 5-16,-5-4 15,-5 4-15,-3 0 16,-14 0-16,0 0 0,0 0 16,4 0-16,-4 0 15,-9-5-15,5-4 16,-14-4-16</inkml:trace>
  <inkml:trace contextRef="#ctx0" brushRef="#br0" timeOffset="4107">20033 4991 0,'0'5'0,"0"-5"0,0 0 0,0 0 0,0 0 0,0 0 0,0 0 0,0 0 0,0 0 0,0 0 0,0 0 0,0 0 0,0 0 0,0 0 0,0 0 0,0 0 0,0 0 0,0 0 0,0 0 0,0 0 0,0 0 0,0 0 0,0 0 0,0 0 0,0 0 0,0 0 0,0 9 0,0-9 0,0 0 0,0 0 0,0 0 0,0 0 0,0 0 0,0 0 0,0 0 0,0 0 0,0 0 0,0 0 0,0 0 0,0 0 0,0 0 0,0 0 0,0 0 0,0 0 0,0 0 0,0 0 0,0 0 0,-4 8 0,4-8 0,0 0 0,0 0 0,0 0 0,0 0 0,0 0 0,0 0 0,0 0 0,0 0 0,0 0 0,0 0 0,0 0 0,0 0 0,0 0 0,0 0 0,0 0 0,-4 27 0,4-27 0,0 0 0,0 0 0,0 18 0,0-18 0,0 0 0,0 0 0,0 0 0,0 0 0,0 26 0,0-26 0,0 0 0,0 0 0,0 0 0,0 22 0,0-22 0,0 0 0,0 0 0,0 31 0,0-31 0,0 0 0,4 27 0,-4-27 0,4 31 0,1-4 0,-1 4 15,5-9-15,-9 9 16,9-14-16,-5 10 16,1-9-16,-1 8 15,-4-26-15,0 13 16,0-13-16,0 36 0</inkml:trace>
  <inkml:trace contextRef="#ctx0" brushRef="#br0" timeOffset="5548">18600 6094 0,'0'4'0,"0"-4"0,0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13 0,0-13 0,0 0 0,0 0 0,0 0 0,0 0 0,0 0 0,0 0 0,0 0 0,0 0 0,0 14 0,0-14 0,0 0 0,0 0 0,0 0 0,0 0 0,0 0 0,0 0 0,0 17 0,0-17 0,0 0 0,0 0 0,0 0 0,0 0 0,0 0 0,0 0 0,0 18 0,0-18 0,0 0 0,0 0 0,0 0 0,0 0 0,0 0 0,0 22 0,0-22 0,0 0 0,0 0 0,0 0 0,0 0 0,0 18 0,0-18 0,0 0 0,0 0 0,0 0 0,0 0 0,0 0 0,0 0 0,0 0 0,0 26 0,0-26 0,0 0 0,0 27 0,0-27 0,0 35 0,0-13 0,0 14 15,0-10-15,0 1 16,0 4-16,0-9 15,0 14-15,0-14 16,0-22-16,0 31 0,0-31 16,0 13-16,0-13 15,0 9-15,5 0 16</inkml:trace>
  <inkml:trace contextRef="#ctx0" brushRef="#br0" timeOffset="6050">19134 5881 0,'0'9'0,"0"-9"0,0 0 0,0 0 0,0 0 0,0 0 0,0 0 0,0 0 0,0 0 0,0 0 0,0 0 0,0 13 0,0-13 0,0 0 0,0 0 0,0 0 0,0 0 0,0 0 0,0 27 0,0-27 0,0 0 0,0 0 0,0 0 0,0 0 0,0 22 0,0-22 0,0 0 0,0 0 0,0 0 0,-5 27 0,5-27 0,0 0 0,0 0 0,-8 26 0,8-26 0,0 0 0,-14 44 0,14-44 0,-4 31 0,-5 5 16,-4 4-16,4-5 16,-4-4-16,4 0 15,0 0-15,5-4 16,8-5-16,1 0 0,-1-9 15,5 0-15,4-4 16,9 5-16,0-10 16,9-4-16,0 4 15,4-4-15,0 0 16,1 0-16,3 0 0,-8 0 15,5 0-15,-1 0 16,-13 0-16,4 0 16,-8 0-16,-18 0 15,0 0-15,0 0 16,4-4-16,1 4 15,-10-4-15,1-5 0,-18-5 16</inkml:trace>
  <inkml:trace contextRef="#ctx0" brushRef="#br0" timeOffset="6336">19297 6240 0,'0'4'0,"0"-4"0,0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13 0,0-13 0,0 0 0,0 0 0,0 0 0,0 0 0,0 0 0,0 27 0,0-27 0,0 0 0,0 0 0,0 0 0,0 0 0,0 18 0,0-18 0,0 0 0,0 31 0,0-31 0,0 0 0,0 0 0,0 26 0,0-26 0,0 0 0,0 31 0,0-31 0,0 31 0,0 5 0,0-1 16,0 0-16,0-4 15,0 0-15,0 0 16,0-9-16,0 9 16,0-31-16,0 0 15,0 18-15,0-9 0,0-9 16,0 0-16</inkml:trace>
  <inkml:trace contextRef="#ctx0" brushRef="#br0" timeOffset="6560">19760 6187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0 0,-4 0 0,0 0 0,0 0 0,0 0 0,0 0 0,0 0 0,0 0 0,0 0 0,9 0 0,-9 0 0,0 0 0,18 0 0,-18 0 0</inkml:trace>
  <inkml:trace contextRef="#ctx0" brushRef="#br0" timeOffset="7340">20607 5956 0,'0'0'0,"0"0"0,0 0 0,0 0 0,0 0 0,0 0 0,0 0 0,0 0 0,0 0 0,0 0 0,0 0 0,0 0 0,0 0 0,0 0 0,0 0 0,0 0 0,0 0 0,0 0 0,0 0 0,0 0 0,0 0 0,0 0 0,0 0 0,0 0 0,0 0 0,0 0 0,0 0 0,0 0 0,0 0 0,0 0 0,-5 0 0,5 0 0,0 0 0,0 0 0,0 0 0,0 0 0,0 0 0,0 0 0,0 0 0,0 0 0,0 0 0,0 0 0,0 0 0,-4 0 0,4 0 0,0 0 0,0 0 0,0 0 0,0 0 0,0 0 0,0 0 0,0 0 0,0 0 0,0 0 0,0 0 0,0 0 0,0 0 0,0 0 0,0 0 0,0 0 0,0 0 0,0 0 0,0 0 0,0 0 0,0 0 0,0 0 0,-9-4 0,9 4 0,0 0 0,-9-9 0,9 9 0,0 0 0,0 0 0,0 0 0,0 0 0,0 0 0,0 0 0,0 0 0,-13-13 0,13 13 0,0 0 0,0 0 0,0 0 0,0 0 0,0 0 0,0 0 0,-13-9 0,13 9 0,0 0 0,0 0 0,0 0 0,0 0 0,0 0 0,-18-9 0,18 9 0,0 0 0,0 0 0,0 0 0,0 0 0,-18-9 0,18 9 0,0 0 0,0 0 0,0 0 0,-22 0 0,22 0 0,0 0 0,0 0 0,-26 0 0,26 0 0,0 0 0,-31-4 0,31 4 0,-26 0 0,-1 0 16,-8 0-16,8 4 15,-12 1-15,8 8 16,4 0-16,1 5 15,-1-5-15,10 5 16,-5 4-16,4 0 16,9 0-16,5 9 0,0-8 15,-1-1-15,5 9 16,13-9-16,-8 0 15,12-9-15,1 14 16,0-14-16,8 5 16,-4-1-16,5-8 15,3-4-15,-3-5 0,4 0 16,0-5-16,0-4 15,-5-8-15,0 3 16,1 1-16,-1-5 16,-4-4-16,-4 5 15,0-1-15,-5 5 0,0-5 16,0 0-16,-8 5 15,-1 9-15,-4 4 16,5-5-16,-5 5 16,0 0-16,0 0 15,0 0-15,0 5 16,0 8-16,0 5 0,0 4 15,0 0-15,0 4 16,0 1-16,0-1 16,-9 10-16,4-10 15,5 10-15,-4-14 16,0 5-16,-5-1 0,9-4 15,0-4-15,-9 9 16,9-14-16,0-13 16,0 0-16,-4 9 15,-1 0-15,5-5 16</inkml:trace>
  <inkml:trace contextRef="#ctx0" brushRef="#br0" timeOffset="11755">19010 7143 0,'0'-13'0,"0"13"0,0 0 0,0 0 0,0 0 0,0 0 0,-4-14 0,4 14 0,0 0 0,0 0 0,0-9 0,0 9 0,0 0 0,0 0 0,0 0 0,0-13 0,0 13 0,0 0 0,0 0 0,0 0 0,0 0 0,0 0 0,0 0 0,0 0 0,0 0 0,0 0 0,0 0 0,0 0 0,0 0 0,0 0 0,0 0 0,0 0 0,0 0 0,0 0 0,0 0 0,0 0 0,0 0 0,0 0 0,0 0 0,-9-13 0,9 13 0,0 0 0,0 0 0,0 0 0,0 0 0,0 0 0,0 0 0,0 0 0,0 0 0,0 0 0,0 0 0,0 0 0,0 0 0,0 0 0,0 0 0,0 0 0,0 0 0,0 0 0,0 0 0,0 0 0,0 0 0,0 0 0,0 0 0,0 0 0,0 0 0,0 0 0,0 0 0,0 0 0,0 0 0,0 0 0,0 0 0,0 0 0,0 0 0,0 0 0,0 0 0,0 0 0,0 0 0,0 0 0,0 0 0,0 0 0,0 0 0,0 0 0,-4-18 0,4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0,-5-13 0,5 13 0,0-5 0,0 5 0,0 0 0,0 0 0,0 0 0,0 0 0,0 0 0,0 0 0,0 0 0,0 0 0,0 0 0,0 0 0,0 0 0,0 0 0,0 0 0,0 0 0,0 0 0,0 0 0,0 0 0,0 0 0,0 0 0,0 0 0,0 0 0,0 0 0,0 0 0,0 0 0,0 0 0,0-4 0,0 4 0,0 0 0,0 0 0,0 0 0,0 0 0,0 0 0,0 0 0,0 0 0,0 0 0,0 0 0,0 0 0,-4 0 0,4 0 0,0 0 0,0 0 0,0 0 0,0 0 0,0 0 0,0 0 0,0 0 0,0 0 0,0 0 0,0 9 0,0-9 0,0 0 0,0 0 0,0 0 0,0 0 0,0 0 0,0 0 0,0 0 0,0 0 0,0 13 0,0-13 0,0 0 0,0 0 0,0 0 0,0 0 0,0 0 0,0 0 0,0 0 0,0 27 0,0-27 0,0 0 0,0 0 0,0 0 0,0 0 0,0 0 0,0 0 0,-5 22 0,5-22 0,0 0 0,0 0 0,0 0 0,0 0 0,0 0 0,0 40 0,0-40 0,0 0 0,0 0 0,0 0 0,0 0 0,0 35 0,0-35 0,0 0 0,0 0 0,0 0 0,0 36 0,0-36 0,0 0 0,0 0 0,0 35 0,0-35 0,0 0 0,0 40 0,0-40 0,0 44 0,-4-4 0,0-9 16,-1 4-16,5-8 15,0 4-15,0-5 0,-4 1 16,4 0-16,0-10 15,0-17-15,-5 18 16,5-5-16,-4-4 16,4-9-16,0 0 15,0 0-15,0 9 0,-4-9 16,4 0-16,0 0 15,0 0-15,0-4 16,0-14-16,0-9 16</inkml:trace>
  <inkml:trace contextRef="#ctx0" brushRef="#br0" timeOffset="12429">19213 7010 0,'0'0'0,"0"4"0,0-4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0,22 0 0,-22 0 0,0 0 0,0 0 0,0 0 0,0 0 0,0 0 0,18 5 0,-18-5 0,0 0 0,0 0 0,0 0 0,0 0 0,22 9 0,-22-9 0,0 0 0,0 0 0,0 0 0,26 4 0,-26-4 0,0 0 0,0 0 0,27 9 0,-27-9 0,0 0 0,40 4 0,-40-4 0,35 5 0,0 4 15,5-5-15,-5 5 16,9-9-16,0 0 15,-13 4-15,-4-4 16,3 0-16,-3 0 16,-14 0-16,-13 0 0,0 0 15,18 5-15,-14 4 16,-4-9-16,5 9 15,-1 4-15,-4 9 16,-4-4-16,-5 4 16,-4 9-16,-5 9 0,9-9 15,-26 53-15,22-49 16,-5 5-16,0 0 15,1-9-15,3 13 16,-3-8-16,8-5 16,-9 0-16,9 0 15,1-9-15,-1 4 0,4-4 16,5-4-16,-4 0 15,4-9-15,0-9 16,0 0-16,0 4 16,0-4-16,4 0 15,1-9-15,4-8 0,-5-1 16,-4-4-16,0 22 15</inkml:trace>
  <inkml:trace contextRef="#ctx0" brushRef="#br0" timeOffset="12622">19989 7391 0,'0'4'0,"0"-4"0,0 0 0,0 0 0,0 0 0,0 0 0,0 0 0,0 0 0,0 0 0,0 0 0,0 0 0,0 0 0,0 0 0,0 0 0,0 0 0,0 0 0,0 0 0,0 0 0,0 0 0,0 0 0,0 0 0,0 0 0,0 0 0,9 0 0,-9 0 0,0 0 0,0 0 0,0 0 0,18 0 0,-1-4 0,-17 4 0,0 0 0,0 0 0,22-9 0,-22 9 0,0 0 0,62-22 0,-62 22 0</inkml:trace>
  <inkml:trace contextRef="#ctx0" brushRef="#br0" timeOffset="13444">20933 7019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 0,9 5 0,0 0 0,0 0 0,0 0 0,0 0 0,0 0 0,0 0 0,0 0 0,0 0 0,0 0 0,0 0 0,-9-4 0,9 4 0,0 0 0,0 0 0,0 0 0,0 0 0,0 0 0,0 0 0,0 0 0,0 0 0,0 0 0,-9-9 0,9 9 0,0 0 0,0 0 0,0 0 0,0 0 0,0 0 0,0 0 0,0 0 0,0 0 0,0 0 0,0 0 0,0 0 0,0 0 0,0 0 0,0 0 0,0 0 0,0 0 0,0 0 0,-17 0 0,17 0 0,0 0 0,0 0 0,0 0 0,0 0 0,0 0 0,0 0 0,-13-4 0,13 4 0,0 0 0,0 0 0,0 0 0,0 0 0,0 0 0,-27 0 0,27 0 0,0 0 0,0 0 0,0 0 0,0 0 0,0 0 0,0 0 0,0 0 0,0 0 0,0 0 0,-26 0 0,26 0 0,0 0 0,0 0 0,-31-5 0,31 5 0,0 0 0,-35 5 0,35-5 0,-36 4 0,1-4 16,0 13-16,4-4 15,0 5-15,0-1 0,5 0 16,-1 5-16,10-5 15,3 5-15,1 4 16,4-4-16,5 4 16,-1 0-16,10-4 15,-1 4-15,5-4 0,4-1 16,5 1-16,0-5 15,4 5-15,0 0 16,4-9-16,1-5 16,4-4-16,-1 0 15,6 0-15,-10 0 0,9-13 16,-8-1-16,4 1 15,-9 0-15,4-5 16,-8 0-16,-1 5 16,1 0-16,-5-5 15,-8 5-15,-5 13 0,0 0 16,0 0-1,0 0-15,9-5 0,-5 5 16,-4 0-16,0 5 16,4 4-16,-12 4 15,3 9-15,1 0 16,-5 5-16,-4 4 15,4 4-15,0 1 0,0-1 16,0 0-16,1 1 16,-10 4-16,5-9 15,4 0-15,0 0 16,0-9-16,0 0 15,9-4-15,-4-1 16,0-3-16,4-14 0,0 0 16,0 0-16,0 0 15,0 0-15,0 0 16,0 4-16,0-4 15,0 0-15</inkml:trace>
  <inkml:trace contextRef="#ctx0" brushRef="#br0" timeOffset="17926">19010 8338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0,0-13 0,0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 0 0,4 0 0,0 0 0,0 0 0,0 0 0,0 0 0,0 0 0,0 0 0,0 0 0,0 0 0,0 0 0,0 0 0,0 0 0,0 0 0,0 0 0,0 0 0,0 0 0,0 0 0,0 0 0,0 0 0,0 0 0,0 0 0,0 0 0,0 0 0,0 0 0,0 0 0,0 0 0,0 0 0,0 0 0,-5 5 0,5-5 0,0 0 0,0 0 0,0 0 0,0 0 0,0 0 0,0 0 0,0 0 0,0 0 0,0 0 0,0 0 0,0 0 0,-4 9 0,4-9 0,0 0 0,0 0 0,0 0 0,0 0 0,0 0 0,0 0 0,0 0 0,0 0 0,0 0 0,0 0 0,0 0 0,0 0 0,0 0 0,0 0 0,0 0 0,0 0 0,0 0 0,0 0 0,0 0 0,0 0 0,0 0 0,-4 13 0,4-13 0,0 0 0,0 0 0,0 0 0,0 0 0,0 0 0,0 0 0,0 0 0,0 0 0,-5 18 0,5-18 0,0 0 0,0 0 0,0 0 0,0 0 0,0 0 0,0 0 0,0 0 0,-9 22 0,9-22 0,0 0 0,0 0 0,0 0 0,0 0 0,0 0 0,0 0 0,-8 13 0,8-13 0,0 0 0,0 0 0,0 0 0,0 0 0,0 0 0,-9 18 0,9-18 0,0 0 0,0 0 0,0 0 0,0 0 0,-9 22 0,9-22 0,0 0 0,0 0 0,0 0 0,-9 18 0,9-18 0,0 0 0,0 0 0,-9 22 0,9-22 0,0 0 0,-4 18 0,4-18 0,-4 17 0,-5 5 0,9-22 16,-9 14-16,9-14 16,0 0-16,0 0 0,0 0 15,0 13-15,0-13 16,0 0-16,0 0 15,0 0-15,4 9 16,5 0-16,4-5 16,1 1-16,8-5 0,0 0 15,4 0-15,5 0 16,0 0-16,0 0 15,8 4-15,-8 5 16,5 0-16,3 4 16,-12 5-16,4-1 15,-5 5-15,1 1 0,-10 3 16,5 1-16,-9-1 15,1 5-15,-10-4 16,-8 4-16,-1-9 16,-4 5-16,-8-1 15,-1-4-15,1 0 16,-14 5-16,9-9 0,-9-1 15,4 1-15,-4-5 16,5-4-16,-9 0 16,8-5-16,1 1 15,4-5-15,-5 4 16,10-8-16,-10-1 0,5-3 15,9-1-15,-9 4 16,4-17-16,9 4 16,9 18-16</inkml:trace>
  <inkml:trace contextRef="#ctx0" brushRef="#br0" timeOffset="18340">18935 8471 0,'0'-4'0,"5"-1"0,-5 5 0,0 0 0,0 0 0,0 0 0,0 0 0,0 0 0,0 0 0,0 0 0,0 0 0,0 0 0,0 0 0,0 0 0,0 0 0,0 0 0,0 0 0,0 0 0,0 0 0,0 0 0,0 0 0,0 0 0,0 0 0,0 0 0,0 0 0,0 0 0,0 0 0,0 0 0,0 0 0,0 0 0,0 0 0,0 0 0,0 0 0,0 0 0,9-4 0,-9 4 0,0 0 0,0 0 0,0 0 0,0 0 0,0 0 0,0 0 0,0 0 0,13-9 0,-13 9 0,0 0 0,0 0 0,0 0 0,0 0 0,0 0 0,0 0 0,17-5 0,-17 5 0,0 0 0,0 0 0,0 0 0,0 0 0,0 0 0,14-8 0,-14 8 0,0 0 0,0 0 0,0 0 0,0 0 0,17-9 0,-17 9 0,0 0 0,27-14 0,-27 14 0,0 0 0,0 0 0,26-13 0,-26 13 0,0 0 0,31-4 0,-31 4 0,31-9 0,4 0 15,9 5-15,-13 4 16,4-5-16,5 5 16,-9 0-16,4 0 0,-8-4 15,-1 4-15,-4 0 16,0 0-16,-22 0 15,0 0-15,0 0 16,18 4-16,-9 1 16,-5-1-16,1-4 0,-5 0 15,0 0-15,4 0 16</inkml:trace>
  <inkml:trace contextRef="#ctx0" brushRef="#br0" timeOffset="19059">19941 8533 0,'0'0'0,"0"0"0,0 0 0,0 0 0,0 0 0,0 0 0,0 0 0,0 0 0,0 0 0,0 0 0,0 0 0,0 0 0,0-4 0,0 4 0,0 0 0,0 0 0,-5-5 0,5 5 0,0 0 0,-8 0 0,8 0 0</inkml:trace>
  <inkml:trace contextRef="#ctx0" brushRef="#br0" timeOffset="20017">19742 8524 0,'5'0'0,"4"0"0,-9 0 0,0 0 0,0 0 0,0 0 0,0 0 0,0 0 0,0 0 0,0 0 0,4 0 0,-4 0 0,0 0 0,0 0 0,0 0 0,0 0 0,0 0 0,0 0 0,0 0 0,0 0 0,0 0 0,0 0 0,0 0 0,0 0 0,0 0 0,0 0 0,0 0 0,0 0 0,0 0 0,0 0 0,0 0 0,0 0 0,0 0 0,0 0 0,0 0 0,0 0 0,0 0 0,0 0 0,0 0 0,0 0 0,0 0 0,9 0 0,-9 0 0,0 0 0,0 0 0,0 0 0,0 0 0,0 0 0,0 0 0,0 0 0,0 0 0,0 0 0,0 0 0,0 0 0,0 0 0,0 0 0,0 0 0,0 0 0,0 0 0,0 0 0,0 0 0,0 0 0,0 0 0,0 0 0,0 0 0,0 0 0,0 0 0,0 0 0,0 0 0,0 0 0,0 0 0,9 0 0,-9 0 0,0 0 0,0 0 0,0 0 0,0 0 0,0 0 0,0 0 0,17-4 0,-17 4 0,0 0 0,0 0 0,0 0 0,0 0 0,22-5 0,-22 5 0,0 0 0,0 0 0,0 0 0,0 0 0,18-9 0,-18 9 0,0 0 0,0 0 0,0 0 0,26-8 0,-26 8 0,0 0 0,0 0 0,22-5 0,-22 5 0,0 0 0,31-4 0,-31 4 0,27-14 0,4 10 16,-9 0-16,9 4 16,-5-5-16,-8 5 0,8-4 15,-8 13-15,-1-1 16,-8 6-16,4 3 15,-8 6-15,-1-6 16,-13 14-16,5 0 16,-31 36-16,22-41 15,-36 36-15,23-31 16,-1-4-16,5-5 0,-4 4 15,-1-3-15,5-6 16,4 1-16,-4 0 16,9-9-16,0 4 15,9-4-15,-1-9 16,5 0-16,0 0 0,0 0 15,0 4-15,9-4 16,4 0-16,5 5 16,4-5-16,4 0 15,1-5-15,8 5 16,-8 0-16,8 0 15,-9 5-15,10 3 0,-10 1 16,5 4-16,-5-8 16,10 4-16,-14 0 15,8-5-15,-7-4 16,7 4-16,-16-4 15,-14 0-15,26-4 16,-8 4-16,-9 0 0</inkml:trace>
  <inkml:trace contextRef="#ctx0" brushRef="#br0" timeOffset="22269">19341 9591 0,'0'0'0,"0"0"0,0 0 0,0 0 0,0 0 0,0 0 0,0 0 0,0 0 0,0 0 0,-4 0 0,4 0 0,0 0 0,0 0 0,0 0 0,0 0 0,0 0 0,-9 9 0,9-9 0,0 0 0,0 0 0,0 0 0,0 0 0,0 0 0,0 0 0,0 0 0,0 0 0,0 0 0,0 0 0,0 0 0,0 0 0,0 0 0,0 0 0,0 0 0,0 0 0,0 9 0,0-9 0,-5 13 0,5-13 0,0 0 0,0 0 0,0 0 0,0 0 0,0 0 0,0 0 0,-8 18 0,8-18 0,0 0 0,0 0 0,0 0 0,0 0 0,0 22 0,0-22 0,0 0 0,0 0 0,0 0 0,0 26 0,0-26 0,0 0 0,0 0 0,-5 31 0,5-31 0,0 0 0,0 27 0,0-27 0,0 40 0,-4-5 15,4 14-15,-5-9 16,5 4-16,0 5 15,0-5-15,-4 5 16,4-1-16,-22 45 16,17-62-16,1 5 0,-5-1 15,9-13-15,-4 0 16,4-13-16,-5 0 15,14-13-15,4-10 16</inkml:trace>
  <inkml:trace contextRef="#ctx0" brushRef="#br0" timeOffset="22898">20025 9675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0,-9 0 0,9 0 0,0 0 0,-13 0 0,13 0 0,0 0 0,0 0 0,0 0 0,0 0 0,0 0 0,0 0 0,0 0 0,0 0 0,0 0 0,0 0 0,0 0 0,0 0 0,0 0 0,0 0 0,0 0 0,-14 0 0,14 0 0,0 0 0,0 0 0,0 0 0,0 0 0,0 0 0,-22 5 0,22-5 0,0 0 0,0 0 0,0 0 0,0 0 0,-26 8 0,26-8 0,0 0 0,0 0 0,0 0 0,-27 14 0,27-14 0,0 0 0,0 0 0,-22 13 0,22-13 0,0 0 0,-22 18 0,22-18 0,-30 17 0,7 10 15,1-5-15,9 9 0,-4 4 16,-1-4-16,14 5 16,-1-5-16,1 0 15,-1 0-15,14-5 16,4 10-16,1-14 15,3 0-15,1-4 16,8 0-16,-4-5 0,9-9 16,-4 1-16,8-5 15,-4-5-15,0-4 16,0 1-16,-5-10 15,0 5-15,1-10 16,-9-3-16,-1-1 0,1 5 16,-9-9-16,-5 5 15,0-1-15,-8 0 16,0-4-16,-1 5 15,-8-5-15,-5 4 16,1 5-16,8 5 16,-13-1-16,4 5 0,1 4 15,-1 0-15,0 4 16,18 5-16,0 0 15,-8-4-15,-1 0 16,9 4-16</inkml:trace>
  <inkml:trace contextRef="#ctx0" brushRef="#br0" timeOffset="23623">20646 9640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0,0 0 0,0 0 0,0 0 0,0 0 0,0 0 0,0 0 0,0 0 0,0 0 0,0 0 0,0 0 0,0 0 0,0 0 0,0 0 0,0 0 0,0 0 0,0-9 0,0 9 0,0 0 0,0 0 0,0 0 0,0 0 0,0 0 0,0 0 0,0 0 0,0 0 0,0 0 0,0 0 0,0 0 0,0 0 0,0 0 0,0 0 0,0 0 0,0 0 0,0 0 0,0 0 0,0 0 0,5-8 0,-5 8 0,0 0 0,0 0 0,0 0 0,0 0 0,0 0 0,0 0 0,0 0 0,13-14 0,-13 14 0,0 0 0,0 0 0,0 0 0,0 0 0,0 0 0,0 0 0,13-13 0,-13 13 0,0 0 0,0 0 0,0 0 0,0 0 0,0 0 0,22-4 0,-22 4 0,0 0 0,0 0 0,0 0 0,0 0 0,18-5 0,-18 5 0,0 0 0,0 0 0,0 0 0,31-9 0,-31 9 0,0 0 0,0 0 0,26-4 0,-26 4 0,0 0 0,35 0 0,-35 0 0,40 0 0,-5 4 16,5 5-16,-9 0 16,0 0-16,-9 9 15,0-1-15,-9 1 16,-4 4-16,-9-4 15,-9 4-15,-4 0 0,-9 0 16,0 5-16,-5-9 16,1 8-16,-1 1 15,5-5-15,-4-5 16,8 6-16,10-6 15,8-3-15,0 8 16,8-5-16,10-3 0,4 3 16,4-3-16,1-1 15,-1 9-15,5-9 16,-9 1-16,0-1 15,-8 0-15,-10 5 16,0-9-16,-8 9 0,-14-1 16,-8-3-16,-40 16 15,26-21-15,-4 5 16,4-1-16,-4 0 15,0-4-15,9-5 16,-5 1-16,9-1 16,9-4-16,0 0 0,13-4 15,5-5-15,4 0 16,9-9-16,8 1 15,1-1-15,4-4 16,53-27-16,-40 32 16,-4-6-16,-4 6 0</inkml:trace>
  <inkml:trace contextRef="#ctx0" brushRef="#br0" timeOffset="23818">21365 9914 0,'0'-9'0,"5"9"0,-5 0 0,0 0 0,0 0 0,0 0 0,0 0 0,0 0 0,0 0 0,0 0 0,0 0 0,0 0 0,0 0 0,0 0 0,0 0 0,0 0 0,0 0 0,0 0 0,0 0 0,0 0 0,0 0 0,0 0 0,0 0 0,0 0 0,0 0 0,0 0 0,0 0 0,0 0 0,0 0 0,0 0 0,0 0 0,0 0 0,0 0 0,0 0 0,0 0 0,0 0 0,4 0 0,-4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0 0,-9 0 0,0 0 0,0 0 0,0 0 0,0 0 0,4-4 0,-4 4 0,0 0 0,0 0 0,0 0 0,5-9 0,-5 9 0,0 0 0,0 0 0,8 0 0,-8 0 0,0 0 0,14-4 0,-14 4 0</inkml:trace>
  <inkml:trace contextRef="#ctx0" brushRef="#br0" timeOffset="24619">22410 9662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0,-9-8 0,9 8 0,0 0 0,0 0 0,0 0 0,0 0 0,0 0 0,0 0 0,0 0 0,-8-9 0,8 9 0,0 0 0,0 0 0,0 0 0,0 0 0,0 0 0,0 0 0,-9-9 0,9 9 0,0 0 0,0 0 0,0 0 0,0 0 0,0 0 0,-18-5 0,18 5 0,0 0 0,0 0 0,0 0 0,0 0 0,-22-8 0,22 8 0,0 0 0,0 0 0,0 0 0,-26-5 0,26 5 0,0 0 0,0 0 0,-31-9 0,31 9 0,0 0 0,-27 0 0,27 0 0,-35-9 0,-5 9 0,5-4 15,-5 4-15,14 4 16,-5 5-16,-4-4 15,13 4-15,-5-1 16,5 6-16,9-5 16,0 4-16,0 0 0,8 0 15,5 1-15,5 3 16,3-3-16,6-1 15,-1 5-15,9-5 16,4 0-16,1-8 16,8 8-16,-4-9 15,0-4-15,4 5 0,5-5 16,-1-5-16,-3-8 15,-10 4-15,5 0 16,-9-4-16,5 0 16,-10 0-16,-8-1 15,4 1-15,-8 4 0,-5 9 16,4-4-16,-4 4 15,0 0-15,0 0 16,4 0-16,-8 9 16,-5 4-16,5 5 15,-9-1-15,4 10 16,0-1-16,-4 1 0,-1 17 15,6-8-15,3-1 16,-8 0-16,0 10 16,4-5-16,0-5 15,0-4-15,5 0 16,-5-4-16,0 3 0,5-12 15,-1 4-15,1-4 16,4-18-16,0 0 16,0 0-16,0 0 15,0 0-15,0 0 16,0 0-16,0 0 15,0 4-15,0-4 0,0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8" units="1/cm"/>
          <inkml:channelProperty channel="T" name="resolution" value="1" units="1/dev"/>
        </inkml:channelProperties>
      </inkml:inkSource>
      <inkml:timestamp xml:id="ts0" timeString="2018-09-17T10:59:23.9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1943 1454 0,'0'1'0,"0"2"0,0-3 0,0 0 0,0 0 0,0 0 0,0 0 0,0 0 0,0 2 0,0-2 0,0 0 0,0 0 0,0 0 0,0 0 0,0 5 0,0-5 0,0 0 0,0 0 0,0 0 0,0 0 0,0 0 0,0 0 0,0 0 0,0 5 0,0-5 0,0 0 0,-1 8 0,1-8 0,0 7 0,0 4 0,0 12 0,0-12 0,0 1 16,-4 28-16,1-15 16,3-13-16,-3 29 15,1-15-15,1-13 16,1 16-16,-1-1 15,5 11-15,-1-16 16,-1 4-16,3 13 16,-5-12-16,6 12 0,-4-14 15,3 14-15,-1-2 16,2-2-16,-2 3 15,0-2-15,1 2 16,-3-11-16,3 16 16,0-2-16,-1 2 0,1-2 15,-4-12-15,7 31 16,-6-31-16,1 31 15,-2-31-15,-1 16 16,0 3-16,-1-1 16,3-2-16,-2 2 15,-1-3-15,0 2 0,1 1 16,0-1-16,0-1 15,0 3-15,0-1 16,-6-2-16,3 0 16,-3 0-16,0 0 15,3-2-15,-1 0 16,3-2-16,-4 1 0,1-2 15,3-12-15,0 16 16,-2-5-16,3-10 16,-3 14-16,2-16 15,1 1-15,-1 14 16,1-15-16,0-1 0,0 15 15,0-15-15,0 0 16,0 0-16,3 11 16,-3-26-16,0 15 15,3-3-15,-3-11 16,4 25-16,-3-25 15,-1-1-15,0 14 0,1-13 16,-1-1-16,0 1 16,0 1-16,0-2 15,0 0-15,0-1 16,-1 2-16,-2 11 15,2-14-15,0-1 0,-2 2 16,1-3-16,-1 1 16,1-1-16,0 1 15,0-2-15,0 1 16,1-1-16,0-1 15,1 0-15,-1 0 16,1 0-16,-1-2 0,1 0 16,1 0-16,0 0 15,-1-4-15,2 4 16,-1-2-16,1 1 15,-1 0-15,3 0 16,-1 0-16,-1-1 16,-2-2-16,4 1 0,1 2 15,-1-2-15,2 1 16,-2-2-16,3 0 15,-1 1-15,2-1 16,0 0-16,2 0 16,0 0-16,14-3 0,-2 0 15,-12 2-15,14-3 16,-12 4-16,0-1 15,26-3-15,-26 2 16,13 2-16,0-2 16,-13 2-16,16-3 15,-2 3-15,0-2 0,2 2 16,-1-1-16,-1 1 15,0 0-15,2 0 16,0 0-16,0 0 16,1 0-16,-1 0 15,1 0-15,1 0 16,-1 0-16,1 0 0,12 0 15,-14 0-15,-1 0 16,1 0-16,1 0 16,13 3-16,-15-2 15,14 2-15,-28-3 16,31 0-16,-17 0 0,2 0 15,13 3-15,-16-3 16,2 0-16,2 0 16,-1 0-16,1 0 15,-1 0-15,11 2 16,-26-2-16,29 0 15,-17 0-15,3 0 16,-1 0-16,2 0 0,0 0 16,-1 0-16,3 0 15,-4 0-15,14 2 16,-16-2-16,0 0 15,0 0-15,0 0 16,-1 0-16,1 0 0,-13 0 16,14-2-16,-1 1 15,0-2-15,0 2 16,-2 0-16,1 0 15,-13 1-15,16 0 16,-2-1-16,2 1 16,0 2-16,-4-2 0,-12 1 15,14-1-15,0 1 16,-14-1-16,13 2 15,-1 1-15,-13-3 16,1 0-16,12 0 16,-13 1-16,0-1 0,2 1 15,-3-1-15,2 0 16,-2 1-16,-1-1 15,1 0-15,0 0 16,-2 0-16,1 0 16,-1 0-16,0 0 15,-2 0-15,1 0 0,-2 0 16,-1 0-16,1 0 15,-5 0-15,0 0 16,0 0-16,0 0 16,0 0-16,0 0 15,0 0-15,0 0 16,0 0-16,0 0 0,0 0 15,0 0-15,0 0 16,2 1-16,-2-1 16,2 2-16,-2-2 15,1 1-15,-1-1 16,0 0-16,1 4 0,-1 0 15,-1-3-15,0 3 16,-1 0-16,0-1 16,1 0-16,-1 1 15,1 0-15,0 0 16,0 0-16,1-1 15,0-3-15,0 5 0,0-5 16,0 4-16,0-4 16,0 0-16,0 0 15,0 0-15,0 0 16,0 0-16,0 0 15,0 0-15,0 0 16,0 2-16,0-1 0,0-1 16,0-1-16,0 0 15,0-2-15,1-3 16,1 3-16,-1-4 16,-1 1-16,0-1 15,0 0-15,0-1 0,0-1 16,0 0-16,0 3 15,0-1-15,0-1 16,0 2-16,0 0 16,0 0-16,1 1 15,0 1-15,-1 4 16,0 0-16,3-4 0,0 2 15,2 1-15,-1 0 16,1 1-16,1 2 16,11 3-16,-10-1 15,9 5-15,-8-6 16,0 3-16,8 3 0,-10-3 15,10 4-15,-11-6 16,2 0-16,-2 0 16,1-1-16,-2 2 15,-1-1-15,0-2 16,0 0-16,-2-1 15,-1-1-15,0 2 0,-2-2 16,-1 1-16,0-1 16,-1 0-16,-3 0 15,1 1-15,-2 0 16,-1-1-16,0 0 15,-2 0-15,2 1 16,-12 2-16,11 0 0,3-1 16,-15 4-16,14-3 15,3 0-15,-4 1 16,0 1-16,3-1 15,-2 1-15,1 0 16,0-1-16,1-1 0,0-2 16</inkml:trace>
  <inkml:trace contextRef="#ctx0" brushRef="#br0" timeOffset="26138">1937 4546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1 0,-2-1 0,0 0 0,0 0 0,0 0 0,0 0 0,0 0 0,0 0 0,0 0 0,1 2 0,-1-2 0,0 0 0,0 0 0,0 0 0,0 0 0,0 0 0,0 0 0,0 0 0,0 0 0,0 0 0,0 0 0,0 0 0,0 0 0,0 0 0,0 0 0,0 0 0,0 0 0,0 0 0,0 0 0,0 0 0,0 0 0,0 0 0,0 0 0,0 0 0,0 0 0,0 0 0,0 0 0,0 0 0,2 1 0,-2-1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3 0,-2-3 0,0 0 0,0 0 0,0 0 0,0 0 0,0 0 0,0 0 0,0 0 0,0 0 0,0 0 0,0 0 0,0 0 0,0 0 0,0 0 0,0 0 0,0 0 0,0 0 0,0 0 0,0 0 0,0 0 0,0 0 0,0 0 0,0 0 0,0 0 0,1 3 0,-1-3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2 0,-2-2 0,0 0 0,0 0 0,0 0 0,0 0 0,0 0 0,0 0 0,0 0 0,0 0 0,0 0 0,0 0 0,0 0 0,0 0 0,0 0 0,0 0 0,-2 1 0,2-1 0,0 0 0,0 0 0,0 0 0,0 0 0,0 0 0,0 0 0,0 0 0,0 0 0,0 0 0,0 0 0,0 0 0,0 0 0,0 0 0,0 0 0,0 0 0,0 0 0,0 0 0,0 0 0,0 0 0,0 0 0,0 0 0,0 0 0,0 0 0,-2 2 0,2-2 0,0 0 0,0 0 0,0 0 0,0 0 0,0 0 0,0 0 0,0 0 0,0 0 0,0 0 0,-2 0 0,2 0 0,0 0 0,0 0 0,0 0 0,0 0 0,0 0 0,0 0 0,0 0 0,0 0 0,-2 1 0,2-1 0,0 0 0,0 0 0,0 0 0,0 0 0,0 0 0,0 0 0,0 0 0,-4 0 0,4 0 0,0 0 0,0 0 0,0 0 0,0 0 0,0 0 0,0 0 0,-3 0 0,3 0 0,0 0 0,0 0 0,0 0 0,0 0 0,0 0 0,-4 2 0,4-2 0,0 0 0,0 0 0,0 0 0,0 0 0,-6 1 0,6-1 0,0 0 0,0 0 0,0 0 0,-5 1 0,5-1 0,0 0 0,0 0 0,-5 2 0,5-2 0,0 0 0,-5 1 0,5-1 0,-5 4 0,-1-1 15,2 0-15,-1 1 16,1 1-16,2 0 15,-2 0-15,1 0 0,0 2 16,2-1-16,0 1 16,0 0-16,2 0 15,0 0-15,1 1 16,2 1-16,0-1 15,-1-1-15,2-1 0,9 6 16,-10-7-16,3 1 16,-2-2-16,3 0 15,-2-2-15,1 0 16,-1 0-16,2-1 15,-2-2-15,0 0 16,0-1-16,0-1 0,-1 1 16,0-3-16,-1 0 15,-1 1-15,1-2 16,-2 0-16,1 0 15,-2-2-15,-1 1 16,0-1-16,1 2 0,-2-1 16,0-1-16,0 1 15,-1 0-15,0-1 16,-1 2-16,0-1 15,0 3-15,0-1 16,-1 1-16,1-1 16,-2 2-16,0-1 15,0 0-15,0 2 0,0 1 16,-2 1-16,0 0 15,0 0-15,1 0 16,-1 2-16,2-1 16,1 2-16,0-1 0</inkml:trace>
  <inkml:trace contextRef="#ctx0" brushRef="#br0" timeOffset="32760">4239 4501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1 0,-2-1 0,0 0 0,0 0 0,0 0 0,0 0 0,0 0 0,0 0 0,0 0 0,0 0 0,0 1 0,0-1 0,0 0 0,0 0 0,0 0 0,0 0 0,0 0 0,0 0 0,0 0 0,0 3 0,0-3 0,0 0 0,0 0 0,0 0 0,0 0 0,0 0 0,0 0 0,0 3 0,0-3 0,0 0 0,0 0 0,0 0 0,0 0 0,0 0 0,0 4 0,0-4 0,0 0 0,0 0 0,0 0 0,0 0 0,0 6 0,0-6 0,0 0 0,0 0 0,0 0 0,0 5 0,0-5 0,0 0 0,0 0 0,0 7 0,0-7 0,0 0 0,0 6 0,0-6 0,0 6 0,0 1 15,0 0-15,0-1 16,0-1-16,0 2 15,0-7-15,-1 6 0,0 0 16,0-1-16,1-5 16,0 0-16,0 3 15,0-2-15,2 0 16,0 0-16</inkml:trace>
  <inkml:trace contextRef="#ctx0" brushRef="#br0" timeOffset="33542">4080 4654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0 0,-1 0 0,0 0 0,0 0 0,0 0 0,0 0 0,0 0 0,0 0 0,0 0 0,0 0 0,3 0 0,-3 0 0,0 0 0,0 0 0,0 0 0,0 0 0,0 0 0,0 0 0,0 0 0,2 0 0,-2 0 0,0 0 0,0 0 0,0 0 0,0 0 0,0 0 0,0 0 0,4-2 0,-4 2 0,0 0 0,0 0 0,0 0 0,0 0 0,4-1 0,-4 1 0,0 0 0,0 0 0,0 0 0,0 0 0,4-2 0,-4 2 0,0 0 0,0 0 0,0 0 0,6-3 0,-6 3 0,0 0 0,0 0 0,6-2 0,-6 2 0,0 0 0,6-3 0,-6 3 0,5-2 0,2 0 0,-2 0 16,1 1-16,-1 0 15,-2 1-15,0 0 16,0 0-16,-3 0 0,2 3 15,-1 0-15,-1 0 16,-3 0-16,0 1 16,-1 1-16,2-2 15,-4 2-15,0-1 16,1 1-16,-2 0 0,3-1 15,-2 0-15,2 0 16,-1 0-16,0 0 16,2-1-16,0-1 15,1 1-15,1 1 16,0-1-16,1-3 15,0 2-15,0-2 0,2 3 16,2 0-16,-1-2 16,2 2-16,2-1 15,-1-1-15,0 0 16,2 0-16,0-1 15,-1 0-15,2 0 16,-1 0-16,1 0 0,-1 0 16,0-1-16,1-2 15,-2 1-15,-1 1 16</inkml:trace>
  <inkml:trace contextRef="#ctx0" brushRef="#br0" timeOffset="34115">4297 4633 0,'-2'0'0,"2"0"0,0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 0 0,3 0 0,0 0 0,-3 0 0,3 0 0,0 0 0,0 0 0,0 0 0,0 0 0,0 0 0,0 0 0,0 0 0,0 0 0,0 0 0,0 0 0,0 0 0,0 0 0,0 0 0,0 0 0,0 0 0,-5 0 0,5 0 0,0 0 0,0 0 0,0 0 0,0 0 0,0 0 0,-4 2 0,4-2 0,0 0 0,0 0 0,0 0 0,0 0 0,-5 1 0,5-1 0,0 0 0,0 0 0,0 0 0,-4 2 0,4-2 0,0 0 0,0 0 0,-4 4 0,4-4 0,0 0 0,-5 2 0,5-2 0,-5 4 0,2 0 15,-1-1-15,0 0 0,3 2 16,0 0-16,1-1 15,0 1-15,0-2 16,2 0-16,-1 0 16,3-2-16,-4-1 15,4 2-15,1-1 16,-5-1-16,4 0 0,0 0 15,1-2-15,-2 1 16,1-2-16,-1 0 16,0-1-16,0 1 15,0-1-15,-2 0 16,0-3-16,-1 3 15,0 0-15,-2 0 0,1 0 16,-2 0-16,0 0 16,0 1-16,3 3 15,-2-4-15,2 4 16,-1-3-16,0 1 15,2 2-15,3 0 0,9-2 16</inkml:trace>
  <inkml:trace contextRef="#ctx0" brushRef="#br0" timeOffset="34703">4417 4650 0,'0'1'0,"-2"0"0,2-1 0,0 0 0,0 0 0,0 0 0,0 0 0,0 0 0,0 0 0,0 0 0,0 0 0,-3 2 0,3-2 0,0 0 0,0 0 0,0 0 0,0 0 0,0 0 0,0 0 0,0 0 0,-4 1 0,4-1 0,0 0 0,0 0 0,0 0 0,0 0 0,0 0 0,0 0 0,-3 0 0,3 0 0,0 0 0,0 0 0,0 0 0,0 0 0,0 0 0,-3 0 0,3 0 0,0 0 0,0 0 0,0 0 0,0 0 0,-4 0 0,4 0 0,0 0 0,0 0 0,0 0 0,-4 0 0,4 0 0,0 0 0,0 0 0,-6 0 0,6 0 0,0 0 0,-5 0 0,5 0 0,-6-1 0,2 1 0,-3 0 16,2 0-16,-2 0 15,2 1-15,0 1 0,0 0 16,1 1-16,-1 1 15,1-2-15,4 1 16,-1 0-16,1 0 16,1 1-16,3-1 15,1 0-15,-1-1 0,2 1 16,0-1-16,0-1 15,1-1-15,0 1 16,-1-1-16,-1-1 16,0-1-16,-1-1 15,0 0-15,-1-1 16,-2 1-16,0-1 0,-1-1 15,-1 0-15,0-1 16,-2 1-16,0 1 16,-1-1-16,1 2 15,0 0-15,-1 0 16,1 0-16,1 2 0,2 1 15,-1 0-15,0 0 16,1-1-16,2 1 16,0 1-16,1-1 15,2 0-15,-5 0 16</inkml:trace>
  <inkml:trace contextRef="#ctx0" brushRef="#br0" timeOffset="35183">4526 4666 0,'0'0'0,"0"-2"0,0 2 0,0 0 0,0 0 0,0 0 0,0 0 0,0 0 0,0 0 0,0 0 0,0-3 0,0 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0,-1-2 0,1 2 0,0 0 0,0 0 0,0 0 0,0 0 0,0 0 0,0 0 0,0 0 0,0 0 0,0 0 0,-2-2 0,2 2 0,0 0 0,0 0 0,0 0 0,-2-1 0,2 1 0,0 0 0,0 0 0,0 0 0,0 0 0,0 0 0,0 0 0,0 0 0,-3-1 0,3 1 0,0 0 0,0 0 0,0 0 0,0 0 0,0 0 0,0 0 0,0 0 0,0 0 0,0 0 0,0 0 0,0 0 0,0 0 0,0 0 0,-5-1 0,5 1 0,0 0 0,0 0 0,0 0 0,0 0 0,-4-2 0,4 2 0,0 0 0,0 0 0,0 0 0,-5 0 0,5 0 0,0 0 0,0 0 0,-6 0 0,6 0 0,0 0 0,-6 0 0,6 0 0,-6 2 0,2-1 0,0 1 15,0 1-15,2 0 16,0 1-16,1 0 16,2-1-16,0 0 0,2 1 15,0 0-15,2-1 16,-1 0-16,3 0 15,0-1-15,1 0 16,-3-1-16,2-1 16,-2 0-16,0-3 15,-1 0-15,0 1 0,-1 0 16,0-1-16,-2-1 15,0-1-15,-2 0 16,-1 1-16,-1-1 16,-1-2-16,2 2 15,-2-1-15,-1 1 0,1-1 16,-6-5-16</inkml:trace>
  <inkml:trace contextRef="#ctx0" brushRef="#br1" timeOffset="-213567.73">1939 4492 0,'0'0'0,"0"0"0,0 0 0,0 0 0,0 0 0,0 0 0,0 0 0,0 0 0,0 0 0,0 0 0,0 0 0,0 0 0,0 0 0,0 0 0,0 0 0,0 1 0,0-1 0,0 0 0,0 0 0,0 0 0,0 0 0,0 0 0,0 0 0,0 0 0,0 0 0,0 0 0,0 0 0,0 0 0,0 0 0,0 0 0,0 0 0,0 0 0,0 0 0,0 0 0,0 0 0,0 0 0,0 0 0,0 0 0,0 0 0,0 0 0,2 1 0,-2-1 0,0 0 0,0 0 0,0 0 0,0 0 0,0 0 0,0 0 0,0 0 0,0 0 0,0 0 0,1 2 0,-1-2 0,0 0 0,0 0 0,0 0 0,0 0 0,0 0 0,0 0 0,0 0 0,0 0 0,0 0 0,0 0 0,0 0 0,0 0 0,0 0 0,0 0 0,0 0 0,0 0 0,3 2 0,-3-2 0,0 0 0,0 0 0,0 0 0,0 0 0,0 0 0,0 0 0,3 3 0,-3-3 0,0 0 0,0 0 0,0 0 0,0 0 0,0 0 0,3 2 0,-3-2 0,0 0 0,0 0 0,0 0 0,0 0 0,3 3 0,-3-3 0,0 0 0,0 0 0,0 0 0,2 2 0,-2-2 0,0 0 0,0 0 0,0 0 0,0 0 0,0 0 0,3 2 0,-3-2 0</inkml:trace>
  <inkml:trace contextRef="#ctx0" brushRef="#br0" timeOffset="-209926.73">2239 4482 0,'0'0'0,"0"0"0,0 0 0,0 0 0,0 0 0,0 0 0,0 0 0,0 0 0,0 0 0,0 0 0,0 0 0,0 0 0,0 0 0,0 0 0,0 0 0,0 0 0,0 0 0,0 1 0,0-1 0,0 0 0,0 0 0,0 0 0,0 0 0,0 0 0,0 0 0,0 0 0,0 0 0,0 0 0,0 0 0,0 0 0,0 0 0,0 0 0,0 3 0,0-3 0,0 0 0,0 0 0,0 0 0,0 0 0,0 0 0,0 0 0,0 0 0,0 0 0,0 0 0,0 0 0,0 0 0,0 0 0,0 3 0,0-3 0,0 0 0,0 0 0,0 0 0,0 0 0,0 0 0,0 0 0,0 0 0,0 0 0,0 0 0,0 0 0,0 0 0,0 0 0,0 0 0,0 0 0,0 0 0,0 0 0,0 0 0,0 0 0,0 0 0,0 0 0,0 0 0,0 0 0,0 0 0,0 0 0,0 0 0,0 0 0,0 0 0,0 0 0,0 0 0,0 0 0,0 0 0,0 0 0,0 0 0,0 0 0,0 3 0,0-3 0,0 0 0,0 0 0,0 0 0,0 0 0,0 0 0,0 0 0,0 0 0,0 0 0,0 0 0,0 0 0,0 0 0,0 0 0,0 0 0,0 0 0,0 0 0,0 0 0,0 0 0,0 0 0,0 0 0,0 0 0,0 0 0,0 0 0,0 0 0,0 0 0,0 0 0,0 4 0,0-4 0,0 0 0,0 0 0,0 0 0,0 0 0,0 0 0,0 4 0,0-4 0,0 0 0,0 0 0,0 0 0,0 0 0,1 3 0,-1-3 0,0 0 0,0 0 0,0 0 0,1 5 0,-1-5 0,0 0 0,0 0 0,0 4 0,0-4 0,0 0 0,0 3 0,0-3 0,1 6 0,0-2 0,0 3 16,0-2-16,-1-1 16,2 1-16,-2 1 15,0-1-15,0 1 0,0-1 16,1 0-16,0-1 15,2-2-15,-1-1 16,-2 0-16,1 0 16</inkml:trace>
  <inkml:trace contextRef="#ctx0" brushRef="#br0" timeOffset="-208887.73">2224 4634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0,-1 2 0,1-2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1 0,1-1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0,0 0 0,0 0 0,0 0 0,0 0 0,0 0 0,0 0 0,0 0 0,0 0 0,0 0 0,0 0 0,0 0 0,0 0 0,1-2 0,-1 2 0,0 0 0,0 0 0,0 0 0,0 0 0,0 0 0,0 0 0,0 0 0,0 0 0,0 0 0,0 0 0,0 0 0,0 0 0,0 0 0,0 0 0,0 0 0,0 0 0,0 0 0,0 0 0,0 0 0,0 0 0,0 0 0,0 0 0,0 0 0,0 0 0,0 0 0,0 0 0,0 0 0,0 0 0,0 0 0,0 0 0,0 0 0,1-1 0,-1 1 0,0 0 0,0 0 0,0 0 0,0 0 0,0 0 0,2-2 0,-2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0,4-1 0,-4 1 0,0 0 0,0 0 0,0 0 0,0 0 0,0 0 0,0 0 0,0 0 0,0 0 0,0 0 0,0 0 0,0 0 0,4-2 0,-4 2 0,0 0 0,0 0 0,0 0 0,0 0 0,0 0 0,0 0 0,0 0 0,0 0 0,0 0 0,0 0 0,0 0 0,0 0 0,0 0 0,0 0 0,0 0 0,0 0 0,0 0 0,0 0 0,0 0 0,0 0 0,0 0 0,0 0 0,0 0 0,0 0 0,0 0 0,0 0 0,4 0 0,-4 0 0,0 0 0,0 0 0,0 0 0,0 0 0,0 0 0,0 0 0,0 0 0,0 0 0,0 0 0,0 0 0,0 0 0,0 0 0,0 0 0,0 0 0,0 0 0,0 0 0,0 0 0,0 0 0,0 0 0,0 0 0,0 0 0,0 0 0,0 0 0,0 0 0,0 0 0,4-1 0,-4 1 0,0 0 0,0 0 0,0 0 0,0 0 0,0 0 0,0 0 0,0 0 0,0 0 0,0 0 0,0 0 0,0 0 0,0 0 0,0 0 0,0 0 0,0 0 0,0 0 0,0 0 0,4 0 0,-4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 2 0,-3-2 0,0 0 0,0 0 0,0 0 0,0 0 0,0 0 0,0 0 0,0 0 0,0 0 0,0 0 0,0 0 0,0 0 0,0 0 0,0 0 0,0 0 0,0 0 0,0 0 0,0 0 0,0 0 0,0 0 0,0 0 0,3 1 0,-3-1 0,0 0 0,0 0 0,0 0 0,0 0 0,0 0 0,0 0 0,0 0 0,0 0 0,0 0 0,0 0 0,0 0 0,0 0 0,0 0 0,0 0 0,0 0 0,0 0 0,0 0 0,0 0 0,1 2 0,-1-2 0,0 0 0,0 0 0,0 0 0,0 0 0,0 0 0,0 0 0,0 0 0,0 0 0,0 0 0,0 0 0,0 0 0,0 0 0,0 0 0,0 0 0,0 0 0,0 0 0,0 0 0,1 3 0,-1-3 0,0 0 0,0 0 0,0 0 0,0 0 0,0 0 0,0 0 0,0 0 0,0 0 0,0 0 0,0 0 0,0 0 0,0 3 0,0-3 0,0 0 0,0 0 0,0 0 0,0 0 0,0 0 0,0 0 0,0 0 0,0 0 0,0 0 0,0 0 0,0 0 0,0 0 0,0 0 0,0 0 0,0 0 0,-1 3 0,1-3 0,0 0 0,0 0 0,0 0 0,0 0 0,0 0 0,0 0 0,0 0 0,0 0 0,0 0 0,0 0 0,0 0 0,0 0 0,0 0 0,0 0 0,-2 3 0,2-3 0,0 0 0,0 0 0,0 0 0,0 0 0,0 0 0,0 0 0,0 0 0,0 0 0,0 0 0,0 0 0,0 0 0,0 0 0,0 0 0,-3 4 0,3-4 0,0 0 0,0 0 0,0 0 0,0 0 0,0 0 0,0 0 0,0 0 0,0 0 0,0 0 0,0 0 0,0 0 0,0 0 0,-2 4 0,2-4 0,0 0 0,0 0 0,0 0 0,0 0 0,0 0 0,0 0 0,0 0 0,0 0 0,-2 3 0,2-3 0,0 0 0,0 0 0,0 0 0,0 0 0,0 0 0,0 0 0,0 0 0,0 0 0,0 0 0,0 0 0,-4 3 0,4-3 0,0 0 0,0 0 0,0 0 0,0 0 0,0 0 0,0 0 0,0 0 0,0 0 0,0 0 0,-3 4 0,3-4 0,0 0 0,0 0 0,0 0 0,0 0 0,0 0 0,0 0 0,0 0 0,0 0 0,-3 3 0,3-3 0,0 0 0,0 0 0,0 0 0,0 0 0,0 0 0,0 0 0,0 0 0,0 0 0,0 0 0,0 0 0,0 0 0,0 0 0,0 0 0,0 0 0,0 0 0,0 0 0,0 0 0,0 0 0,0 0 0,0 0 0,0 0 0,0 0 0,0 0 0,0 0 0,0 0 0,0 0 0,0 0 0,0 0 0,-3 3 0,3-3 0,0 0 0,0 0 0,0 0 0,0 0 0,0 0 0,0 0 0,0 0 0,0 0 0,0 0 0,0 0 0,0 0 0,0 0 0,-3 4 0,3-4 0,0 0 0,0 0 15,0 0-15,0 0 16,0 0-16,0 0 16,0 0-16,-2 3 15,2-3-15,0 0 16,0 0-16,-2 0 15,1 0-15,1 0 0,0 0 16,0 0-16,0 0 16,0 0-16,0 0 15,0 0-15,0 0 16,0 0-16,0 0 15,0 0-15,0 0 0,0 0 16,0 0-16,0 0 16,0-1-16,0 1 15</inkml:trace>
  <inkml:trace contextRef="#ctx0" brushRef="#br0" timeOffset="-207332.73">2211 4606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0,-1-2 0,1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0,-2-2 0,2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1 0,2-1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1 0,2-1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3 0,2-3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2 0,1-2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 0,0-3 0,0 0 0,0 0 0,0 0 0,0 0 0,0 0 0,0 0 0,0 0 0,0 0 0,0 0 0,0 0 0,0 0 0,0 0 0,0 0 0,0 0 0,0 0 0,0 0 0,0 0 0,0 0 0,0 0 0,0 0 0,0 0 0,0 0 0,0 0 0,0 6 0,0-6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2 0,1-2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 0,0-3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0 0,-1 0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0,0 0 0,0 0 0,0 0 0,0-2 0,0 2 0,0 0 0,0 0 0,0 0 0,0 0 0,0 0 0,0 0 0,0 0 0,0 0 0,0 0 0,0 0 0,0 0 0,0 0 0,0 0 0,0 0 0,0 0 0,0 0 0,0 0 0,0 0 0,0 0 0,2-1 0,-2 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 0 0,-3 0 0,0 0 0,0 0 0,0 0 0,0 0 0,0 0 0,0 0 0,0 0 0,0 0 0,0 0 0,0 0 0,0 0 0,0 0 0,0 0 0,0 0 0,0 0 0,0 0 0,0 0 0,0 0 0,0 0 0,0 0 0,0 0 0,0 0 0,0 0 0,0 0 0,0 0 0,0 0 0,0 0 0,0 0 0,0 0 0,0 0 0,0 0 0,0 0 0,0 0 0,0 0 0,0 0 0,0 0 0,0 0 0,0 0 0,0 0 0,0 0 0,0 0 0,3-2 0,-3 2 0,0 0 0,0 0 0,0 0 0,0 0 0,0 0 0,0 0 0,0 0 0,0 0 0,0 0 0,0 0 0,0 0 0,0 0 0,0 0 0,0 0 0,0 0 0,0 0 0,3-2 0,-3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0 0,-2 0 0,0 0 0,0 0 0,0 0 0,0 0 0,0 0 0,0 0 0,0 0 0,0 0 0,0 0 0,0 0 0,0 0 0,0 0 0,0 0 0,0 0 0,0 0 0,0 0 0,0 0 0,0 0 0,0 0 0,0 0 0,0 0 0,0 0 0,0 0 0,0 0 0,0 0 0,0 0 0,0 0 0,0 0 0,0 0 0,0 0 0,0 0 0,0 0 0,0 0 0,0 0 0,4 2 0,-4-2 0,0 0 0,0 0 0,0 0 0,0 0 0,0 0 0,0 0 0,0 0 0,0 0 0,2 0 0,-2 0 0,0 0 0,0 0 0,0 0 0,0 0 0,0 0 0,0 0 0,0 0 0,3 3 0,-3-3 0,0 0 0,0 0 0,0 0 0,0 0 0,0 0 0,0 0 0,0 0 0,0 0 0,0 0 0,0 0 0,0 0 0,0 0 0,0 0 0,1 4 0,-1-4 0,0 0 0,0 0 0,0 0 0,0 0 0,0 2 0,0-2 0,0 0 0,0 0 0,0 0 0,0 0 0,0 0 0,0 0 0,0 0 0,1 4 0,-1-4 0,0 0 0,0 5 0,0-5 0,-1 4 0,1 1 0,-2-1 15,1 1-15,-2 0 0,0-2 16,1 2-16,0-2 16,-2 2-16,0-1 15,1 0-15,0 0 16,-1 0-16,0-2 15,4-2-15,0 0 0,0 0 16,0 0-16,0 0 16,0 0-16,0 0 15,0 0-15,0 0 16,-2 2-16,1 0 15,1-2-15,0 1 16,2 0-16,-1-1 0,3 2 16,0-1-16,1-1 15,0 0-15,1 2 16,0-2-16,-1 2 15,0-2-15,1 1 16,-1 0-16,0-1 16,0 0-16,-3 0 0,3 0 15,-5 0-15,4-1 16,-1 0-16,-3 1 15,4-2-15,-4 2 16,4-2-16,-2 0 16,-2 2-16,0-2 0,-1 0 15</inkml:trace>
  <inkml:trace contextRef="#ctx0" brushRef="#br0" timeOffset="-206809.73">2320 4633 0,'0'0'0,"0"0"0,0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0,-1-1 0,1 1 0,-2 0 0,2 0 0,0 0 0,0 0 0,0 0 0,0 0 0,0 0 0,0 0 0,0 0 0,0 0 0,0 0 0,0 0 0,0 0 0,0 0 0,0 0 0,0 0 0,0 0 0,0 0 0,0 0 0,0 0 0,0 0 0,0 0 0,0 0 0,0 0 0,0 0 0,0 0 0,0 0 0,-3 0 0,3 0 0,0 0 0,0 0 0,0 0 0,0 0 0,0 0 0,0 0 0,0 0 0,0 0 0,0 0 0,0 0 0,0 0 0,0 0 0,0 0 0,0 0 0,0 0 0,0 0 0,0 0 0,0 0 0,0 0 0,0 0 0,0 0 0,-3 0 0,3 0 0,0 0 0,0 0 0,0 0 0,0 0 0,0 0 0,0 0 0,0 0 0,0 0 0,0 0 0,0 0 0,0 0 0,0 0 0,0 0 0,0 0 0,0 0 0,0 0 0,0 0 0,0 0 0,0 0 0,0 0 0,0 0 0,0 0 0,0 0 0,0 0 0,0 0 0,-4 1 0,4-1 0,0 0 0,0 0 0,0 0 0,0 0 0,0 0 0,-4 2 0,4-2 0,0 0 0,0 0 0,0 0 0,0 0 0,-4 2 0,4-2 0,0 0 0,0 0 0,0 0 0,-4 2 0,4-2 0,0 0 0,0 0 0,-4 4 0,4-4 0,0 0 0,-3 3 0,3-3 0,-3 4 0,2 0 15,0 0-15,0 1 0,2 0 16,0-1-16,0 0 16,1-2-16,2 1 15,-4-3-15,4 1 16,-4-1-16,2 1 15,2-1-15,0 0 0,-4 0 16,4-2-16,-2 1 16,0-2-16,0 0 15,-1-1-15,0 0 16,-1-1-16,1-1 15,-1 2-15,-2-1 16,1 1-16,-1-1 0,2 5 16,0-5-16,-1 1 15,1 0-15,0 4 16,1-4-16,1 0 15,1 1-15,-1 1 16,2 0-16,-1 1 0</inkml:trace>
  <inkml:trace contextRef="#ctx0" brushRef="#br0" timeOffset="-206364.73">2383 4628 0,'0'0'0,"0"0"0,0 0 0,0 0 0,0 0 0,0 0 0,0 0 0,0 0 0,0 0 0,0 0 0,0 0 0,0 0 0,0 0 0,0 0 0,0 0 0,0 0 0,0 0 0,0 0 0,0 0 0,0 0 0,0 0 0,0 0 0,-1 2 0,1-2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1 0,2-1 0,0 0 0,0 0 0,0 0 0,0 0 0,0 0 0,0 0 0,0 0 0,0 0 0,0 0 0,0 0 0,0 0 0,0 0 0,-2 0 0,2 0 0,0 0 0,0 0 0,0 0 0,0 0 0,0 0 0,0 0 0,0 0 0,0 0 0,-3 0 0,3 0 0,0 0 0,0 0 0,0 0 0,0 0 0,0 0 0,0 0 0,0 0 0,0 0 0,0 0 0,0 0 0,0 0 0,0 0 0,0 0 0,0 0 0,0 0 0,0 0 0,0 0 0,0 0 0,0 0 0,0 0 0,0 0 0,-2 0 0,2 0 0,0 0 0,0 0 0,0 0 0,0 0 0,0 0 0,0 0 0,0 0 0,0 0 0,0 0 0,0 0 0,0 0 0,0 0 0,0 0 0,0 0 0,0 0 0,0 0 0,0 0 0,-4 0 0,4 0 0,0 0 0,0 0 0,0 0 0,0 0 0,0 0 0,0 0 0,0 0 0,0 0 0,0 0 0,0 0 0,0 0 0,0 0 0,0 0 0,-5 1 0,5-1 0,0 0 0,0 0 0,0 0 0,0 0 0,-4 1 0,4-1 0,0 0 0,0 0 0,0 0 0,-5 2 0,5-2 0,0 0 0,0 0 0,-4 2 0,4-2 0,0 0 0,-3 3 0,3-3 0,-4 3 0,2-1 0,0 2 15,1-1-15,0 0 16,2 1-16,0 1 0,3-1 15,-2 0-15,1-1 16,1-1-16,1 0 16,0 1-16,0-3 15,-1 2-15,1-2 16,-5 0-16,0 0 0,3 0 15,-1-1-15,1 0 16,-1-1-16,-1-1 16,-1 0-16,1-3 15,-1 1-15,0-2 16,2 2-16,-1-2 0,3-5 15</inkml:trace>
  <inkml:trace contextRef="#ctx0" brushRef="#br0" timeOffset="-205778.73">2524 4482 0,'0'0'0,"0"0"0,0 0 0,0 0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0,-2 2 0,2-2 0,0 0 0,0 0 0,0 0 0,0 0 0,0 0 0,0 0 0,0 0 0,0 0 0,0 0 0,0 0 0,0 0 0,0 0 0,0 0 0,-1 2 0,1-2 0,0 0 0,0 0 0,-1 2 0,1-2 0,0 0 0,0 0 0,0 0 0,0 0 0,0 0 0,0 0 0,0 0 0,0 0 0,0 0 0,0 0 0,0 0 0,0 3 0,0-3 0,0 0 0,0 0 0,0 0 0,0 0 0,0 0 0,0 0 0,0 0 0,0 0 0,0 0 0,0 0 0,0 0 0,0 0 0,0 0 0,0 0 0,0 0 0,0 0 0,0 0 0,0 0 0,0 0 0,0 0 0,0 0 0,-1 2 0,1-2 0,0 0 0,0 0 0,0 0 0,0 0 0,0 0 0,0 0 0,0 0 0,0 0 0,-1 3 0,1-3 0,0 0 0,0 0 0,0 0 0,0 0 0,0 0 0,0 0 0,0 0 0,-1 3 0,1-3 0,0 0 0,0 0 0,0 0 0,0 0 0,0 0 0,0 0 0,0 4 0,0-4 0,0 0 0,0 0 0,0 0 0,0 0 0,0 0 0,0 0 0,0 0 0,0 0 0,0 0 0,0 0 0,0 3 0,0-3 0,0 0 0,0 0 0,0 0 0,0 4 0,0-4 0,0 0 0,0 0 0,-1 3 0,1-3 0,0 0 0,0 5 0,0-5 0,0 5 0,1 1 0,-1-1 15,1-2-15,1 1 16,0-1-16,-2-3 16,3 2-16,0 2 15</inkml:trace>
  <inkml:trace contextRef="#ctx0" brushRef="#br0" timeOffset="-205004.73">2484 4608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1 0,1-1 0,0 0 0,0 0 0,0 0 0,0 0 0,0 0 0,0 0 0,0 0 0,0 0 0,0 0 0,0 0 0,0 0 0,0 0 0,0 0 0,0 0 0,0 0 0,0 0 0,0 0 0,0 0 0,0 0 0,0 0 0,0 0 0,0 0 0,0 0 0,-1 1 0,1-1 0,0 0 0,0 0 0,0 0 0,0 0 0,0 0 0,0 0 0,0 0 0,0 0 0,0 0 0,0 0 0,0 0 0,0 0 0,0 0 0,0 0 0,0 0 0,0 0 0,0 0 0,0 0 0,0 0 0,-2 1 0,2-1 0,0 0 0,0 0 0,0 0 0,0 0 0,0 0 0,0 0 0,0 0 0,-2 2 0,2-2 0,0 0 0,0 0 0,0 0 0,0 0 0,0 0 0,0 0 0,-1 3 0,1-3 0,0 0 0,0 0 0,0 0 0,0 0 0,-3 4 0,3-4 0,0 0 0,0 0 0,0 0 0,0 0 0,-3 3 0,3-3 0,0 0 0,0 0 0,0 0 0,-4 2 0,4-2 0,0 0 0,0 0 0,-2 5 0,2-5 0,0 0 0,-3 4 0,3-4 0,-3 5 0,1 0 0,0-1 0,1 0 15,1-4-15,0 4 16,0 1-16,0 0 16,0-2-16,2 0 15,1 1-15,1-3 16,-1 1-16,2 0 0,1-1 15,-1 0-15,1 0 16,0 0-16,1-1 16,-2 0-16,2 0 15,-2 0-15,1-1 16,-2-1-16,0 1 15,-2-1-15,0-1 16,-1-2-16,0 1 0,0 0 16,1-2-16</inkml:trace>
  <inkml:trace contextRef="#ctx0" brushRef="#br0" timeOffset="-204702.73">2511 4621 0,'0'0'0,"0"0"0,0 0 0,0 0 0,0 0 0,0 0 0,0 0 0,0 0 0,0 0 0,0 0 0,0 0 0,0 0 0,0 0 0,0 0 0,0 0 0,0 0 0,0 0 0,0 0 0,0 0 0,0 0 0,0 0 0,0 0 0,0 0 0,0 0 0,0 0 0,0 0 0,0 2 0,0-2 0,0 0 0,0 0 0,0 0 0,0 0 0,0 0 0,0 0 0,0 0 0,0 0 0,0 0 0,0 0 0,0 0 0,0 0 0,0 0 0,0 0 0,0 0 0,0 0 0,0 0 0,0 0 0,0 0 0,0 4 0,0-4 0,0 0 0,0 0 0,0 0 0,0 0 0,0 0 0,0 0 0,0 0 0,0 0 0,0 0 0,0 0 0,0 0 0,0 0 0,0 0 0,0 0 0,0 0 0,0 5 0,0-5 0,0 0 0,0 0 0,0 0 0,0 0 0,0 0 0,0 0 0,0 0 0,0 0 0,0 5 0,0-5 0,0 0 0,0 0 0,0 0 0,0 7 0,0-7 0,0 0 0,0 0 0,0 5 0,0-5 0,0 0 0,0 6 0,0-6 0,0 6 0,0 3 15,0-2-15,0-2 16,0 0-16,1-1 16,-1-4-16,0 0 0,2 4 15,0-1-15,2-2 16,0-1-16,-1-2 15,0 1-15,1 0 16,0-1-16,8-2 16</inkml:trace>
  <inkml:trace contextRef="#ctx0" brushRef="#br0" timeOffset="-204209.73">2591 4617 0,'0'0'0,"0"0"0,0 0 0,0 0 0,0 0 0,0 0 0,0 0 0,0 0 0,0 0 0,0 0 0,-1 0 0,1 0 0,0 0 0,0 0 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0,0 0 0,0 0 0,0 0 0,0 0 0,0 0 0,0 0 0,-2 0 0,2 0 0,0 0 0,0 0 0,0 0 0,0 0 0,0 0 0,0 0 0,0 0 0,0 0 0,0 0 0,-3 1 0,3-1 0,0 0 0,0 0 0,0 0 0,0 0 0,0 0 0,0 0 0,0 0 0,0 0 0,0 0 0,0 0 0,0 0 0,0 0 0,0 0 0,0 0 0,0 0 0,0 0 0,0 0 0,-4 3 0,4-3 0,0 0 0,0 0 0,0 0 0,0 0 0,0 0 0,0 0 0,-2 2 0,2-2 0,0 0 0,0 0 0,0 0 0,0 0 0,0 0 0,-3 2 0,3-2 0,0 0 0,0 0 0,0 0 0,0 0 0,-4 4 0,4-4 0,0 0 0,0 0 0,0 0 0,-2 4 0,2-4 0,0 0 0,0 0 0,-2 5 0,2-5 0,0 0 0,-1 4 0,1-4 0,0 4 0,-1 2 0,2-3 15,0 1-15,2 0 16,0 0-16,2 0 15,-2-2-15,3 0 0,-3-1 16,3 0-16,-1-1 16,-1-1-16,2-1 15,-3-1-15,1 0 16,-2 1-16,0-2 15,-1 1-15,0 0 0,-2-1 16,0 1-16,-1-2 16,-1 2-16,0-1 15,1 1-15,-2 1 16,-1-1-16,5 3 15,0 0-15,0 0 16,0 0-16,-2-2 0,1 0 16,1 2-16,1-2 15,3-1-15</inkml:trace>
  <inkml:trace contextRef="#ctx0" brushRef="#br0" timeOffset="-203454.73">2682 4606 0,'0'0'0,"0"0"0,0 0 0,0 0 0,0 0 0,0 0 0,0 0 0,0 0 0,-1 1 0,1-1 0,-2 2 0,2-2 0,0 0 0,0 0 0,0 0 0,0 0 0,0 0 0,0 0 0,0 0 0,0 0 0,0 0 0,0 0 0,0 0 0,0 0 0,0 0 0,0 0 0,0 0 0,0 0 0,0 0 0,0 0 0,0 0 0,0 0 0,0 0 0,0 0 0,0 0 0,0 0 0,0 0 0,0 0 0,0 0 0,0 0 0,0 0 0,0 0 0,0 0 0,0 0 0,0 0 0,0 0 0,0 0 0,0 0 0,-2 3 0,2-3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 0 0,3 0 0,0 0 0,0 0 0,0 0 0,0 0 0,0 0 0,0 0 0,0 0 0,0 0 0,-2 2 0,2-2 0,0 0 0,0 0 0,0 0 0,0 0 0,0 0 0,0 0 0,0 0 0,0 0 0,0 0 0,0 0 0,0 0 0,0 0 0,0 0 0,0 0 0,0 0 0,-4 2 0,4-2 0,0 0 0,0 0 0,0 0 0,0 0 0,0 0 0,0 0 0,0 0 0,0 0 0,0 0 0,0 0 0,0 0 0,-5 1 0,5-1 0,0 0 0,0 0 0,0 0 0,-2 3 0,2-3 0,0 0 0,0 0 0,-4 3 0,4-3 0,0 0 0,-5 2 0,5-2 0,-4 3 0,1 1 15,-1-1-15,1 0 16,3-3-16,0 0 0,-1 5 15,1-1-15,0 1 16,2-1-16,1 1 16,0 0-16,1-2 15,2 0-15,0-1 16,-3 0-16,3-1 15,-1-1-15,-1 0 0,0 0 16,-4 0-16,0 0 16,0 0-16,2-1 15,0-1-15,-2-2 16,0 1-16,0 3 15,-2-4-15,1 0 16,-2 0-16,0-1 0,-1-1 16,2 2-16,-2 0 15,1 1-15,1 0 16,2-2-16,-2 0 15,4 0-15,-2 2 16,1 1-16,0 0 0</inkml:trace>
  <inkml:trace contextRef="#ctx0" brushRef="#br0" timeOffset="-202826.73">2792 4473 0,'0'0'0,"0"0"0,0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4 0,0-4 0,0 0 0,0 0 0,0 0 0,0 0 0,0 0 0,0 0 0,0 0 0,0 0 0,0 0 0,0 0 0,0 0 0,0 0 0,0 0 0,0 0 0,0 0 0,0 0 0,0 0 0,0 3 0,0-3 0,0 0 0,0 0 0,0 0 0,0 0 0,0 0 0,0 0 0,0 4 0,0-4 0,0 0 0,0 0 0,0 0 0,0 0 0,0 0 0,0 3 0,0-3 0,0 0 0,0 0 0,0 0 0,0 0 0,0 6 0,0-6 0,0 0 0,0 0 0,0 0 0,0 0 0,0 0 0,0 0 0,0 0 0,0 5 0,0-5 0,0 0 0,0 6 0,0-6 0,0 4 0,0 3 16,0-7-16,0 5 15,0-5-15,0 0 16,0 0-16,2 6 0,2 4 16</inkml:trace>
  <inkml:trace contextRef="#ctx0" brushRef="#br0" timeOffset="-201426.73">2752 4625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 0,0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0 0,-1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0 0,-1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0,-2-2 0,2 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 0,0 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0,0 1 0,0-1 0,0 0 0,0 0 0,0 0 0,0 0 0,0 0 0,0 0 0,0 0 0,0 0 0,0 0 0,0 0 0,0 0 0,0 0 0,0 0 0,0 0 0,-1 0 0,1 0 0,0 0 0,0 0 0,0 0 0,0 0 0,0 0 0,0 0 0,0 0 0,0 0 0,0 0 0,0 0 0,0 0 0,0 0 0,0 0 0,0 2 0,0-2 0,0 0 0,0 0 0,0 0 0,0 0 0,0 0 0,0 0 0,0 0 0,0 0 0,0 0 0,0 0 0,0 0 0,0 0 0,0 2 0,0-2 0,0 0 0,0 0 0,0 0 0,0 0 0,0 0 0,0 0 0,0 0 0,0 0 0,0 0 0,0 0 0,0 0 0,0 0 0,0 0 0,0 0 0,0 0 0,0 0 0,0 0 0,0 0 0,0 0 0,0 0 0,0 0 0,0 0 0,0 0 0,-2 2 0,2-2 0,0 0 0,0 0 0,0 0 0,0 0 0,0 0 0,0 0 0,0 0 0,0 0 0,0 0 0,-1 3 0,1-3 0,0 0 0,0 0 0,0 0 0,0 0 0,0 0 0,0 0 0,0 0 0,0 0 0,0 3 0,0-3 0,0 0 0,0 0 0,0 0 0,0 0 0,0 0 0,0 0 0,0 0 0,0 4 0,0-4 0,0 0 0,0 0 0,0 0 0,0 0 0,0 0 0,0 0 0,-1 5 0,1-5 0,0 0 0,0 0 0,0 0 0,0 0 0,0 0 0,0 3 0,0-3 0,0 0 0,0 0 0,0 0 0,0 0 0,0 5 0,0-5 0,0 0 0,0 0 0,0 0 0,1 4 0,-1-4 0,0 0 0,0 0 0,1 4 0,-1-4 0,0 0 0,2 5 0,-2-5 0,2 5 0,2-2 0,0 0 0,0-1 15,1-1-15,0 0 16,0 0-16,1-1 16,-2 0-16,-4 0 15,0 0-15,5-1 16,-5 1-16,0 0 15,1-1-15,0-1 16,-1 0-16,-2-1 0,0 1 16,-1 0-16,-1-1 15,-1 0-15,0 1 16,0 1-16,0 0 15,1 0-15,0 1 16,0 0-16,4 0 0,0 0 16,-2 0-16,1 0 15,2 0-15,1 0 16,1 0-16,2-1 15,-1-2-15,3 1 16,15-1-16,-13 1 0</inkml:trace>
  <inkml:trace contextRef="#ctx0" brushRef="#br0" timeOffset="-200925.73">2874 4625 0,'0'0'0,"-2"0"0,2 0 0,0 0 0,0 0 0,0 0 0,0 0 0,0 0 0,0 0 0,0 0 0,0 0 0,0 0 0,0 0 0,0 0 0,0 0 0,0 0 0,0 0 0,0 0 0,0 0 0,0 0 0,0 0 0,0 0 0,0 0 0,0 0 0,-2 2 0,2-2 0,0 0 0,0 0 0,0 0 0,0 0 0,0 0 0,0 0 0,0 0 0,0 0 0,0 0 0,0 0 0,0 0 0,0 0 0,0 0 0,0 0 0,0 0 0,0 0 0,0 0 0,-2 1 0,2-1 0,0 0 0,0 0 0,0 0 0,0 0 0,0 0 0,0 0 0,-1 1 0,1-1 0,0 0 0,0 0 0,0 0 0,0 0 0,0 0 0,-4 0 0,4 0 0,0 0 0,0 0 0,0 0 0,0 0 0,0 0 0,0 0 0,0 0 0,0 0 0,0 0 0,0 0 0,0 0 0,0 0 0,0 0 0,0 0 0,0 0 0,0 0 0,0 0 0,-4 1 0,4-1 0,0 0 0,0 0 0,0 0 0,0 0 0,0 0 0,0 0 0,0 0 0,-4 2 0,4-2 0,0 0 0,0 0 0,0 0 0,0 0 0,0 0 0,0 0 0,-4 1 0,4-1 0,0 0 0,0 0 0,0 0 0,0 0 0,0 0 0,-5 2 0,5-2 0,0 0 0,0 0 0,0 0 0,0 0 0,-3 2 0,3-2 0,0 0 0,0 0 0,0 0 0,0 0 0,0 0 0,0 0 0,0 0 0,-3 3 0,3-3 0,0 0 0,0 0 0,0 0 0,-3 3 0,2 0 0,0 1 16,0 0-16,2-1 15,1 1-15,1-1 16,0 1-16,1-1 0,2-1 15,-2 0-15,1-1 16,0-1-16,-1 0 16,-4 0-16,0 0 15,4-1-15,-4 1 16,3-2-16,-2-1 0,0-1 15,-1 1-15,-1-1 16,-2 0-16,0 1 16,0 0-16,0-1 15,-2 2-15,1-1 16,0 0-16,-2 1 15,2 0-15,3 1 0,-1-1 16,1 0-16,1 2 16,1 0-16,1-1 15,0 1-15,5 0 16</inkml:trace>
  <inkml:trace contextRef="#ctx0" brushRef="#br0" timeOffset="-200553.73">2939 4628 0,'0'0'0,"0"0"0,0 0 0,0 0 0,0 0 0,0 0 0,0 0 0,0 0 0,0 0 0,0 0 0,0 0 0,0 0 0,0 0 0,0 0 0,0 0 0,0 0 0,0 0 0,0 0 0,-1 0 0,1 0 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0,-3 1 0,3-1 0,0 0 0,0 0 0,0 0 0,0 0 0,0 0 0,0 0 0,0 0 0,0 0 0,0 0 0,0 0 0,-4 0 0,4 0 0,0 0 0,0 0 0,0 0 0,0 0 0,0 0 0,0 0 0,0 0 0,0 0 0,0 0 0,-2 1 0,2-1 0,0 0 0,0 0 0,0 0 0,0 0 0,0 0 0,0 0 0,0 0 0,0 0 0,0 0 0,0 0 0,0 0 0,0 0 0,0 0 0,0 0 0,0 0 0,0 0 0,0 0 0,-5 1 0,5-1 0,0 0 0,0 0 0,0 0 0,0 0 0,0 0 0,0 0 0,0 0 0,0 0 0,0 0 0,0 0 0,0 0 0,0 0 0,0 0 0,-3 2 0,3-2 0,0 0 0,0 0 0,0 0 0,0 0 0,-4 1 0,4-1 0,0 0 0,0 0 0,0 0 0,-4 3 0,4-3 0,0 0 0,0 0 0,-4 2 0,4-2 0,0 0 0,-4 3 0,4-3 0,-3 2 0,1 2 0,0 0 0,2-1 16,0-1-16,0 3 15,3-1-15,0 0 16,0 0-16,2-1 16,1-1-16,-2 0 15,1-1-15,-1 0 0,2 0 16,-1-1-16,-1-1 15,0-1-15,-2-1 16,0 0-16,0-3 16,0 1-16,-1-5 15</inkml:trace>
  <inkml:trace contextRef="#ctx0" brushRef="#br0" timeOffset="-56374.73">1891 4122 0,'0'0'0,"0"0"0,0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2 0,-1-2 0,0 0 0,0 0 0,0 0 0,0 0 0,0 0 0,0 0 0,2 1 0,-2-1 0,0 0 0,0 0 0,0 0 0,0 0 0,0 0 0,3 2 0,-3-2 0,0 0 0,0 0 0,0 0 0,0 0 0,5 0 0,-5 0 0,0 0 0,0 0 0,0 0 0,5 1 0,-5-1 0,0 0 0,0 0 0,8 0 0,-8 0 0,0 0 0,8 1 0,-8-1 0,10 1 0,12 0 15,-14-1-15,4 0 16,-2 0-16,-1 0 0,1 0 16,-1 0-16,-3-2 15,11-2-15</inkml:trace>
  <inkml:trace contextRef="#ctx0" brushRef="#br0" timeOffset="-55319.73">1698 4086 0,'0'0'0,"0"2"0,0-2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1 0,2-1 0,0 0 0,0 0 0,0 0 0,0 0 0,0 0 0,0 0 0,0 0 0,0 0 0,0 0 0,0 0 0,0 0 0,0 0 0,0 0 0,0 0 0,0 0 0,0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0 0,1-1 0,0 1 0,0 0 0,0 0 0,0 0 0,0 0 0,0 0 0,0 0 0,0 0 0,0 0 0,0 0 0,0 0 0,0 0 0,0 0 0,0 0 0,0 0 0,0 0 0,0 0 0,0 0 0,0 0 0,0 0 0,1-3 0,-1 3 0,0 0 0,0 0 0,0 0 0,0 0 0,0 0 0,0 0 0,0 0 0,0 0 0,0 0 0,0 0 0,0 0 0,0 0 0,0 0 0,0 0 0,0 0 0,0 0 0,0 0 0,0 0 0,2-3 0,-2 3 0,0 0 0,0 0 0,0 0 0,0 0 0,0 0 0,0 0 0,0 0 0,0 0 0,0 0 0,0 0 0,0 0 0,0 0 0,0 0 0,0 0 0,0 0 0,0 0 0,0 0 0,3-2 0,-3 2 0,0 0 0,0 0 0,0 0 0,0 0 0,0 0 0,0 0 0,0 0 0,0 0 0,0 0 0,0 0 0,0 0 0,4-2 0,-4 2 0,0 0 0,0 0 0,0 0 0,0 0 0,0 0 0,0 0 0,0 0 0,0 0 0,0 0 0,0 0 0,0 0 0,0 0 0,0 0 0,0 0 0,0 0 0,3-2 0,-3 2 0,0 0 0,0 0 0,0 0 0,0 0 0,0 0 0,0 0 0,0 0 0,0 0 0,0 0 0,0 0 0,0 0 0,0 0 0,0 0 0,0 0 0,4-1 0,-4 1 0,0 0 0,0 0 0,0 0 0,0 0 0,0 0 0,0 0 0,0 0 0,0 0 0,0 0 0,0 0 0,0 0 0,0 0 0,0 0 0,4-2 0,-4 2 0,0 0 0,0 0 0,0 0 0,0 0 0,0 0 0,0 0 0,0 0 0,0 0 0,0 0 0,0 0 0,0 0 0,0 0 0,4-2 0,-4 2 0,0 0 0,0 0 0,0 0 0,0 0 0,0 0 0,0 0 0,0 0 0,0 0 0,5 0 0,-5 0 0,0 0 0,0 0 0,0 0 0,0 0 0,0 0 0,0 0 0,0 0 0,0 0 0,0 0 0,0 0 0,2 0 0,-2 0 0,0 0 0,0 0 0,0 0 0,0 0 0,0 0 0,0 0 0,0 0 0,0 0 0,0 0 0,2 0 0,-2 0 0,0 0 0,0 0 0,0 0 0,0 0 0,0 0 0,0 0 0,0 0 0,0 0 0,3 2 0,-3-2 0,0 0 0,0 0 0,0 0 0,0 0 0,0 0 0,0 0 0,0 0 0,1 3 0,-1-3 0,0 0 0,0 0 0,0 0 0,0 0 0,0 0 0,0 0 0,-1 3 0,1-3 0,0 0 0,0 0 0,0 0 0,0 0 0,0 0 0,-3 5 0,3-5 0,0 0 0,0 0 0,0 0 0,0 0 0,-3 5 0,3-5 0,0 0 0,0 0 0,0 0 0,-10 13 0,10-13 0,0 0 0,0 0 0,-5 5 0,5-5 0,0 0 0,-13 13 0,13-13 0,-6 5 0,1 0 0,-3 0 0,4 1 16,-2-2-16,1 1 16,3-2-16,-1 0 15,1 0-15,3 0 16,-1-2-16,3 1 15,0 0-15,2-1 16,-1-1-16,1 0 0,2 0 16,-1 0-16,1 0 15,1 0-15,-2 2 16,2-1-16,-2 0 15,0-1-15,-1 0 16,1-1-16,0-1 16,-3 1-16,1-2 0,0 1 15</inkml:trace>
  <inkml:trace contextRef="#ctx0" brushRef="#br0" timeOffset="-54839.73">1805 4077 0,'0'0'0,"0"0"0,0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0,0 0 0,0 0 0,0 0 0,0 0 0,0 0 0,0 0 0,0 0 0,0 0 0,0 0 0,0 0 0,0 0 0,0 0 0,0 0 0,0 0 0,0 0 0,0 0 0,-3 0 0,3 0 0,0 0 0,0 0 0,0 0 0,0 0 0,0 0 0,0 0 0,0 0 0,-3 1 0,3-1 0,0 0 0,0 0 0,0 0 0,0 0 0,0 0 0,0 0 0,-3 1 0,3-1 0,0 0 0,0 0 0,0 0 0,0 0 0,0 0 0,-4 3 0,4-3 0,0 0 0,0 0 0,0 0 0,0 0 0,-4 4 0,4-4 0,0 0 0,0 0 0,0 0 0,-3 3 0,3-3 0,0 0 0,0 0 0,-5 4 0,5-4 0,0 0 0,-3 6 0,3-6 0,-3 5 0,0 0 0,1 2 15,1-1-15,0 0 16,2-1-16,1 0 16,1 1-16,-1-3 15,2 0-15,0 0 16,1-2-16,1 0 0,-1-2 15,-1-1-15,1 0 16,-2-1-16,1 0 16,-1-1-16,0-1 15,-2 1-15,0-2 16,-2 1-16,0-3 15,-1 2-15,0 1 0,0-3 16,0 1-16,1-2 16,0 1-16,1-1 15,-1 2-15,1-7 16</inkml:trace>
  <inkml:trace contextRef="#ctx0" brushRef="#br0" timeOffset="-54310.73">1861 3783 0,'0'0'0,"1"0"0,-1 0 0,0 0 0,0 0 0,0 0 0,0 0 0,0 0 0,0 0 0,0 0 0,0 0 0,0 0 0,0 0 0,0 0 0,0 0 0,0 0 0,0 0 0,0 2 0,0-2 0,0 0 0,0 0 0,0 0 0,0 0 0,0 0 0,0 0 0,0 0 0,0 0 0,0 0 0,0 0 0,0 0 0,0 0 0,0 0 0,1 0 0,-1 0 0,0 0 0,0 0 0,0 0 0,0 0 0,0 0 0,0 0 0,0 0 0,0 0 0,0 0 0,0 0 0,0 0 0,0 0 0,0 2 0,0-2 0,0 0 0,0 0 0,0 0 0,0 0 0,0 0 0,0 0 0,0 0 0,0 0 0,0 0 0,0 0 0,0 0 0,0 0 0,0 0 0,0 0 0,0 0 0,0 0 0,0 0 0,0 0 0,0 0 0,0 0 0,0 0 0,0 0 0,0 0 0,2 2 0,-2-2 0,0 0 0,0 0 0,0 0 0,0 0 0,0 0 0,0 0 0,0 0 0,0 0 0,0 0 0,0 0 0,0 0 0,0 0 0,0 0 0,0 0 0,0 0 0,0 0 0,0 0 0,0 0 0,0 0 0,0 0 0,0 0 0,0 0 0,0 0 0,0 0 0,0 0 0,0 0 0,0 0 0,0 0 0,3 2 0,-3-2 0,0 0 0,0 0 0,0 0 0,0 0 0,0 0 0,0 0 0,2 1 0,-2-1 0,0 0 0,0 0 0,0 0 0,0 0 0,0 0 0,4 2 0,-4-2 0,0 0 0,0 0 0,0 0 0,0 0 0,6 0 0,-6 0 0,0 0 0,0 0 0,0 0 0,3 0 0,-3 0 0,0 0 0,0 0 0,7 1 0,-7-1 0,0 0 0,7 0 0,-7 0 0,7 0 0,0 0 0,1 0 16,1 0-16,-2 0 15,0-3-15,2 2 16,-3 0-16,0-1 0,-2 1 15,0-1-15,0 0 16,-4 2-16,1-2 16,-1 1-16,-2-1 15</inkml:trace>
  <inkml:trace contextRef="#ctx0" brushRef="#br0" timeOffset="-53600.73">1722 3722 0,'-2'0'0,"2"0"0,0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2 0,2-2 0,0 0 0,0 0 0,0 0 0,0 0 0,0 0 0,0 0 0,-4 2 0,4-2 0,0 0 0,0 0 0,0 0 0,0 0 0,0 0 0,-2 1 0,2-1 0,0 0 0,0 0 0,0 0 0,0 0 0,-3 4 0,3-4 0,0 0 0,0 0 0,0 0 0,-3 3 0,3-3 0,0 0 0,0 0 0,-4 7 0,4-7 0,0 0 0,-4 5 0,4-5 0,-4 7 0,-1-1 0,2 1 16,-2 1-16,2-1 15,-1-1-15,0 2 16,1-3-16,1 2 16,0-2-16,0-1 15,1-1-15,1-3 0,-1 4 16,3-1-16,0 0 15,1-2-15,1 1 16,0 0-16,0 0 16,2-2-16,0 0 15,0 0-15,0 1 16,1-1-16,-1 0 0,1 0 15,-3 0-15,-4 0 16,6-2-16,-3 0 16,0-1-16,-1 2 15,2 1-15</inkml:trace>
  <inkml:trace contextRef="#ctx0" brushRef="#br0" timeOffset="-53349.73">1715 3792 0,'0'-2'0,"0"2"0,0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4 0,0-4 0,0 0 0,0 0 0,0 0 0,0 0 0,0 0 0,0 0 0,0 0 0,0 0 0,-1 2 0,1-2 0,0 0 0,0 0 0,0 0 0,0 0 0,0 0 0,0 0 0,0 2 0,0-2 0,0 0 0,0 0 0,0 0 0,0 0 0,0 0 0,0 0 0,-2 4 0,2-4 0,0 0 0,0 0 0,0 0 0,0 0 0,0 0 0,0 3 0,0-3 0,0 0 0,0 0 0,0 0 0,0 0 0,-1 6 0,1-6 0,0 0 0,0 0 0,0 0 0,0 4 0,0-4 0,0 0 0,0 0 0,0 6 0,0-6 0,0 0 0,0 6 0,0-6 0,0 7 0,0-1 0,0 0 16,0-2-16,0 0 0,0-1 15,0-2-15,0 0 16,0-2-16</inkml:trace>
  <inkml:trace contextRef="#ctx0" brushRef="#br0" timeOffset="-52906.73">1787 3759 0,'-1'0'0,"0"-1"0,1 1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 0 0,3 0 0,0 0 0,0 0 0,0 0 0,0 0 0,0 0 0,0 0 0,0 0 0,0 0 0,0 0 0,0 0 0,-3 0 0,3 0 0,0 0 0,0 0 0,0 0 0,0 0 0,0 0 0,0 0 0,0 0 0,0 0 0,0 0 0,0 0 0,0 0 0,0 0 0,0 0 0,0 0 0,0 0 0,0 0 0,0 0 0,0 0 0,0 0 0,0 0 0,0 0 0,0 0 0,0 0 0,0 0 0,0 0 0,0 0 0,0 0 0,0 0 0,-4 0 0,4 0 0,0 0 0,0 0 0,0 0 0,0 0 0,0 0 0,0 0 0,-3 2 0,3-2 0,0 0 0,0 0 0,0 0 0,0 0 0,0 0 0,-4 2 0,4-2 0,0 0 0,0 0 0,0 0 0,0 0 0,-4 2 0,4-2 0,0 0 0,0 0 0,0 0 0,-4 4 0,4-4 0,0 0 0,0 0 0,-3 4 0,3-4 0,0 0 0,-4 4 0,4-4 0,-2 6 0,0-1 15,2 0-15,-1 0 16,1 1-16,1-2 16,1 2-16,0-3 15,2-1-15,0 1 16,-1-2-16,2 0 0,0-2 15,-1 0-15,0 0 16,1-2-16,-1 1 16,0 0-16,-1-3 15,-2 2-15,0-3 16,0 1-16,-1-1 15,0 0-15,-2-1 0,1-1 16,1 1-16,-1-1 16,0-2-16,0-9 15</inkml:trace>
  <inkml:trace contextRef="#ctx0" brushRef="#br0" timeOffset="-52482.73">1885 3542 0,'0'0'0,"-2"0"0,2 0 0,0 0 0,0 0 0,0 0 0,-2 1 0,2-1 0,0 0 0,0 0 0,0 2 0,0-2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1 0,0-1 0,0 0 0,0 0 0,0 0 0,0 0 0,0 0 0,0 0 0,0 0 0,2 2 0,-2-2 0,0 0 0,0 0 0,0 0 0,0 0 0,0 0 0,0 0 0,2 2 0,-2-2 0,0 0 0,0 0 0,0 0 0,0 0 0,5 1 0,-5-1 0,0 0 0,0 0 0,0 0 0,0 0 0,5 0 0,-5 0 0,0 0 0,0 0 0,0 0 0,7 0 0,-7 0 0,0 0 0,0 0 0,7 0 0,-7 0 0,0 0 0,8 0 0,-8 0 0,9 0 0,0 0 0,-1 0 16,3 0-16,-3 0 15,-1 0-15,1-1 0,-3-1 16,-1 1-16,2-3 15</inkml:trace>
  <inkml:trace contextRef="#ctx0" brushRef="#br0" timeOffset="-51773.73">1650 3481 0,'-2'0'0,"1"3"0,1-3 0,0 0 0,0 0 0,0 0 0,0 0 0,0 0 0,0 4 0,0-4 0,0 0 0,0 0 0,0 0 0,0 0 0,0 0 0,0 0 0,0 0 0,0 0 0,0 0 0,-1 3 0,1-3 0,0 0 0,0 0 0,0 3 0,0-3 0,0 0 0,-1 5 0,1-5 0,-2 5 0,1 1 0,1-6 0,0 0 0,-1 6 0,1-6 0,-1 9 0,1-3 0,-1 1 15,1 1-15,0 0 16,0-2-16,1 2 16,0 0-16,1-2 0,2-1 15,-1 0-15,0-1 16,3 0-16,-2-2 15,3 0-15,-1-1 16,-1 0-16,1-3 16,-1 1-16,1-1 15,-2 1-15,-2 0 0,-1 0 16,0 0-16,-1-2 15,-2 0-15,0 1 16,-2 1-16,0 0 16,-1 1-16,0-1 15,-1 1-15,2 0 16,0-1-16,0 0 0,2-1 15,0-1-15</inkml:trace>
  <inkml:trace contextRef="#ctx0" brushRef="#br0" timeOffset="-51284.73">1784 3491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0,-3-1 0,3 1 0,0 0 0,0 0 0,0 0 0,0 0 0,0 0 0,0 0 0,0 0 0,0 0 0,0 0 0,0 0 0,0 0 0,-3-1 0,3 1 0,0 0 0,0 0 0,0 0 0,0 0 0,0 0 0,0 0 0,0 0 0,0 0 0,0 0 0,0 0 0,-1-1 0,1 1 0,0 0 0,0 0 0,0 0 0,0 0 0,0 0 0,0 0 0,0 0 0,0 0 0,0 0 0,-3 0 0,3 0 0,0 0 0,0 0 0,0 0 0,0 0 0,0 0 0,0 0 0,0 0 0,0 0 0,-3 0 0,3 0 0,0 0 0,0 0 0,0 0 0,0 0 0,0 0 0,0 0 0,0 0 0,-4 1 0,4-1 0,0 0 0,0 0 0,0 0 0,0 0 0,0 0 0,0 0 0,-3 1 0,3-1 0,0 0 0,0 0 0,0 0 0,0 0 0,-4 2 0,4-2 0,0 0 0,0 0 0,0 0 0,0 0 0,-3 1 0,3-1 0,0 0 0,0 0 0,0 0 0,-3 3 0,3-3 0,0 0 0,0 0 0,-4 3 0,4-3 0,0 0 0,-2 4 0,2-4 0,-3 6 0,1-2 0,0 4 15,1-4-15,2 1 16,0 0-16,1 0 0,2-1 16,-1-2-16,2 1 15,-1-1-15,3-1 16,-1-1-16,-1 0 15,2-1-15,-1-1 16,-1-1-16,-1 1 16,1-2-16,-3 1 0,-1-1 15,-1 0-15,1 0 16,-2-1-16,-1-2 15,1 1-15,-2 0 16,2 0-16,-1-9 16</inkml:trace>
  <inkml:trace contextRef="#ctx0" brushRef="#br0" timeOffset="-50761.73">1885 3190 0,'0'0'0,"0"-1"0,0 1 0,0 0 0,0 0 0,0 0 0,0 0 0,0 0 0,0 0 0,0 0 0,0 0 0,0 0 0,0 0 0,0 0 0,-2-2 0,2 2 0,0 0 0,0 0 0,0 0 0,0 0 0,0 0 0,0 0 0,0 0 0,0 0 0,0 0 0,0 0 0,0 0 0,0 0 0,0 0 0,0 0 0,0 0 0,0 0 0,0 0 0,0 0 0,0 0 0,0 0 0,0 0 0,0-1 0,0 1 0,0 0 0,0 0 0,0 0 0,0 0 0,0 0 0,0 0 0,0 0 0,0 0 0,-2-2 0,2 2 0,0 0 0,0 0 0,0 0 0,0 0 0,0 0 0,0 0 0,0 0 0,0 0 0,0 0 0,0 0 0,0 0 0,0 0 0,0 0 0,0 0 0,0 0 0,0 0 0,0 0 0,0 0 0,0 0 0,0-2 0,0 2 0,0 0 0,0 0 0,0 0 0,0 0 0,0 0 0,0 0 0,0 0 0,0 0 0,0 0 0,0 0 0,0 0 0,0 0 0,0 0 0,0 0 0,-2 0 0,2 0 0,0 0 0,0 0 0,0 0 0,0 0 0,0 0 0,0 0 0,0 0 0,0 0 0,0 0 0,0 0 0,0 0 0,0 0 0,0 0 0,0 0 0,0 0 0,0 0 0,0 0 0,0 0 0,0 0 0,0 0 0,0 0 0,0 0 0,0 0 0,0 0 0,0 0 0,0 0 0,0 0 0,-2-2 0,2 2 0,0 0 0,0 0 0,0 0 0,0 0 0,0 0 0,0 0 0,0 0 0,0 0 0,0 0 0,0 0 0,0 0 0,-1 0 0,1 0 0,0 0 0,0 0 0,0 0 0,0 0 0,0 0 0,0 0 0,0 0 0,0 0 0,0 0 0,0 0 0,-1-1 0,1 1 0,0 0 0,0 0 0,0 0 0,0 0 0,0 0 0,0 0 0,0 0 0,0 0 0,0 0 0,0 0 0,0 0 0,0 0 0,0 0 0,0 0 0,0 0 0,0 0 0,0 0 0,0 0 0,0 0 0,0 0 0,0 0 0,0 0 0,0 0 0,0 0 0,0 0 0,0 0 0,0 0 0,0 0 0,1 0 0,-1 0 0,0 0 0,0 0 0,0 0 0,0 0 0,0 0 0,0 0 0,2-1 0,-2 1 0,0 0 0,0 0 0,0 0 0,0 0 0,0 0 0,3 0 0,-3 0 0,0 0 0,0 0 0,0 0 0,0 0 0,4 0 0,-4 0 0,0 0 0,0 0 0,0 0 0,7 0 0,-7 0 0,0 0 0,0 0 0,8 0 0,-8 0 0,0 0 0,9 0 0,-9 0 0,22 0 0,-11 0 0,2-1 15,-1 1-15,-2-1 0,0 1 16,-1 0-16,0 0 16,-1 0-16,-2 0 15,-1-1-15,-2-1 16,-2 1-16,-1-1 15,-3-1-15</inkml:trace>
  <inkml:trace contextRef="#ctx0" brushRef="#br0" timeOffset="-49987.73">1713 3126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0 0,2 0 0,0 0 0,0 0 0,0 0 0,0 0 0,0 0 0,0 0 0,0 0 0,0 0 0,-1 0 0,1 0 0,0 0 0,0 0 0,0 0 0,0 0 0,0 0 0,0 0 0,-3 0 0,3 0 0,0 0 0,0 0 0,0 0 0,0 0 0,0 0 0,0 0 0,0 0 0,0 0 0,0 0 0,0 0 0,0 0 0,0 0 0,0 0 0,-5 0 0,5 0 0,0 0 0,0 0 0,0 0 0,0 0 0,-5 0 0,5 0 0,0 0 0,0 0 0,0 0 0,-6 0 0,6 0 0,0 0 0,0 0 0,-5 0 0,5 0 0,0 0 0,-8 2 0,8-2 0,-5 2 0,-4 0 0,2 0 16,0 2-16,1 0 15,0-1-15,0 1 16,1 0-16,3 0 15,0 0-15,3 0 0,1 0 16,9 5-16,-4-6 16,9 4-16,-8-3 15,1-1-15,10 6 16,-11-7-16,-1 1 15,1 1-15,-2 0 0,-1-1 16,-2 2-16,-1 0 16,-2-2-16,-2 2 15,-1 0-15,-2-1 16,-1 0-16,-1-2 15,0 1-15,0-1 16,-1-1-16,2 0 0,-1-2 16,4-2-16,0 0 15,0-1-15,2-1 16,1-2-16,3-1 15,0-1-15,2-7 16,0 10-16,-1-5 16,1 5-16,0-1 0,-2 0 15,1-1-15,-3 0 16,0 1-16,0 1 15</inkml:trace>
  <inkml:trace contextRef="#ctx0" brushRef="#br0" timeOffset="-49530.73">1772 3117 0,'-3'0'0,"0"3"0,3-3 0,0 0 0,0 0 0,0 0 0,0 0 0,-2 1 0,2-1 0,0 0 0,0 0 0,0 0 0,-3 1 0,3-1 0,0 0 0,0 0 0,0 0 0,0 0 0,0 0 0,-3 2 0,3-2 0,-3 3 0,0-1 0,3-2 0,0 0 0,0 0 0,0 0 0,-4 4 0,4-4 0,0 0 0,0 0 0,-3 3 0,3-3 0,0 0 0,-3 4 0,3-4 0,-4 4 0,2 1 15,0 0-15,0 2 16,1-2-16,0 3 16,2-3-16,3 2 15,-2-1-15,0 0 16,3 0-16,1-2 0,-1-2 15,0-1-15,1 0 16,1 0-16,-2-2 16,1-1-16,-1 0 15,0 0-15,-2-3 16,0 2-16,-1-4 15,-1 3-15,0-2 0,-2 2 16,-2-2-16,1 0 16,0 0-16,-1-1 15,-1-1-15,0 1 16,-3-12-16</inkml:trace>
  <inkml:trace contextRef="#ctx0" brushRef="#br0" timeOffset="-49062.73">1893 2817 0,'1'0'0,"1"1"0,-2-1 0,0 0 0,0 0 0,3 1 0,-3-1 0,0 0 0,4 0 0,-4 0 0,3 1 0,2 0 0,-5-1 0,0 0 0,0 0 0,0 0 0,7 0 0,-7 0 0,0 0 0,0 0 0,6 1 0,-6-1 0,0 0 0,7 0 0,-7 0 0,8 0 0,1 0 0,-1 0 0,0 0 15,-1 0-15,1 0 16,-1 0-16,-2 0 16,-1 0-16,0 0 15,-4 0-15,2 0 16,-2 0-16</inkml:trace>
  <inkml:trace contextRef="#ctx0" brushRef="#br0" timeOffset="-48554.73">1666 2756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3 0,0-3 0,0 0 0,0 0 0,0 0 0,0 0 0,0 0 0,0 0 0,0 0 0,0 3 0,0-3 0,0 0 0,0 0 0,0 0 0,0 0 0,0 0 0,0 0 0,-1 2 0,1-2 0,0 0 0,0 0 0,-2 4 0,2-4 0,0 0 0,0 0 0,0 0 0,0 0 0,0 5 0,0-5 0,0 0 0,0 0 0,0 0 0,-2 4 0,2-4 0,0 0 0,0 0 0,-2 7 0,2-7 0,0 0 0,-1 6 0,1-6 0,-1 7 0,1 0 0,-1 1 0,-1 0 15,2 0-15,-1-1 16,1 1-16,0-1 15,1-1-15,1-2 16,-1-1-16,3 4 16</inkml:trace>
  <inkml:trace contextRef="#ctx0" brushRef="#br0" timeOffset="-48082.73">1713 2769 0,'0'0'0,"0"0"0,0 0 0,0 0 0,0 0 0,0 0 0,0 0 0,0 0 0,0 0 0,0 0 0,0 0 0,0 0 0,0 0 0,0 0 0,0 0 0,0 0 0,0 0 0,0 0 0,0 0 0,0 0 0,0 0 0,0 0 0,0 0 0,0 0 0,0 0 0,0 0 0,0 0 0,0 0 0,0 0 0,0 0 0,0 0 0,0 0 0,0 0 0,0 0 0,0 0 0,0 0 0,0 0 0,0 0 0,0 0 0,0 0 0,0 0 0,0 0 0,0 0 0,-1 0 0,1 0 0,0 0 0,0 0 0,0 0 0,0 0 0,0 0 0,0 0 0,0 0 0,0 0 0,0 0 0,0 0 0,-1 0 0,1 0 0,0 0 0,0 0 0,0 0 0,0 0 0,0 0 0,0 0 0,0 0 0,0 0 0,0 0 0,0 0 0,0 0 0,0 0 0,-3 1 0,3-1 0,0 0 0,0 0 0,0 0 0,0 0 0,0 0 0,0 0 0,0 0 0,-3 1 0,3-1 0,0 0 0,0 0 0,0 0 0,0 0 0,0 0 0,0 0 0,-3 2 0,3-2 0,0 0 0,0 0 0,0 0 0,0 0 0,0 0 0,-4 3 0,4-3 0,0 0 0,0 0 0,0 0 0,0 0 0,-3 4 0,3-4 0,0 0 0,0 0 0,0 0 0,-4 5 0,4-5 0,0 0 0,0 0 0,-3 6 0,3-6 0,0 0 0,-1 6 0,1-6 0,-1 6 0,0 0 16,1 1-16,0 0 0,2 0 15,1-2-15,1 0 16,0-1-16,2-1 16,0-1-16,-1-2 15,2-1-15,-3-1 16,3-1-16,-1 0 15,0-1-15,-2 0 0,1 0 16,-3-1-16,1 0 16,-2 1-16,-1-1 15,0 1-15,-2 0 16,-2-1-16,1 3 15,0-3-15,-2 1 16,0-1-16,0 2 0,-6-3 16</inkml:trace>
  <inkml:trace contextRef="#ctx0" brushRef="#br0" timeOffset="-47580.73">1811 2745 0,'0'0'0,"0"0"0,0 0 0,0 0 0,0 0 0,0 0 0,0 0 0,0 0 0,0 0 0,0 0 0,0 0 0,0 0 0,0 0 0,0 0 0,0 0 0,-2 1 0,2-1 0,0 0 0,0 0 0,0 0 0,0 0 0,0 0 0,0 0 0,0 0 0,0 0 0,0 0 0,0 0 0,0 0 0,-1 0 0,1 0 0,0 0 0,0 0 0,0 0 0,0 0 0,0 0 0,0 0 0,0 0 0,0 0 0,0 0 0,0 0 0,0 0 0,0 0 0,0 0 0,0 0 0,0 0 0,0 0 0,0 0 0,0 0 0,0 0 0,0 0 0,0 0 0,-1 0 0,1 0 0,0 0 0,0 0 0,0 0 0,0 0 0,0 0 0,0 0 0,0 0 0,0 0 0,-2 1 0,2-1 0,0 0 0,0 0 0,0 0 0,0 0 0,0 0 0,0 0 0,-2 0 0,2 0 0,0 0 0,0 0 0,0 0 0,0 0 0,0 0 0,0 0 0,-3 2 0,3-2 0,0 0 0,0 0 0,0 0 0,0 0 0,0 0 0,-3 1 0,3-1 0,0 0 0,0 0 0,0 0 0,0 0 0,-3 2 0,3-2 0,0 0 0,0 0 0,0 0 0,-4 3 0,4-3 0,0 0 0,0 0 0,-5 3 0,5-3 0,0 0 0,-4 4 0,4-4 0,-3 4 0,0 1 0,1-1 15,0 2-15,1 0 16,0 1-16,0-2 16,2 0-16,0-1 15,1 1-15,0-1 16,1-1-16,0-1 0,2-1 15,0 0-15,0 0 16,0-2-16,0-1 16,-2-1-16,1 1 15,-1-2-15,0 0 16,-2 1-16,0-2 0,-1 1 15,0-1-15,-2 0 16,-2-1-16,1 0 16,0 2-16,0-2 15,0 1-15,2-2 16,-1-6-16</inkml:trace>
  <inkml:trace contextRef="#ctx0" brushRef="#br0" timeOffset="-47148.73">1899 2533 0,'0'0'0,"1"1"0,-1-1 0,0 0 0,0 0 0,0 0 0,0 0 0,0 0 0,0 0 0,0 0 0,0 0 0,0 0 0,0 0 0,0 0 0,0 0 0,0 0 0,2 0 0,-2 0 0,0 0 0,0 0 0,0 0 0,0 0 0,0 0 0,0 0 0,0 0 0,0 0 0,0 0 0,4 0 0,-4 0 0,0 0 0,0 0 0,3-1 0,-3 1 0,0 0 0,6-1 0,-6 1 0,6-1 0,3 0 0,-9 1 0,9-1 0,3 1 0,-2 0 15,0-1-15,1 0 16,-1 0-16,1 1 16,-2-1-16,-3 1 0,2 0 15,-3-1-15,0 1 16,-3-2-16,-2 0 15,-2 0-15,-1 1 16,-3 0-16,-8 0 16</inkml:trace>
  <inkml:trace contextRef="#ctx0" brushRef="#br0" timeOffset="-46642.73">1702 2435 0,'-4'0'0,"2"-2"0,2 2 0,0 0 0,0 0 0,0 0 0,0 0 0,0 0 0,0 0 0,0 0 0,-3-2 0,3 2 0,0 0 0,0 0 0,0 0 0,0 0 0,0 0 0,0 0 0,-3-3 0,3 3 0,0 0 0,0 0 0,0 0 0,0 0 0,0 0 0,-3-3 0,3 3 0,0 0 0,0 0 0,0 0 0,0 0 0,-2-2 0,2 2 0,0 0 0,0 0 0,0 0 0,-3-3 0,3 3 0,0 0 0,0 0 0,-4-6 0,4 6 0,0 0 0,-2-4 0,2 4 0,-2-5 0,2 5 0,0 0 0,0 0 16,0 0-16,0 0 16,-2-2-16,-2-1 15,0 2-15,2 0 16,2 1-16,-3 1 15,3 1-15,-1 1 16,0 1-16,1 3 0,-1 0 16,2 0-16,-1 1 15,1 1-15,0-1 16,0 3-16,0-1 15,0 0-15,-1 0 16,1 14-16,-1-14 0,1-2 16,-1-2-16,1 0 15,-3 0-15,0-5 16,-3 0-16</inkml:trace>
  <inkml:trace contextRef="#ctx0" brushRef="#br0" timeOffset="-46053.73">1688 2454 0,'0'0'0,"0"0"0,0 0 0,0 0 0,0 0 0,0 0 0,0 0 0,0 0 0,0 0 0,0 0 0,0 0 0,0 0 0,0 0 0,0 0 0,0 0 0,0 0 0,0 0 0,0 0 0,0 0 0,0 0 0,0 0 0,0 0 0,0 0 0,0 0 0,0 0 0,0 0 0,0 0 0,0 0 0,0 0 0,0 0 0,0-2 0,0 2 0,0 0 0,0 0 0,0 0 0,0 0 0,0 0 0,0 0 0,0 0 0,0 0 0,0 0 0,0 0 0,0 0 0,0-1 0,0 1 0,0 0 0,0 0 0,0 0 0,0 0 0,0 0 0,0 0 0,0 0 0,0 0 0,0 0 0,0 0 0,1-2 0,-1 2 0,0 0 0,0 0 0,0 0 0,0 0 0,0 0 0,0 0 0,0 0 0,0 0 0,0 0 0,2-2 0,-2 2 0,0 0 0,1-2 0,-1 2 0,0 0 0,0 0 0,0 0 0,0 0 0,0 0 0,0 0 0,0 0 0,0 0 0,0 0 0,0 0 0,0 0 0,0 0 0,0 0 0,0 0 0,0 0 0,2-2 0,-2 2 0,0 0 0,0 0 0,0 0 0,0 0 0,0 0 0,3-4 0,-3 4 0,0 0 0,0 0 0,0 0 0,0 0 0,5-3 0,-5 3 0,0 0 0,0 0 0,0 0 0,3-4 0,-3 4 0,0 0 0,0 0 0,6-4 0,-6 4 0,0 0 0,4-3 0,-4 3 0,7-3 0,-1 0 0,1 1 0,0 0 15,-1 2-15,0 0 16,0 0-16,-2 4 16,1-1-16,-3 0 15,0 2-15,-2 1 16,0 0-16,-3 2 15,-4 9-15,4-9 0,-2-1 16,1 1-16,0-1 16,-1-1-16,1 2 15,1-3-15,0 1 16,1-2-16,0 0 15,2 1-15,2-3 16,-1 1-16,2-1 0,0-1 16,2-1-16,1 1 15,1-1-15,-1 0 16,5-1-16,-3 0 15,-1-3-15,2 1 16,7-5-16,-9 1 0,5-10 16</inkml:trace>
  <inkml:trace contextRef="#ctx0" brushRef="#br0" timeOffset="-45624.73">1846 2395 0,'-1'0'0,"1"0"0,0 0 0,0 0 0,0 0 0,0 0 0,0 0 0,0 0 0,0 0 0,0 0 0,0 0 0,0 0 0,0 0 0,0 0 0,-2 0 0,2 0 0,0 0 0,0 0 0,0 0 0,0 0 0,0 0 0,0 0 0,0 0 0,0 0 0,0 0 0,0 0 0,-3 1 0,3-1 0,0 0 0,0 0 0,0 0 0,0 0 0,0 0 0,0 0 0,0 0 0,0 0 0,0 0 0,0 0 0,0 0 0,0 0 0,0 0 0,0 0 0,0 0 0,0 0 0,0 0 0,0 0 0,0 0 0,0 0 0,0 0 0,0 0 0,0 0 0,0 0 0,0 0 0,0 0 0,0 0 0,0 0 0,0 0 0,0 0 0,0 0 0,0 0 0,0 0 0,0 0 0,0 0 0,0 0 0,-4 3 0,4-3 0,0 0 0,0 0 0,-3 4 0,3-4 0,0 0 0,0 0 0,0 0 0,0 0 0,-3 2 0,3-2 0,0 0 0,0 0 0,0 0 0,-3 6 0,3-6 0,0 0 0,0 0 0,-2 6 0,2-6 0,0 0 0,-1 6 0,1-6 0,-1 6 0,1 2 0,1-1 0,3 1 16,2 8-16,-2-10 15,1-1-15,0-2 16,1 0-16,-2 0 16,1-2-16,1 0 15,-3-2-15,2 0 16,-1-2-16,-2 1 0,0 0 15,-1-2-15,1-1 16,-1 1-16,-1-1 16,0-1-16,1 0 15,-3 1-15,0-2 16,1 5-16,-3-4 0</inkml:trace>
  <inkml:trace contextRef="#ctx0" brushRef="#br0" timeOffset="-43122.73">4235 4588 0,'0'0'0,"0"0"0,0 0 0,0 0 0,0 0 0,0 0 0,0 0 0,0 0 0,0 0 0,0 0 0,0 0 0,0 0 0,0 0 0,0 0 0,3 2 0,-3-2 0,0 0 0,0 0 0,0 0 0,0 0 0,0 0 0,0 0 0,0 0 0,0 0 0,0 0 0,0 0 0,2 0 0,-2 0 0,0 0 0,0 0 0,0 0 0,0 0 0,0 0 0,0 0 0,0 0 0,0 0 0,0 0 0,3 2 0,-3-2 0,0 0 0,0 0 0,0 0 0,0 0 0,0 0 0,0 0 0,0 0 0,0 0 0,5 0 0,-5 0 0,0 0 0,0 0 0,0 0 0,0 0 0,0 0 0,0 0 0,0 0 0,0 0 0,0 0 0,0 0 0,0 0 0,0 0 0,0 0 0,0 0 0,0 0 0,5 0 0,-5 0 0,0 0 0,0 0 0,0 0 0,0 0 0,0 0 0,0 0 0,0 0 0,0 0 0,0 0 0,0 0 0,0 0 0,0 0 0,0 0 0,6-1 0,-6 1 0,0 0 0,0 0 0,6-1 0,-6 1 0,0 0 0,5-1 0,-5 1 0,5-3 0,-2 1 0,1-1 15,-1 0-15,-1 0 0,-1-2 16,-1 3-16,-4-6 15</inkml:trace>
  <inkml:trace contextRef="#ctx0" brushRef="#br0" timeOffset="4617.269">2624 4873 0,'0'0'0,"0"2"0,0-2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3 0,0-3 0,0 0 0,0 0 0,0 0 0,0 0 0,0 0 0,0 0 0,0 0 0,0 0 0,0 0 0,0 0 0,0 0 0,0 0 0,0 0 0,0 0 0,0 0 0,0 0 0,0 0 0,0 0 0,0 0 0,0 0 0,0 0 0,0 0 0,0 0 0,0 0 0,0 0 0,0 0 0,0 0 0,0 0 0,0 0 0,0 0 0,0 6 0,0-6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6 0,0-6 0,0 0 0,0 0 0,2 5 0,-2-5 0,0 0 0,1 5 0,-1-5 0,2 5 0,-1-1 0,1 1 16,1-2-16,-1 3 15,0-2-15,2 1 0,0 0 16,-1-2-16,2 4 16,0-3-16,-2 3 15,0-2-15,7 11 16,-6-10-16,0 0 15,-1-1-15,-1 1 16,1 0-16,0 0 0,-1 0 16,0-1-16,0 0 15,0 0-15,-1-1 16,1 1-16,-2-5 15,0 0-15,0 0 16,0 0-16,0 0 16,0 0-16,0 0 0,0 0 15,0 0-15,2 3 16,-1-2-16,-1-1 15,1 0-15,0 0 16,1-2-16,0-2 16,0 0-16,0 1 0,0-4 15,1 2-15,0-3 16,-1 1-16,2 0 15,-2-1-15,1 2 16,0-2-16,0 0 16,-1 0-16,1 1 15,1 0-15,-1-1 16,0 1-16,1 0 0,-2-1 15,2 2-15,0-1 16,-1 2-16,0-1 16,0 1-16,-1 0 15,0 0-15,0 2 16,-2 3-16,2-4 0,-2 4 15,0 0-15,1-3 16,-1 0-16,3 0 16,-3 3-16</inkml:trace>
  <inkml:trace contextRef="#ctx0" brushRef="#br0" timeOffset="5255.269">2870 4977 0,'0'0'0,"0"0"0,0 0 0,0 0 0,0 0 0,0 0 0,0 0 0,0 0 0,0 0 0,0 0 0,0 0 0,0 0 0,0 0 0,0 0 0,0 0 0,0 0 0,0 0 0,-2 0 0,2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0,-1-1 0,1 1 0,0 0 0,0 0 0,0 0 0,0 0 0,0 0 0,0 0 0,0 0 0,0 0 0,0 0 0,0 0 0,0 0 0,0 0 0,0 0 0,0 0 0,0 0 0,0 0 0,0 0 0,-3-2 0,3 2 0,0 0 0,0 0 0,0 0 0,0 0 0,0 0 0,0 0 0,-4-2 0,4 2 0,0 0 0,0 0 0,0 0 0,0 0 0,0 0 0,-5-1 0,5 1 0,0 0 0,0 0 0,0 0 0,0 0 0,-4-1 0,4 1 0,0 0 0,0 0 0,0 0 0,-6-1 0,6 1 0,0 0 0,0 0 0,-4-2 0,4 2 0,0 0 0,-6-1 0,6 1 0,-5-1 0,-2 0 0,2 1 16,-1 0-16,1 2 15,1 0-15,0 1 16,0-1-16,2 2 16,0 0-16,2 3 0,1-2 15,0 1-15,1-2 16,2 0-16,2 2 15,-1-3-15,2 1 16,-2-2-16,2 1 16,-1-3-16,1 0 15,-2 1-15,1-2 0,-3 0 16,1-1-16,0 0 15,-2-2-15,-1 0 16,-1-1-16,0-1 16,0 1-16,-2 0 15,0-3-15,0 2 16,-1 0-16,0 0 0,1 1 15,0-3-15,-1 2 16,2-1-16,1 2 16,1-1-16,3 2 15,-2 0-15</inkml:trace>
  <inkml:trace contextRef="#ctx0" brushRef="#br0" timeOffset="7226.269">2950 4838 0,'0'0'0,"-2"1"0,2-1 0,0 0 0,0 0 0,0 0 0,0 0 0,0 0 0,0 0 0,0 0 0,0 1 0,0-1 0,0 0 0,0 0 0,0 0 0,0 0 0,0 0 0,0 0 0,-2 5 0,2-5 0,0 0 0,0 0 0,0 0 0,0 0 0,0 0 0,-2 5 0,2-5 0,0 0 0,0 0 0,0 0 0,0 0 0,-2 4 0,2-4 0,0 0 0,0 0 0,0 0 0,-2 4 0,2-4 0,0 0 0,0 0 0,-1 6 0,1-6 0,0 0 0,0 7 0,0-7 0,-2 7 0,2 0 16,-1 3-16,1 0 15,-1 0-15,1 0 16,0 0-16,0 1 15,1-3-15,0 2 16,1-1-16,-1 1 0,0 0 16,0-2-16,1-1 15,0-1-15,-2-1 16,2-1-16,0-2 15,-2 1-15,2-3 16,0 2-16,1-2 16,1-2-16,-1-1 0,1 0 15,1-1-15,-2 0 16,3-1-16,-1 0 15,0 0-15,1 1 16,-2 0-16,2-2 16,-1 2-16,0 0 0,-1 1 15,-1 0-15,-2 3 16,-1 0-16,1-2 15,0 1-15,-1 1 16,0 2-16,-1-1 16,0 3-16,1 0 15,-1 0-15,1 5 0,0-3 16,0 0-16,0 4 15,2 0-15,1-4 16,0 2-16,0 0 16,0-1-16,2-1 15,-1 1-15,-1-3 16,1 1-16,1-3 0,-1 0 15,0-4-15,0-1 16,-2 1-16,3-2 16,-3 1-16,2-4 15,-2 3-15,1-3 16,0-1-16,0-1 15,0 4-15,-1-2 0,0 3 16,1-3-16,-1 2 16,0 2-16,-2-2 15,2 4-15,0 0 16,-2 1-16,0 0 15,2 0-15,0 3 0,2 3 16,-2-3-16,1 1 16,1 2-16,3 8 15,-3-7-15,1-2 16,-1-1-16,0-1 15,0 0-15,1-1 0,0-1 16,-1 0-16,1-1 16,0 0-16,-1-2 15,0-3-15,0 2 16,-1-2-16,0 0 15,0-2-15,-1 1 16,-1-1-16,0-1 16,0 1-16,0 1 0,-1 1 15,0-1-15,0 3 16,0-1-16,0 4 15,-1-2-15,0 1 16,0 1-16,1 2 16,0 1-16,-1 1 0,1 0 15,0 3-15,-1 0 16,1-2-16,0 2 15,0-2-15,0 2 16,0-2-16,0-5 16,0 0-16,0 0 15,0 4-15,0-2 0,0-2 16,0 0-16,0-2 15,0-2-15,2 1 16,-2-4-16,2 1 16,0-2-16,0 2 15,1-1-15,0-3 16,-1 3-16,2 2 0,0-1 15,-1 2-15,0 0 16,2 2-16,-1 1 16,-1 2-16,2 0 15,0 2-15,-2 1 16,1 1-16,0 0 0,-1 3 15,-1-2-15,1 2 16,-1-2-16,-1-1 16,0 1-16,0-1 15,0-1-15,0-1 16,0-1-16,1-1 15,-1-2-15,1-1 0,0-2 16,0 0-16,1 0 16,1-3-16,3-6 15,-4 5-15,1 2 16,-1 0-16,1-2 15,0 2-15,0-1 16,-2 2-16,2 0 0,-1 2 16,-1 1-16,-1 1 15,2 1-15,-1 1 16,0 2-16,0 0 15,0 3-15,0 0 16,-1 1-16,1 0 0,0 1 16,1-1-16,-1 3 15,0-3-15,1 0 16,1 0-16,1-1 16,-2 0-16,3-3 15,-2 0-15,2 1 16,-1-3-16,2-1 0,-1 0 15,-1-2-15,1-1 16,0-1-16,0-1 16,-3-2-16,0 2 15,0-1-15,-2-1 16,0 0-16,-2-1 0,0 2 15,-1 2-15,-1-2 16,0 2-16,-1 2 16,-1 0-16,0 1 15,0 2-15,1 1 16,2 1-16,-2 1 15,1 1-15,2-1 16,0 3-16,2 2 0,1-1 16,1 0-16,4 10 15,4-2-15,-5-10 16,0 0-16,0-3 15,2-1-15,0-2 16,0 0-16,-1 0 0</inkml:trace>
  <inkml:trace contextRef="#ctx0" brushRef="#br0" timeOffset="7821.269">3659 4927 0,'-1'1'0,"0"1"0,1-2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 1 0,3-1 0,0 0 0,0 0 0,0 0 0,0 0 0,0 0 0,0 0 0,-4 2 0,4-2 0,0 0 0,0 0 0,-3 1 0,3-1 0,0 0 0,0 0 0,0 0 0,0 0 0,-5 2 0,5-2 0,0 0 0,0 0 0,0 0 0,-5 0 0,5 0 0,0 0 0,0 0 0,-5 1 0,5-1 0,0 0 0,-7 1 0,7-1 0,-6 4 0,-2-2 0,2 1 16,-2 0-16,4 1 16,-4-1-16,4 1 15,-1 1-15,2 0 16,2 0-16,1 0 0,1-2 15,3 4-15,3-2 16,0-2-16,-1 0 16,12 4-16,-11-4 15,2-2-15,-2-1 16,1-1-16,-2-1 0,0 1 15,-1-3-15,-1 0 16,-2 0-16,-2-1 16,-1-3-16,-1 1 15,-1 1-15,0-1 16,-1 2-16,0-2 15,0 2-15,0 0 0,0 1 16,0 1-16,1 0 16,2 0-16,0 0 15,2-1-15,0 2 16,4 0-16,7-1 15</inkml:trace>
  <inkml:trace contextRef="#ctx0" brushRef="#br0" timeOffset="8416.27">3787 4833 0,'-3'0'0,"0"2"0,3-2 0,0 0 0,0 0 0,0 0 0,0 0 0,0 0 0,0 0 0,-3 2 0,3-2 0,0 0 0,0 0 0,0 0 0,0 0 0,0 0 0,-2 3 0,2-3 0,0 0 0,0 0 0,0 0 0,0 0 0,-4 3 0,4-3 0,0 0 0,0 0 0,0 0 0,-3 4 0,3-4 0,0 0 0,0 0 0,-3 6 0,3-6 0,0 0 0,-4 5 0,4-5 0,-8 16 0,6-8 0,0 1 15,0 3-15,0 12 16,2-13-16,-1 16 16,1-14-16,0 13 15,0-15-15,2 15 0,-1-15 16,1-1-16,0 2 15,-2-2-15,2-2 16,-2 2-16,0 0 16,0-4-16,0 0 15,0-1-15,0 0 0,0-3 16,-2-4-16,0 0 15,-4-12-15,0-3 16,2 10-16,0 2 16,2 0-16,-3 0 15,-4 2 1,2 0-16,-13-71 0,17 65 15,2 1-15,0 3 16,1-1-16,2 3 16,1-2-16,3 2 15,-1-1-15,4 2 16,1 1-16,11-2 0,-10 4 15,1-1-15,0-1 16,-2 1-16,3 0 16,9-3-16,-13 2 15</inkml:trace>
  <inkml:trace contextRef="#ctx0" brushRef="#br0" timeOffset="12717.27">3949 4825 0,'0'0'0,"0"1"0,0-1 0,0 0 0,0 0 0,0 0 0,0 0 0,0 0 0,0 0 0,0 0 0,0 0 0,0 0 0,0 0 0,1 3 0,-1-3 0,0 0 0,0 0 0,0 0 0,0 0 0,0 0 0,0 0 0,0 0 0,0 0 0,0 0 0,0 2 0,0-2 0,0 0 0,0 0 0,0 0 0,0 0 0,0 0 0,0 0 0,0 0 0,0 0 0,0 0 0,0 0 0,0 0 0,0 0 0,0 0 0,0 0 0,0 0 0,0 0 0,0 0 0,0 0 0,0 0 0,0 0 0,0 0 0,0 0 0,0 0 0,0 0 0,0 0 0,2 4 0,-2-4 0,0 0 0,0 0 0,0 0 0,0 0 0,0 0 0,2 4 0,-2-4 0,0 0 0,0 0 0,0 0 0,0 0 0,1 3 0,-1-3 0,0 0 0,2 6 0,-2-6 0,0 0 0,0 0 0,1 6 0,-1-6 0,0 0 0,1 5 0,-1-5 0,2 6 0,-1 2 15,-1 0-15,0-1 16,1 3-16,-1-1 16,0 0-16,0 2 15,0-2-15,0 1 16,0-1-16,0 0 0,0-2 15,-1 2-15,1-1 16,0-1-16,0-1 16,0-2-16,0-4 15,0 0-15,0 0 16,0 0-16,0 0 15,0 3-15,0-1 0,0-2 16,0-1-16,1-1 16,-1-2-16,2 0 15,-1 0-15,1-1 16,0-3-16,1 2 15,-1 0-15,3 0 0,1 0 16,-1 0-16,12-4 16,-11 6-16,2 0 15,1 1-15,-2 1 16,2 1-16,0 3 15,-1-1-15,-1 0 16,0 3-16,-1-2 0,-2 4 16,-2-2-16,0 0 15,-2 2-15,-2-1 16,-7 8-16,3-8 15,-2-1-15,1 1 16,-1-3-16,-1 0 0,1-1 16,-2 0-16,2 0 15,1-1-15,-1 0 16,0 0-16,1 0 15,3-2-15,-2 0 16,3 1-16,-1-3 16,3 0-16,0 0 15,0-1-15,1 1 0</inkml:trace>
  <inkml:trace contextRef="#ctx0" brushRef="#br0" timeOffset="13254.27">4123 4936 0,'0'0'0,"0"2"0,0-2 0,0 0 0,0 0 0,0 0 0,0 0 0,0 0 0,0 0 0,0 0 0,1 4 0,-1-4 0,0 0 0,0 0 0,0 0 0,0 0 0,0 0 0,0 0 0,2 4 0,-2-4 0,0 0 0,0 0 0,0 0 0,0 0 0,0 0 0,4 2 0,-4-2 0,0 0 0,0 0 0,0 0 0,0 0 0,4 2 0,-4-2 0,0 0 0,0 0 0,0 0 0,6 2 0,-6-2 0,0 0 0,0 0 0,5 3 0,-5-3 0,0 0 0,10 2 0,-10-2 0,8 2 0,1-1 16,0 0-16,1-1 15,-2 1-15,0-1 0,1-1 16,-4 0-16,1 1 16,-2-2-16,-1 0 15,-2-1-15,-1 0 16,-3 1-16,0-2 15,-2 2-15,-1-2 0,0 1 16,-2-1-16,-1 3 16,2 0-16,-1 0 15,-1 2-15,2 0 16,-1 2-16,3 1 15,-1 1-15,3-1 16,1 1-16,1 3 0,2 0 16,0-3-16,2 3 15,7 7-15,4-3 16,-9-6-16,3-2 15,2 1-15,9 1 16,-9-2-16,0-3 0,22-8 16,-21 6-16,11-2 15</inkml:trace>
  <inkml:trace contextRef="#ctx0" brushRef="#br0" timeOffset="13834.27">4354 4936 0,'-1'0'0,"-1"1"0,2-1 0,0 0 0,0 0 0,0 0 0,0 0 0,0 0 0,0 0 0,0 0 0,0 0 0,0 0 0,0 0 0,0 0 0,0 0 0,0 0 0,0 0 0,0 0 0,0 0 0,0 0 0,-2 0 0,2 0 0,0 0 0,0 0 0,0 0 0,0 0 0,0 0 0,0 0 0,-4 0 0,4 0 0,0 0 0,0 0 0,0 0 0,0 0 0,0 0 0,-5 0 0,5 0 0,0 0 0,0 0 0,0 0 0,0 0 0,-4 0 0,4 0 0,0 0 0,0 0 0,0 0 0,-6 0 0,6 0 0,0 0 0,0 0 0,-7 2 0,7-2 0,0 0 0,-6 3 0,6-3 0,-7 2 0,0 1 16,1 0-16,-1 0 16,2 3-16,-1-2 15,2 1-15,2-1 0,-1 1 16,2 0-16,0 2 15,2-3-15,1 1 16,0-2-16,3-1 16,0 1-16,1-1 15,0-1-15,1-1 0,0 0 16,0-2-16,0 0 15,-2-1-15,2 0 16,-3-1-16,0 0 16,-1-4-16,0 3 15,-1 0-15,-2 1 16,0-2-16,0 3 0,0-1 15,0 2-15,0 2 16,0 0-16,0-1 16,0 3-16,0 0 15,1 1-15,1 3 16,0-1-16,0 0 15,0 1-15,1 2 0,-1-2 16,2-1-16,0 0 16,0 0-16,1-2 15,0-2-15,2-3 16,0-1-16,-2-1 15,0 1-15</inkml:trace>
  <inkml:trace contextRef="#ctx0" brushRef="#br0" timeOffset="14198.27">4468 4833 0,'0'-2'0,"0"5"0,0-3 0,0 0 0,0 0 0,0 0 0,0 0 0,0 0 0,0 0 0,0 0 0,0 3 0,0-3 0,0 0 0,0 0 0,0 0 0,0 0 0,0 0 0,0 0 0,0 0 0,0 0 0,0 0 0,0 0 0,0 0 0,0 0 0,0 0 0,0 3 0,0-3 0,0 0 0,0 0 0,0 0 0,0 0 0,0 6 0,0-6 0,0 0 0,0 0 0,0 0 0,0 6 0,0-6 0,0 0 0,0 0 0,-1 7 0,1-7 0,0 0 0,-2 8 0,2-8 0,-2 9 0,-1 12 0,1-10 0,-2 9 16,1-10-16,0 0 15,1 1-15,-1-3 16,0-1-16,1 1 16,0 2-16,0-4 15,0-1-15,0 0 0,1 0 16,1-2-16,-1 0 15,1-2-15,0-3 16,1 0-16,0-2 16,2-4-16,0 3 15,-1 0-15,5-9 0</inkml:trace>
  <inkml:trace contextRef="#ctx0" brushRef="#br0" timeOffset="14672.27">4584 4901 0,'-2'1'0,"0"0"0,2-1 0,0 0 0,0 0 0,0 0 0,-5 4 0,5-4 0,0 0 0,0 0 0,-4 3 0,4-3 0,0 0 0,-4 3 0,4-3 0,-7 3 0,-6 6 0,7-7 0,-1 2 0,0-1 16,0 1-16,-1 0 16,2 0-16,0-2 15,-1 1-15,1 1 16,2-1-16,-1-1 15,2 1-15,1-1 0,0 1 16,2-3-16,0 0 16,0 0-16,0 0 15,-2 2-15,2-2 16,0 1-16,0-1 15,3 1-15,-1 2 16,2-1-16,0 1 0,1 0 16,3 1-16,0-2 15,-2 0-15,4-1 16,6 8-16,-7-6 15,-1 2-15,-1-1 16,1-1-16,-1-1 16,1 1-16,-2-1 0,0-3 15,-1 0-15,5-2 16</inkml:trace>
  <inkml:trace contextRef="#ctx0" brushRef="#br0" timeOffset="15203.27">4663 4962 0,'0'1'0,"0"1"0,0-2 0,0 0 0,0 0 0,0 0 0,0 0 0,0 0 0,0 0 0,0 3 0,0-3 0,0 0 0,0 0 0,0 0 0,0 0 0,0 0 0,2 3 0,-2-3 0,0 0 0,0 0 0,0 0 0,0 0 0,2 1 0,-2-1 0,0 0 0,0 0 0,0 0 0,0 0 0,0 0 0,0 0 0,0 0 0,4 2 0,-4-2 0,0 0 0,4 2 0,-4-2 0,4 2 0,2-1 0,-6-1 0,0 0 0,0 0 0,5 1 0,-5-1 0,0 0 0,5 0 0,-5 0 0,6-1 0,-2 1 0,1-2 16,-2 0-16,-1 0 15,-2 0-15,0-1 16,-2-1-16,0 0 0,-2 1 15,0 0-15,-3 0 16,1 0-16,-2 2 16,2 0-16,-2-1 15,1 2-15,0 2 16,1 0-16,1 0 15,0 1-15,2 2 0,1 0 16,1 2-16,3-2 16,-1 1-16,8 9 15,4-4-15,-6-5 16,0-2-16,1 1 15,2-1-15,-1 0 0,0-4 16,0 2-16,12-6 16,-11 4-16,10-4 15</inkml:trace>
  <inkml:trace contextRef="#ctx0" brushRef="#br0" timeOffset="15834.27">4783 4970 0,'-2'1'0,"0"0"0,2-1 0,0 0 0,0 0 0,0 0 0,0 0 0,0 0 0,0 0 0,0 0 0,0 0 0,0 0 0,0 0 0,0 0 0,0 0 0,0 0 0,0 0 0,-1 4 0,1-4 0,0 0 0,0 0 0,0 0 0,0 0 0,0 0 0,0 0 0,0 0 0,0 0 0,0 0 0,0 0 0,0 0 0,0 0 0,0 0 0,-1 4 0,1-4 0,0 0 0,0 0 0,0 0 0,0 0 0,0 0 0,0 0 0,0 0 0,0 0 0,0 0 0,0 0 0,0 0 0,0 0 0,-2 3 0,2-3 0,0 0 0,0 0 0,0 0 0,0 0 0,0 0 0,0 0 0,0 0 0,0 0 0,0 0 0,0 0 0,0 0 0,-1 6 0,1-6 0,0 0 0,0 0 0,0 0 0,0 0 0,0 0 0,0 0 0,0 0 0,0 0 0,0 0 0,0 0 0,-1 4 0,1-4 0,0 0 0,0 0 0,0 0 0,0 0 0,0 0 0,0 0 0,0 0 0,0 0 0,0 0 0,0 0 0,0 0 0,0 0 0,0 0 0,0 0 0,0 0 0,0 0 0,0 0 0,0 0 0,0 0 0,0 5 0,0-5 0,0 0 0,0 0 0,0 0 0,0 0 0,0 0 0,0 0 0,0 0 0,-1 4 0,1-4 0,0 0 0,0 0 0,0 0 0,0 0 0,0 0 0,0 0 0,0 5 0,0-5 0,0 0 0,0 0 0,0 0 0,0 0 0,0 0 0,0 0 0,0 0 0,0 0 0,0 0 0,0 0 0,0 0 0,0 0 0,0 0 0,0 0 0,0 0 0,0 0 0,0 0 0,0 0 0,0 0 0,0 0 0,0 0 0,0 0 0,0 0 0,0 0 0,0 0 0,1 4 0,1-1 0,-1-3 15,0 1-15,2-1 16,-2-1-16,1-4 15,0 1-15,0-2 0,0 0 16,0-2-16,-1 1 16,2 0-16,0 0 15,0 0-15,1-1 16,1 3-16,-1-2 15,1 0-15,1 2 0,0 1 16,1 0-16,-1 0 16,0 2-16,1-1 15,8-1-15</inkml:trace>
  <inkml:trace contextRef="#ctx0" brushRef="#br0" timeOffset="16314.27">5073 4833 0,'-3'3'0,"0"0"0,3-3 0,0 0 0,0 0 0,-4 4 0,4-4 0,0 0 0,-6 5 0,6-5 0,-12 13 0,6-9 0,-8 9 16,1 1-16,0 0 15,10-5-15,-3-3 16,-3 13-16,5-11 16,1 4-16,2-1 15,0-1-15,1 4 0,1 9 16,1-1-16,4-3 15,-3-9-15,9 10 16,-9-13-16,4-2 16,0 0-16,2-2 15,1 0-15,0-2 16,15 1-16</inkml:trace>
  <inkml:trace contextRef="#ctx0" brushRef="#br0" timeOffset="17475.27">5188 4906 0,'-2'0'0,"-1"0"0,3 0 0,0 0 0,0 0 0,0 0 0,0 0 0,0 0 0,-3 0 0,3 0 0,-3 0 0,-2 0 0,5 0 0,0 0 0,0 0 0,0 0 0,-6-1 0,6 1 0,0 0 0,0 0 0,-6 0 0,6 0 0,0 0 0,-6 0 0,6 0 0,-8 0 0,1 1 15,-1 1-15,3 1 16,-3 1-16,2-2 16,0 3-16,3 0 0,-2 2 15,1-1-15,3 1 16,1-1-16,0 1 15,2 0-15,1-2 16,2 1-16,-1-2 16,2 2-16,1-2 0,0-1 15,0-1-15,1-1 16,1-1-16,-2-2 15,0-1-15,-1-1 16,1-4-16,-4 2 16,2 0-16,-1-2 15,-1 0-15,0-1 0,0 1 16,-3 0-16,1 2 15,-1 0-15,1 2 16,-1 0-16,0 1 16,0 3-16,0 0 15,0 0-15,0 0 0,0 2 16,-1 2-16,1 1 15,0 1-15,0 1 16,0 0-16,1 1 16,0-1-16,-1 0 15,0 0-15,0-1 16,0-2-16,0 0 0,1-3 15,0 0-15,1 0 16,-1-2-16,0-1 16,0-3-16,1 1 15,-1-3-15,1 0 16,-1-1-16,1-1 15,0 1-15,1 0 0,-1 0 16,1 1-16,0 1 16,1-1-16,0 2 15,0 1-15,1 3 16,-1-1-16,1 2 15,-1 2-15,-1-2 0,1 4 16,0 1-16,-1 1 16,0-1-16,1 1 15,-3-1-15,3 1 16,-3-1-16,-1 1 15,2-1-15,-2-1 16,1 0-16,-1-2 0,1-1 16,2 0-16,-3-1 15,3 0-15,0 0 16,0-2-16,2 0 15,-1 0-15,2 0 16,0-1-16,-1 1 16,1 0-16,-2 0 0,2 1 15,-1 0-15,0 2 16,-1 0-16,-1 1 15,-1 1-15,0 1 16,0 0-16,0 2 16,0 0-16,-2 1 0,0-1 15,1 3-15,-1 0 16,0-2-16,0 0 15,0-1-15,0-1 16,1 0-16,0-2 16,0-2-16,1 0 15,0-4-15,1 1 0</inkml:trace>
  <inkml:trace contextRef="#ctx0" brushRef="#br0" timeOffset="18083.27">5364 4731 0,'0'0'0,"0"0"0,0 0 0,0 0 0,0 0 0,0 0 0,0 0 0,0 0 0,0 0 0,1 0 0,-1 0 0,0 0 0,0 0 0,0 0 0,0 0 0,0 0 0,3 0 0,-3 0 0,0 0 0,0 0 0,0 0 0,0 0 0,3 0 0,-3 0 0,0 0 0,0 0 0,0 0 0,4 1 0,-4-1 0,0 0 0,0 0 0,6 2 0,-6-2 0,0 0 0,8 3 0,-8-3 0,16 6 0,-1 3 16,-8-4-16,0-1 15,-2 1-15,0-1 0,-1 0 16,-1 1-16,-2 0 16,0-2-16,-2 0 15,-1 1-15,-2-2 16,1-1-16,-2 1 15,0-1-15,0 2 16,-1-2-16,2-1 0,0 2 16,-1-1-16,3 0 15,0 1-15,1 0 16,1 1-16,2-1 15,2 1-15,0 2 16,0-2-16,1 1 16,2 0-16,-1 0 0,-1 0 15,-1 2-15,0-3 16,0 0-16,-3 0 15,0 0-15,0 1 16,-1-1-16,-2 0 16,2-3-16,-3 1 0,-1 1 15,4-2-15,-4 2 16,0-2-16,-2 1 15,0-1-15,1-2 16,1-1-16,1-1 16,1-3-16,1 3 0</inkml:trace>
  <inkml:trace contextRef="#ctx0" brushRef="#br0" timeOffset="18507.27">5530 4667 0,'0'1'0,"1"2"0,-1-3 0,0 0 0,0 0 0,0 0 0,1 5 0,-1-5 0,0 0 0,0 0 0,5 5 0,-5-5 0,0 0 0,9 11 0,-9-11 0,10 14 0,-5-6 16,11 18-16,-13-16 15,4 10-15,-1 1 16,-2 1-16,-4-11 15,0 11-15,-2 2 0,-1-2 16,-2-1-16,-1 0 16,4-9-16,-6 8 15,5-11-15,-5 11 16,-1-2-16,3-10 15,-2 8-15,-3 0 0,6-11 16,0 2-16,-2-3 16,-6 10-16,8-10 15,0-2-15,-2-2 16,0 1-16,-5-1 15</inkml:trace>
  <inkml:trace contextRef="#ctx0" brushRef="#br0" timeOffset="20699.27">496 2407 0,'-2'1'0,"2"2"0,0-3 0,0 0 0,0 0 0,0 0 0,0 0 0,0 0 0,0 0 0,0 3 0,0-3 0,0 0 0,0 0 0,0 0 0,0 0 0,0 0 0,0 0 0,0 0 0,0 0 0,0 0 0,0 0 0,0 0 0,0 5 0,0-5 0,0 0 0,0 0 0,0 0 0,1 4 0,-1-4 0,0 0 0,0 0 0,2 4 0,-2-4 0,0 0 0,3 7 0,-3-7 0,8 14 0,-5-6 0,3 10 16,-4-11-16,0 0 16,-1 1-16,7 10 0,-6-8 15,-2 0-15,2-2 16,-2-1-16,1 2 15,-1 0-15,0-2 16,0-1-16,1 0 16,-3-2-16,0 0 15,2-1-15,0-3 0,0 0 16,-2 0-16,1-2 15,1 0-15,-4-3 16,1 0-16,1-2 16,0-1-16,0 0 15,1-2-15,0 0 16,-5-11-16,4 11 0,-1 0 15,2 0-15,-1 1 16,1-2-16,3 0 16,-1 2-16,0 0 15,5-8-15,-3 8 16,7-7-16,-3 10 0,-2 0 15,3 0-15,-1 1 16,1 1-16,1-1 16,-1 5-16,-1-2 15,2 4-15,-2 0 16,1 4-16,-3 0 15,-1 0-15,-2 3 0,-1 1 16,-2 11-16,-6-1 16,3-10-16,-6 8 15,7-11-15,0 0 16,-1-1-16,2 1 15,1-2-15,0 0 0,1-1 16,1 0-16,3 0 16,0-3-16,1 1 15,3 0-15,1 0 16,2-2-16,1 0 15,-2 1-15,-2 0 16,0 0-16,-3 1 0,1 1 16,-4 1-16,-2 0 15,-1 2-15,-15 15 16,1-8-16,2-2 15,-3 2-15,8-8 16,-7 5-16,8-6 16,1-1-16,-2 0 0,2-1 15,1-1-15,3-2 16,0-3-16,1-1 15,-1 1-15</inkml:trace>
  <inkml:trace contextRef="#ctx0" brushRef="#br0" timeOffset="21338.27">658 2454 0,'0'2'0,"0"0"0,0-2 0,0 0 0,0 0 0,0 0 0,0 0 0,0 0 0,0 0 0,0 0 0,0 0 0,0 0 0,0 0 0,0 0 0,0 0 0,0 0 0,0 0 0,0 0 0,1 2 0,-1-2 0,0 0 0,0 0 0,0 0 0,0 0 0,0 0 0,1 4 0,-1-4 0,0 0 0,0 0 0,0 0 0,0 0 0,1 5 0,-1-5 0,0 0 0,0 0 0,0 0 0,2 5 0,-2-5 0,0 0 0,0 0 0,0 6 0,0-6 0,0 0 0,1 6 0,-1-6 0,2 8 0,5 9 0,-5-11 0,1 1 15,0 2-15,0-3 16,0 0-16,-1 0 16,2 0-16,-1-1 15,1 0-15,-1-3 16,0-1-16,1 0 15,-1-1-15,1-1 0,1-1 16,-1-3-16,-1-1 16,1 0-16,0-1 15,-2-1-15,1 0 16,-1 1-16,0-1 15,0-2-15,-1 2 0,-1 1 16,0 1-16,1 2 16,-1 0-16,0 1 15,0 1-15,0 1 16,0 1-16,0 0 15,0 0-15,0 0 16,0 0-16,2 3 0,0 0 16,0 0-16,1 2 15,0 1-15,-1 0 16,1 0-16,1 0 15,-1 1-15,1-1 16,0 0-16,0 0 16,-2-2-16,1-1 0,0-2 15,2 0-15,-2-2 16,-1-1-16,1-2 15,-3-1-15,1-4 16,-1 1-16</inkml:trace>
  <inkml:trace contextRef="#ctx0" brushRef="#br0" timeOffset="22313.27">791 2457 0,'0'1'0,"0"4"0,0-5 0,0 0 0,0 0 0,0 0 0,0 0 0,0 0 0,0 0 0,0 0 0,0 0 0,0 0 0,0 0 0,0 0 0,0 0 0,0 0 0,0 0 0,0 0 0,0 0 0,0 0 0,0 5 0,0-5 0,0 0 0,0 0 0,0 0 0,0 0 0,0 0 0,0 0 0,0 0 0,0 0 0,0 0 0,0 0 0,0 0 0,0 0 0,0 0 0,0 4 0,0-4 0,0 0 0,0 0 0,0 0 0,0 0 0,0 5 0,0-5 0,0 0 0,0 0 0,0 0 0,2 4 0,-2-4 0,0 0 0,0 0 0,1 6 0,-1-6 0,0 0 0,1 6 0,-1-6 0,2 5 0,-1-1 15,0 1-15,-1-5 16,0 0-16,0 0 0,0 0 15,1 4-15,0-2 16,-1-2-16,0 0 16,0 0-16,0 0 15,-1-4-15,0 1 16,1-1-16,0-1 0,0-1 15,0 1-15,0 1 16,0-1-16,-1-1 16,1 0-16,0-1 15,1 3-15,0 0 16,1 0-16,1 0 15,-1-1-15,1 1 0,0 0 16,2 1-16,-1 2 16,0-2-16,2 0 15,-1-1-15,0 3 16,0-1-16,-1 0 15,1 0-15,-5 2 0,0 0 16,0 0-16,4 0 16,-4 0-16,0 0 15,0 0-15,0 0 16,0 0-16,4 0 15,-4 0-15,4 1 16,0 1-16,-4-2 16,1 3-16,1 0 0,2 2 15,-2-2-15,0 3 16,-1 0-16,0-1 15,1 1-15,-2 0 16,1 0-16,1 1 16,-1-3-16,-1 1 0,0-1 15,0-4-15,0 1 16,0-1-16,0 0 15,1 1-15,-1-2 16,2 0-16,-2-3 16,2-1-16,0 0 15,0-2-15,1 0 0,0 1 16,0-2-16,1 1 15,2 1-15,-3 0 16,3 0-16,-1 1 16,0 1-16,0 2 15,-2 1-15,2 0 16,0 2-16,-2 1 0,3 0 15,-2 2-15,-1 1 16,-1 1-16,2-1 16,-1 1-16,0 0 15,0 0-15,-1 1 16,0-1-16,0-3 0,-1 3 15,0-2-15,1-4 16,0 0-16,-1-1 16,-1-4-16,4-1 15,-1-14-15,-1 12 16</inkml:trace>
  <inkml:trace contextRef="#ctx0" brushRef="#br0" timeOffset="22635.27">1011 2278 0,'0'2'0,"0"2"0,0-4 0,0 0 0,0 0 0,0 0 0,0 0 0,0 0 0,1 4 0,-1-4 0,0 0 0,0 0 0,0 0 0,0 0 0,1 5 0,-1-5 0,0 0 0,0 0 0,0 0 0,1 6 0,-1-6 0,0 0 0,0 0 0,2 7 0,-2-7 0,0 0 0,2 8 0,-2-8 0,5 19 0,-3-11 16,-1 1-16,6 9 15,-4-8-15,-1-3 16,1 2-16,-1-3 15,0 1-15,1 1 16,-2-1-16,1-3 16,-2 0-16,2-1 0,-2-1 15,0-2-15,0 1 16,0 0-16</inkml:trace>
  <inkml:trace contextRef="#ctx0" brushRef="#br0" timeOffset="24067.27">1000 2368 0,'1'0'0,"-1"0"0,0 0 0,0 0 0,0 0 0,0 0 0,0 0 0,0 0 0,0 0 0,0 0 0,0 0 0,0 0 0,1 2 0,-1-2 0,0 0 0,0 0 0,0 0 0,0 0 0,0 0 0,0 0 0,0 0 0,0 0 0,0 0 0,0 0 0,0 0 0,0 0 0,0 0 0,0 0 0,0 0 0,0 0 0,0 0 0,0 0 0,0 0 0,0 0 0,0 0 0,0 0 0,0 0 0,0 0 0,0 0 0,3 1 0,-3-1 0,0 0 0,0 0 0,0 0 0,0 0 0,0 0 0,4 0 0,-4 0 0,0 0 0,0 0 0,0 0 0,0 0 0,5 0 0,-5 0 0,0 0 0,0 0 0,0 0 0,5 0 0,-5 0 0,0 0 0,0 0 0,7-1 0,-7 1 0,0 0 0,6-2 0,-6 2 0,10-2 0,-1 0 15,-1-1-15,0-1 16,1 1-16,-3-1 0,2 1 15,-2-2-15,-1 2 16,-1 1-16,0 0 16,0 0-16,-2 1 15,-1 0-15,0 1 16,-1 0-16,0 0 15,0 1-15,0-1 0,1 2 16,-1 1-16,0 1 16,0 1-16,0 0 15,0 1-15,1 0 16,1 1-16,0-1 15,-1 0-15,2 0 16,-1 0-16,1-3 0,0 2 16,2-2-16,-2-2 15,2 0-15,-1-1 16,1-1-16,-1-1 15,0-1-15,0-2 16,0 1-16,0-4 0,-2 0 16,0 0-16,-2-1 15,2 0-15,-2-1 16,0 3-16,0-1 15,0 0-15,-2 2 16,2 2-16,0 0 16,0 2-16,0 2 0,0 1 15,0 1-15,0-2 16,0 3-16,0-1 15,0 3-15,0-1 16,2 3-16,-2-3 16,0-4-16,1 5 0,-1 0 15,0-5-15,0 0 16,0 0-16,0 0 15,0 1-15,0-1 16,0 1-16,2 0 16,-1-1-16,0-3 15,0 1-15,1-2 0,0-1 16,1-3-16,1 2 15,-2-1-15,3 1 16,0 0-16,-1 0 16,2 1-16,-2 3 15,1-3-15,-2 3 16,2 1-16,0 1 0,-1 1 15,-1 1-15,2 1 16,-1 0-16,-3 1 16,3 1-16,0 0 15,0 1-15,-1-2 16,1 1-16,0 0 0,1-2 15,-1-1-15,1-1 16,1-1-16,-1-2 16,0-2-16,8-6 15,-7 6-15,-1-4 16,-1 1-16,0 1 0,8-8 15,-9 8-15,0-1 16,0 3-16,1-2 16,-2 2-16,-1 0 15,0 0-15,-1 0 16,1 1-16,-1 1 15,-1 1-15,0-1 16,-2 2-16,-1 0 0,-1 0 16,2 3-16,-1 0 15,-1 0-15,0 1 16,0 2-16,0-1 15,2 1-15,0-1 16,0 2-16,2-1 0,0 0 16,2 1-16,1-2 15,1 2-15,2-3 16,0 1-16,1-1 15,1-1-15,0 1 16,0-1-16,2 1 16,-2 2-16,0-3 0,-1 3 15,0-2-15,-1 2 16,-2 1-16,1 1 15,-3-1-15,-1 3 16,-2 8-16,-2-10 16,-4 11-16,2-11 15,-7 8-15,-3-2 0,-1 1 16,1-3-16,-3-1 15,10-7-15,-17 2 16,16-4-16</inkml:trace>
  <inkml:trace contextRef="#ctx0" brushRef="#br0" timeOffset="24706.27">659 2845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 0,0-3 0,0 0 0,0 0 0,0 0 0,0 0 0,0 0 0,0 0 0,0 2 0,0-2 0,0 0 0,0 0 0,1 3 0,-1-3 0,0 0 0,0 0 0,0 0 0,0 0 0,1 4 0,-1-4 0,0 0 0,0 0 0,0 0 0,2 4 0,-2-4 0,0 0 0,0 0 0,2 7 0,-2-7 0,0 0 0,1 6 0,-1-6 0,3 10 0,3 8 0,-4-11 16,-1 0-16,1 2 16,-2-1-16,1 0 0,-1-2 15,0 1-15,0-1 16,0 0-16,0-1 15,0-1-15,0-4 16,0 0-16,0 0 16,-1-4-16</inkml:trace>
  <inkml:trace contextRef="#ctx0" brushRef="#br0" timeOffset="25057.27">525 2851 0,'2'0'0,"0"-1"0,-2 1 0,0 0 0,0 0 0,3-3 0,-3 3 0,0 0 0,12-8 0,-12 8 0,16-9 0,-1-4 0,0 1 15,3 1-15,9-8 16,-20 15-16,10-8 16,-2 2-16,1 2 15,-7 1-15,9-2 16,-10 5-16,6-6 15,-5 7-15,-4 0 0,1 0 16,0 1-16,-2 1 16,1 0-16,-3 1 15,-1 0-15,-1-1 16,0 1-16,-2 0 15</inkml:trace>
  <inkml:trace contextRef="#ctx0" brushRef="#br0" timeOffset="26376.27">762 2855 0,'0'2'0,"0"-2"0,0 0 0,0 0 0,0 0 0,0 0 0,0 0 0,0 0 0,0 0 0,0 0 0,0 0 0,0 0 0,0 0 0,0 0 0,0 0 0,0 0 0,0 0 0,0 0 0,0 0 0,0 0 0,0 0 0,0 0 0,0 0 0,0 0 0,0 0 0,0 0 0,0 0 0,0 0 0,0 3 0,0-3 0,0 0 0,0 0 0,0 0 0,0 0 0,0 0 0,1 3 0,-1-3 0,0 0 0,0 0 0,0 0 0,0 0 0,0 6 0,0-6 0,0 0 0,0 0 0,0 0 0,2 4 0,-2-4 0,0 0 0,0 0 0,0 8 0,0-8 0,0 0 0,3 6 0,-3-6 0,3 6 0,0 0 15,-1 1-15,2 0 16,0-2-16,-1 2 16,-1-4-16,0 0 0,0-1 15,0 0-15,2-3 16,-2-1-16,3-1 15,-1 0-15,0-5 16,0 3-16,5-10 16,-5 9-16,-1-1 15,-1-1-15,2 0 0,-2 0 16,0 3-16,-2-1 15,0 1-15,0 1 16,0 2-16,0 2 16,0 0-16,0 0 15,0-2-15,0 2 16,0 0-16,0 2 0,0 0 15,1 2-15,-1 1 16,0-1-16,0 1 16,1 0-16,-1 0 15,0-5-15,0 0 16,0 0-16,0 0 0,0 0 15,0 0-15,0 0 16,0 3-16,1-2 16,0 0-16,-1-2 15,0-1-15,2-2 16,-1-1-16,1 1 15,0-2-15,1-1 16,-1 0-16,1-1 0,1 1 16,-1 1-16,1-1 15,2 2-15,-2 1 16,-1 1-16,2 2 15,-1 0-15,-1 1 16,1 2-16,-1 1 0,-1 0 16,-1 1-16,0 1 15,-1 0-15,1 0 16,-1-5-16,0 0 15,0 0-15,0 0 16,0 0-16,0 0 16,0 0-16,0 4 0,1-3 15,-1-1-15,0-1 16,2-2-16,0-1 15,1-1-15,-2-2 16,4 0-16,-1 1 16,0-1-16,2-1 15,-1 1-15,-1 3 0,1-1 16,0 3-16,1 0 15,0 2-15,-2 0 16,0 1-16,-1 1 16,1 1-16,0 2 15,-1-1-15,-1 2 0,0 0 16,1-1-16,0 0 15,0-1-15,-1 0 16,1-2-16,1 1 16,1-1-16,0-1 15,1-2-15,1-2 16,9-5-16,-3-2 0,-6 4 15,-1-2-15,6-6 16,-8 5-16,0 2 16,0 1-16,-2-4 15,0 3-15,-1 0 16,-1 0-16,0 2 0,-2-1 15,-1 2-15,1 1 16,-3 1-16,0 2 16,-1 0-16,0 4 15,2 0-15,-1 0 16,2 3-16,-1-2 15,3 3-15,-1 0 0,7 11 16,2-2-16,-3-10 16,6 11-16,-5-11 15,0-1-15,-1-2 16,-1 0-16</inkml:trace>
  <inkml:trace contextRef="#ctx0" brushRef="#br0" timeOffset="26850.27">771 3144 0,'0'1'0,"0"-1"0,0 0 0,0 0 0,0 0 0,0 0 0,0 0 0,0 0 0,-1 2 0,1-2 0,0 0 0,0 0 0,0 0 0,0 0 0,0 2 0,0-2 0,0 0 0,0 0 0,0 0 0,-2 8 0,2-8 0,0 0 0,0 0 0,-1 5 0,1-5 0,0 0 0,-4 18 0,4-18 0,-6 21 0,4-12 16,-6 29-16,5-30 16,1 2-16,1 1 15,1 2-15,0-4 0,1 15 16,1-15-16,1 2 15,3 8-15,-1-11 16,0-1-16,1 0 16,1 0-16,10 2 15,-7-6-15,-1-4 16,4-7-16,1-3 0</inkml:trace>
  <inkml:trace contextRef="#ctx0" brushRef="#br0" timeOffset="27302.27">904 3160 0,'-1'1'0,"-1"0"0,2-1 0,0 0 0,0 0 0,0 0 0,0 0 0,-3 3 0,3-3 0,0 0 0,0 0 0,0 0 0,-2 1 0,2-1 0,0 0 0,0 0 0,-6 5 0,6-5 0,0 0 0,-11 10 0,11-10 0,-6 5 0,3-1 0,0 4 15,0-3-15,2 0 16,1 0-16,3 1 0,1-1 16,11 4-16,-7-5 15,10 2-15,-9-3 16,2 0-16,-1 0 15,-3-2-15,2 2 16,-2 1-16,-1 0 16,-2-2-16,-4 3 0,0 0 15,0 0-15,-4 0 16,-7 7-16,5-5 15,-8 3-15,6-6 16,1-2-16,0 0 16,0-2-16,3-2 0,-1-3 15,-2-9-15</inkml:trace>
  <inkml:trace contextRef="#ctx0" brushRef="#br0" timeOffset="27646.27">950 3033 0,'0'0'0,"0"0"0,0 0 0,0 0 0,0 0 0,0 0 0,0 0 0,0 0 0,0 0 0,0 0 0,4 0 0,-4 0 0,0 0 0,8 0 0,-8 0 0,25 7 0,-7-1 0,-1 3 0,0 2 15,-1 1-15,-1 3 16,4 12-16,-9-10 0,-3 4 15,-1 0-15,-4 4 16,-5 11-16,-2-11 16,-6 11-16,-2-2 15,-3-5-15,-2 1 16,-4-2-16,11-9 15,-9 8-15,8-10 0</inkml:trace>
  <inkml:trace contextRef="#ctx0" brushRef="#br1" timeOffset="-181352.46">2094 4503 0,'0'0'0,"0"0"0,0 0 0,0 0 0,0 0 0,0 0 0,0 0 0,0 0 0,0 0 0,0 0 0,0 0 0,0 0 0,0 0 0,0 0 0,0 0 0,0 0 0,0 0 0,0 0 0,0 0 0,0 0 0,0 0 0,0 0 0,0 0 0,0 0 0,0 0 0,0 0 0,0 0 0,0 0 0,0 0 0,0 0 0,0 0 0,-1 0 0,1 0 0,0 0 0,0 0 0,0 0 0,0 0 0,-1 0 0,1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2 0,2-2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3 0,2-3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 0,0 2 0,0 0 0,0 0 0,0 0 0,0 0 0,0 0 0,0-1 0,0 1 0,0 0 0,0 0 0,0 0 0,0 0 0,0-2 0,0 2 0,0 0 0,0 0 0,0 0 0,0 0 0,0 0 0,0 0 0,0 0 0,0 0 0,0 0 0,0 0 0,0 0 0,0 0 0</inkml:trace>
  <inkml:trace contextRef="#ctx0" brushRef="#br1" timeOffset="-163691.46">2045 4360 0,'0'0'0,"0"0"0,0 0 0,0 0 0,0 0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 1 0,-1-1 0,0 0 0,0 0 0,0 0 0,0 0 0,0 0 0,0 0 0,0 0 0,0 0 0,0 0 0,0 0 0,0 0 0,0 0 0,0 0 0,0 0 0,0 0 0,0 0 0,0 0 0,0 0 0,0 0 0,0 0 0,0 0 0,0 0 0,0 0 0,0 0 0,0 0 0,0 0 0,0 0 0,0 0 0,1 2 0,-1-2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 3 0,-2-3 0,0 0 0,0 0 0,0 0 0,0 0 0,0 0 0,0 0 0,0 0 0,0 0 0,0 0 0,0 0 0,0 0 0,0 0 0,0 0 0,0 0 0,0 0 0,0 0 0,0 0 0,0 0 0,0 0 0,0 0 0,0 0 0,2 2 0,-2-2 0,0 0 0,0 0 0,0 0 0,0 0 0,0 0 0,0 0 0,0 0 0,0 0 0,0 0 0,0 0 0,0 0 0,0 0 0,0 0 0,0 0 0,0 0 0,0 0 0,0 0 0,2 2 0,-2-2 0,0 0 0,0 0 0,0 0 0,0 0 0,0 0 0,0 0 0,2 3 0,-2-3 0,0 0 0,0 0 0,0 0 0,0 0 0,0 0 0,3 4 0,-3-4 0,0 0 0,0 0 0,0 0 0,0 0 0,3 3 0,-3-3 0,0 0 0,0 0 0,0 0 0,3 2 0,-3-2 0,0 0 0,0 0 0,2 4 0,-2-4 0,0 0 0,0 0 0,0 0 0,2 3 0,1-1 0,0 1 16,-1 0-16,-2-3 0,0 0 15,4 2-15,-4-2 16,0 0-16,0 0 15,0 0-15,0 0 16,0 0-16,0 0 16,0 0-16,2 2 0,0-2 15,-1 1-15,-1-2 16,0 1-16,1-1 15,-1-1-15,0-1 16,0 3-16,0-4 16,0 2-16,0-3 0,0 5 15,0 0-15,0 0 16</inkml:trace>
  <inkml:trace contextRef="#ctx0" brushRef="#br1" timeOffset="-163203.46">2087 4345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 2 0,1-2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 2 0,2-2 0,0 0 0,0 0 0,0 0 0,0 0 0,0 0 0,0 0 0,0 0 0,0 0 0,0 0 0,0 0 0,0 0 0,0 0 0,0 0 0,-3 1 0,3-1 0,0 0 0,0 0 0,0 0 0,0 0 0,0 0 0,0 0 0,0 0 0,0 0 0,0 0 0,0 0 0,0 0 0,0 0 0,0 0 0,0 0 0,0 0 0,0 0 0,0 0 0,0 0 0,0 0 0,0 0 0,0 0 0,0 0 0,0 0 0,0 0 0,0 0 0,-2 3 0,2-3 0,0 0 0,0 0 0,0 0 0,0 0 0,0 0 0,0 0 0,0 0 0,0 0 0,0 0 0,0 0 0,-3 3 0,3-3 0,0 0 0,0 0 0,0 0 0,0 0 0,0 0 0,0 0 0,0 0 0,0 0 0,0 0 0,0 0 0,0 0 0,0 0 0,0 0 0,0 0 0,0 0 0,0 0 0,0 0 0,0 0 0,0 0 0,0 0 0,0 0 0,0 0 0,0 0 0,0 0 0,0 0 0,0 0 0,0 0 0,0 0 0,-2 3 0,2-3 0,0 0 0,0 0 0,0 0 0,0 0 0,0 0 0,0 0 0,-3 2 0,3-2 0,0 0 0,0 0 0,0 0 0,0 0 0,0 0 0,0 0 0,0 0 0,0 0 0,0 0 0,0 0 0,0 0 0,-3 3 0,3-3 0,0 0 0,0 0 0,0 0 0,-4 3 0,4-3 0,0 0 0,0 0 0,0 0 0,0 0 0,0 0 0,-1 3 0,1-3 0,-4 2 0,1 1 15,0 1-15,3-4 16,-2 2-16,-1 1 15,3-3-15,0 0 16,0 0-16,0 0 16,0 0-16,0 0 0,-3 2 15,1-1-15,2-1 16,0 0-16,-2 0 15,0 1-15</inkml:trace>
  <inkml:trace contextRef="#ctx0" brushRef="#br1" timeOffset="-151780.46">7284 3090 0,'0'0'0,"2"2"0,-2-2 0,0 0 0,0 0 0,0 0 0,0 0 0,0 0 0,0 0 0,0 0 0,0 0 0,0 0 0,0 0 0,2 2 0,-2-2 0,0 0 0,0 0 0,0 0 0,0 0 0,0 0 0,0 0 0,0 0 0,0 0 0,0 0 0,2 2 0,-2-2 0,0 0 0,0 0 0,0 0 0,0 0 0,0 0 0,0 0 0,0 0 0,0 0 0,3 3 0,-3-3 0,0 0 0,0 0 0,0 0 0,0 0 0,0 0 0,0 0 0,0 0 0,1 2 0,-1-2 0,0 0 0,0 0 0,0 0 0,0 0 0,0 0 0,0 0 0,3 4 0,-3-4 0,0 0 0,0 0 0,0 0 0,0 0 0,0 0 0,3 3 0,-3-3 0,0 0 0,0 0 0,0 0 0,0 0 0,3 3 0,-3-3 0,0 0 0,3 2 0,-3-2 0,0 0 0,0 0 0,2 3 0,-2-3 0,0 0 0,2 4 0,-2-4 0,4 1 0,0 2 15,-1 1-15,2 0 16,-1-1-16,0 1 0,0 0 16,0-2-16,0 2 15,2 1-15,-1-1 16,0 0-16,-1 1 15,0-1-15,1 0 16,1 0-16,0 1 16,-2-2-16,-1 0 15,1 0-15,-1 0 0,1-1 16,1-1-16,-5-1 15,0 0-15,3-1 16,-3 1-16,2-2 16,-2 2-16,3-4 0</inkml:trace>
  <inkml:trace contextRef="#ctx0" brushRef="#br1" timeOffset="-151429.46">7377 3087 0,'0'0'0,"-2"0"0,2 0 0,0 0 0,0 0 0,0 0 0,0 0 0,0 0 0,0 0 0,0 0 0,0 0 0,0 0 0,0 0 0,0 0 0,-2 0 0,2 0 0,0 0 0,0 0 0,0 0 0,0 0 0,0 0 0,0 0 0,0 0 0,0 0 0,0 0 0,0 0 0,0 0 0,0 0 0,0 0 0,0 0 0,0 0 0,0 0 0,0 0 0,0 0 0,0 0 0,0 0 0,0 0 0,-2 1 0,2-1 0,0 0 0,0 0 0,0 0 0,0 0 0,0 0 0,0 0 0,0 0 0,0 0 0,0 0 0,0 0 0,0 0 0,0 0 0,0 0 0,0 0 0,0 0 0,0 0 0,0 0 0,-4 2 0,4-2 0,0 0 0,0 0 0,0 0 0,0 0 0,0 0 0,0 0 0,-3 0 0,3 0 0,0 0 0,0 0 0,-3 3 0,3-3 0,0 0 0,0 0 0,0 0 0,0 0 0,-3 3 0,3-3 0,0 0 0,0 0 0,0 0 0,-4 4 0,4-4 0,0 0 0,0 0 0,-3 3 0,3-3 0,0 0 0,-5 6 0,5-6 0,-4 4 0,0 1 16,1 0-16,-1 2 15,0-1-15,0 1 0,0-3 16,-1 3-16,1 0 16,1-1-16,1-1 15,-1 0-15,1-4 16,2 2-16,1-1 15,2 0-15</inkml:trace>
  <inkml:trace contextRef="#ctx0" brushRef="#br1" timeOffset="-150554.46">7323 3378 0,'-2'0'0,"2"0"0,0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0,-1 4 0,1-4 0,0 0 0,0 0 0,0 0 0,0 0 0,0 0 0,0 0 0,0 0 0,0 0 0,0 0 0,0 0 0,0 0 0,0 0 0,0 0 0,0 1 0,0-1 0,0 0 0,0 0 0,-1 3 0,1-3 0,0 0 0,0 0 0,0 0 0,0 0 0,0 0 0,0 0 0,0 0 0,0 0 0,0 0 0,0 0 0,0 0 0,-1 3 0,1-3 0,0 0 0,0 0 0,0 0 0,0 0 0,0 0 0,0 0 0,0 0 0,0 0 0,0 0 0,0 0 0,0 0 0,0 0 0,0 0 0,0 0 0,0 0 0,0 0 0,0 0 0,0 0 0,0 0 0,0 0 0,0 0 0,0 3 0,0-3 0,0 0 0,0 0 0,0 0 0,0 0 0,0 0 0,0 0 0,0 0 0,0 0 0,0 0 0,0 0 0,0 0 0,0 0 0,0 0 0,0 0 0,0 0 0,0 0 0,0 0 0,0 4 0,0-4 0,0 0 0,0 0 0,0 0 0,0 0 0,0 0 0,0 0 0,-1 5 0,1-5 0,0 0 0,0 0 0,0 0 0,0 0 0,0 0 0,0 0 0,0 0 0,0 0 0,0 0 0,0 0 0,0 4 0,0-4 0,0 0 0,0 0 0,0 0 0,0 5 0,0-5 0,0 0 0,0 0 0,0 0 0,0 0 0,0 0 0,0 5 0,0-5 0,0 7 0,0 0 15,1-1-15,0-1 16,-1 2-16,1 0 15,-1-1-15,0 0 0,0 0 16,0 1-16,1-2 16,-1 2-16,0-2 15,1 1-15,-1-1 16,0 0-16,0 1 15,0-1-15,0-3 16,0 2-16,-1 0 0,1-4 16,-1 2-16,1-2 15,0 0-15,0 0 16,-3 0-16,1 0 15,0-3-15,2 3 16,-2-5-16</inkml:trace>
  <inkml:trace contextRef="#ctx0" brushRef="#br1" timeOffset="-149901.46">7248 3451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2 0,0-2 0,0 0 0,0 0 0,0 0 0,0 0 0,0 0 0,0 0 0,0 0 0,0 0 0,0 0 0,0 0 0,0 0 0,0 0 0,0 0 0,0 0 0,0 0 0,0 0 0,0 0 0,0 0 0,0 0 0,0 0 0,0 0 0,0 0 0,0 0 0,0 0 0,0 0 0,0 0 0,0 0 0,0 0 0,0 0 0,0 0 0,0 0 0,0 0 0,0 0 0,0 0 0,0 0 0,0 0 0,0 0 0,0 0 0,0 0 0,0 0 0,2 2 0,-2-2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 2 0,-4-2 0,0 0 0,0 0 0,0 0 0,0 0 0,0 0 0,4 1 0,-4-1 0,0 0 0,0 0 0,0 0 0,0 0 0,5 2 0,-5-2 0,0 0 0,0 0 0,0 0 0,5 1 0,-5-1 0,0 0 0,0 0 0,6 1 0,-6-1 0,0 0 0,7 0 0,-7 0 0,8 0 0,-2 2 0,3-2 16,-1 0-16,0 0 16,0 0-16,0 0 15,0 0-15,0 0 16,-2-2-16,-1 2 15,0 0-15,0 0 0,-5 0 16,0 0-16,0 0 16,0 0-16,0 0 15,4 2-15,-1-2 16,-3 0-16,0 0 15,0 0-15,1 0 16,-1 0-16,0 0 0,0 0 16,1 0-16,-1 0 15,0 0-15,0 0 16,0 0-16,0 0 15,0 0-15,0 0 16,1 0-16,2 0 0,-3 0 16,2-2-16,-2 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5AA-9953-4C9B-BD97-63BF67A07835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4738-69B6-434C-8045-73AB7BF2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7Ha2 Handling Data</a:t>
            </a:r>
            <a:endParaRPr lang="en-IE" sz="7200" dirty="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2677098"/>
            <a:ext cx="4464651" cy="355158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IE" sz="4000" dirty="0"/>
              <a:t>Do Now: </a:t>
            </a:r>
          </a:p>
          <a:p>
            <a:r>
              <a:rPr lang="en-IE" sz="4000" dirty="0"/>
              <a:t> What would you measure and keep the same in an experiment to find out how quick different waxes will burn?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07/07/2022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EB1FF-E031-4276-A40C-875C7B58B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5" r="5834"/>
          <a:stretch/>
        </p:blipFill>
        <p:spPr>
          <a:xfrm>
            <a:off x="6096000" y="2991727"/>
            <a:ext cx="4995134" cy="29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57577"/>
              </p:ext>
            </p:extLst>
          </p:nvPr>
        </p:nvGraphicFramePr>
        <p:xfrm>
          <a:off x="1624591" y="1754163"/>
          <a:ext cx="8942818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409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471409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Candle</a:t>
                      </a:r>
                    </a:p>
                    <a:p>
                      <a:r>
                        <a:rPr lang="en-GB" sz="2800" dirty="0"/>
                        <a:t>Various Beakers</a:t>
                      </a:r>
                    </a:p>
                    <a:p>
                      <a:r>
                        <a:rPr lang="en-GB" sz="2800" dirty="0"/>
                        <a:t>Stopwatches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3364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690688"/>
            <a:ext cx="101109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Three types of variable:</a:t>
            </a:r>
          </a:p>
          <a:p>
            <a:endParaRPr lang="en-GB" sz="3200" dirty="0"/>
          </a:p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Independent: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dirty="0"/>
              <a:t>	The variable where you decide the way it 			changes</a:t>
            </a:r>
          </a:p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Dependent:</a:t>
            </a:r>
            <a:r>
              <a:rPr lang="en-GB" sz="3200" dirty="0"/>
              <a:t>	The variable that changes and gives you 			your result (the thing you measure)</a:t>
            </a:r>
          </a:p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Control:</a:t>
            </a:r>
            <a:r>
              <a:rPr lang="en-GB" sz="3200" dirty="0"/>
              <a:t>		Variables that could change but you need 			to control it to make it a fair test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0560" y="6449040"/>
              <a:ext cx="16200" cy="6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200" y="6439680"/>
                <a:ext cx="34920" cy="84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8B2398-A702-468D-8CA8-85D9C95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9CF3AC-0FBC-4E14-BCF2-6CD5687BE380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8CD993-1AC1-452D-9FB4-BAD1559E72F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7CAD29-D818-4414-8FF9-357D3A6A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38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burning candle experiment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48524" y="584775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79396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6037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Volume of air in beaker/ml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Burning time/s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9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6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2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9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3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9048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816"/>
            <a:ext cx="6470869" cy="2924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1007" y="3933816"/>
            <a:ext cx="558099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Tip</a:t>
            </a:r>
          </a:p>
          <a:p>
            <a:endParaRPr lang="en-GB" sz="2400" dirty="0"/>
          </a:p>
          <a:p>
            <a:r>
              <a:rPr lang="en-GB" sz="2400" dirty="0"/>
              <a:t>Use some </a:t>
            </a:r>
            <a:r>
              <a:rPr lang="en-GB" sz="2400" dirty="0" err="1"/>
              <a:t>Blutac</a:t>
            </a:r>
            <a:r>
              <a:rPr lang="en-GB" sz="2400" dirty="0"/>
              <a:t> to block the gap in the upturned beaker.</a:t>
            </a:r>
          </a:p>
          <a:p>
            <a:endParaRPr lang="en-GB" sz="2400" dirty="0"/>
          </a:p>
          <a:p>
            <a:r>
              <a:rPr lang="en-GB" sz="2400" dirty="0"/>
              <a:t>The teacher will demonstrate the 2000ml beaker, then you can record the result</a:t>
            </a:r>
          </a:p>
        </p:txBody>
      </p:sp>
    </p:spTree>
    <p:extLst>
      <p:ext uri="{BB962C8B-B14F-4D97-AF65-F5344CB8AC3E}">
        <p14:creationId xmlns:p14="http://schemas.microsoft.com/office/powerpoint/2010/main" val="89934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burning candle experiment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48524" y="584775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79396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6037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Volume of air in beaker/ml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Burning time/s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9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6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32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9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3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9048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816"/>
            <a:ext cx="6470869" cy="2924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1007" y="3933816"/>
            <a:ext cx="558099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Tip</a:t>
            </a:r>
          </a:p>
          <a:p>
            <a:endParaRPr lang="en-GB" sz="2400" dirty="0"/>
          </a:p>
          <a:p>
            <a:r>
              <a:rPr lang="en-GB" sz="2400" dirty="0"/>
              <a:t>Use some </a:t>
            </a:r>
            <a:r>
              <a:rPr lang="en-GB" sz="2400" dirty="0" err="1"/>
              <a:t>Blutac</a:t>
            </a:r>
            <a:r>
              <a:rPr lang="en-GB" sz="2400" dirty="0"/>
              <a:t> to block the gap in the upturned beaker.</a:t>
            </a:r>
          </a:p>
          <a:p>
            <a:endParaRPr lang="en-GB" sz="2400" dirty="0"/>
          </a:p>
          <a:p>
            <a:r>
              <a:rPr lang="en-GB" sz="2400" dirty="0"/>
              <a:t>The teacher will demonstrate the 2000ml beaker, then you can record the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48934" y="1182375"/>
              <a:ext cx="1433880" cy="260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9574" y="1173015"/>
                <a:ext cx="1452600" cy="26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0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7255"/>
            <a:ext cx="1172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86201" y="2661251"/>
            <a:ext cx="390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volume of 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7345" y="3083672"/>
            <a:ext cx="302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burning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812323"/>
            <a:ext cx="5591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Independent variable:</a:t>
            </a:r>
          </a:p>
          <a:p>
            <a:endParaRPr lang="en-GB" sz="3200" dirty="0"/>
          </a:p>
          <a:p>
            <a:r>
              <a:rPr lang="en-GB" sz="3200" dirty="0"/>
              <a:t>Dependent variable:</a:t>
            </a:r>
          </a:p>
          <a:p>
            <a:endParaRPr lang="en-GB" sz="3200" dirty="0"/>
          </a:p>
          <a:p>
            <a:r>
              <a:rPr lang="en-GB" sz="3200" dirty="0"/>
              <a:t>Controlled variable: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3436" y="3792144"/>
            <a:ext cx="299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Volume of air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3436" y="4776499"/>
            <a:ext cx="299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Burning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436" y="5635696"/>
            <a:ext cx="299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Candle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A01-6A6D-411B-AECE-7C4E052B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4DC7-0320-4340-8481-4CBBFE9A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525"/>
            <a:ext cx="10515600" cy="2017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/>
              <a:t>This data is quantitative (made of numbers).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In this experiment we are looking at how the _____________ affects the _____________</a:t>
            </a:r>
          </a:p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A58BF-985E-4A5D-9D84-7A700A2E3584}"/>
              </a:ext>
            </a:extLst>
          </p:cNvPr>
          <p:cNvGrpSpPr/>
          <p:nvPr/>
        </p:nvGrpSpPr>
        <p:grpSpPr>
          <a:xfrm>
            <a:off x="7475764" y="319766"/>
            <a:ext cx="4716236" cy="659938"/>
            <a:chOff x="-1" y="411506"/>
            <a:chExt cx="4716236" cy="6599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8973CD-DB6B-4E0F-87F0-30A30DAFE7A7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DB4D10-78FE-4719-B265-4660E566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7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520518" y="193003"/>
              <a:ext cx="2492831" cy="132556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1519" y="183645"/>
                <a:ext cx="2511550" cy="134427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80EE4B-D4F6-44DD-8D8D-6CA4B4BE7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72446"/>
              </p:ext>
            </p:extLst>
          </p:nvPr>
        </p:nvGraphicFramePr>
        <p:xfrm>
          <a:off x="1201866" y="1518566"/>
          <a:ext cx="9788268" cy="4668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108">
                  <a:extLst>
                    <a:ext uri="{9D8B030D-6E8A-4147-A177-3AD203B41FA5}">
                      <a16:colId xmlns:a16="http://schemas.microsoft.com/office/drawing/2014/main" val="3778614210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627186778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4292398778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2386097006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2039738809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2332079365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2406842467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343671975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2445545515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308430792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388697962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902218328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510416344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061661169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134274203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859765057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38960875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998051024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3110116000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1684555332"/>
                    </a:ext>
                  </a:extLst>
                </a:gridCol>
                <a:gridCol w="466108">
                  <a:extLst>
                    <a:ext uri="{9D8B030D-6E8A-4147-A177-3AD203B41FA5}">
                      <a16:colId xmlns:a16="http://schemas.microsoft.com/office/drawing/2014/main" val="4237323150"/>
                    </a:ext>
                  </a:extLst>
                </a:gridCol>
              </a:tblGrid>
              <a:tr h="389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31927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96432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25344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73851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63395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62351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04856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00072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11439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78614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51034"/>
                  </a:ext>
                </a:extLst>
              </a:tr>
              <a:tr h="3890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916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4885C7-6C00-4C05-B985-086BC2258B9B}"/>
              </a:ext>
            </a:extLst>
          </p:cNvPr>
          <p:cNvSpPr txBox="1"/>
          <p:nvPr/>
        </p:nvSpPr>
        <p:spPr>
          <a:xfrm>
            <a:off x="0" y="250628"/>
            <a:ext cx="38193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Plot a graph using</a:t>
            </a:r>
            <a:r>
              <a:rPr lang="en-GB" sz="2400" b="1" dirty="0"/>
              <a:t> </a:t>
            </a:r>
            <a:r>
              <a:rPr lang="en-GB" sz="2400" dirty="0"/>
              <a:t>the</a:t>
            </a:r>
            <a:r>
              <a:rPr lang="en-GB" sz="2400" b="1" dirty="0"/>
              <a:t> </a:t>
            </a:r>
            <a:r>
              <a:rPr lang="en-GB" sz="2400" dirty="0"/>
              <a:t>results.</a:t>
            </a:r>
          </a:p>
        </p:txBody>
      </p:sp>
    </p:spTree>
    <p:extLst>
      <p:ext uri="{BB962C8B-B14F-4D97-AF65-F5344CB8AC3E}">
        <p14:creationId xmlns:p14="http://schemas.microsoft.com/office/powerpoint/2010/main" val="269104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5751"/>
          <a:stretch/>
        </p:blipFill>
        <p:spPr>
          <a:xfrm>
            <a:off x="772886" y="1538277"/>
            <a:ext cx="5596613" cy="205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886" y="539433"/>
            <a:ext cx="738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This data is called </a:t>
            </a:r>
            <a:r>
              <a:rPr lang="en-GB" sz="3600" u="sng" dirty="0"/>
              <a:t>continuous</a:t>
            </a:r>
            <a:r>
              <a:rPr lang="en-GB" sz="3600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16E4-41FF-4746-8520-CEA1A226A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04"/>
          <a:stretch/>
        </p:blipFill>
        <p:spPr>
          <a:xfrm>
            <a:off x="6595387" y="1538277"/>
            <a:ext cx="5596613" cy="39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8065-4366-4FE8-99BC-57FA79B2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1DF02-2384-4691-B896-69907FA1C5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600" dirty="0"/>
              <a:t>The points on the scatter graph follow a pattern so there is a relationship. We can make the relationship clearer by drawing a line of best fit</a:t>
            </a:r>
          </a:p>
        </p:txBody>
      </p:sp>
    </p:spTree>
    <p:extLst>
      <p:ext uri="{BB962C8B-B14F-4D97-AF65-F5344CB8AC3E}">
        <p14:creationId xmlns:p14="http://schemas.microsoft.com/office/powerpoint/2010/main" val="186340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6926-CE8C-484B-B7BF-48951420B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8C87-D2EB-4051-9ADC-4F9C2422107A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caa02d93-d17b-4249-a0c5-afeca33be5b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90E230-7BD7-45E3-83F3-8382B25B2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1136</TotalTime>
  <Words>289</Words>
  <Application>Microsoft Office PowerPoint</Application>
  <PresentationFormat>Widescreen</PresentationFormat>
  <Paragraphs>66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Office Theme</vt:lpstr>
      <vt:lpstr>7Ha2 Handling Data</vt:lpstr>
      <vt:lpstr>PowerPoint Presentation</vt:lpstr>
      <vt:lpstr>Variables</vt:lpstr>
      <vt:lpstr>PowerPoint Presentation</vt:lpstr>
      <vt:lpstr>PowerPoint Presentation</vt:lpstr>
      <vt:lpstr>Results</vt:lpstr>
      <vt:lpstr>Graph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2021-03-08T08:24:49Z</dcterms:created>
  <dcterms:modified xsi:type="dcterms:W3CDTF">2022-07-07T09:33:45Z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