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75" r:id="rId5"/>
    <p:sldId id="364" r:id="rId6"/>
    <p:sldId id="273" r:id="rId7"/>
    <p:sldId id="274" r:id="rId8"/>
    <p:sldId id="276" r:id="rId9"/>
    <p:sldId id="277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87" r:id="rId20"/>
    <p:sldId id="269" r:id="rId21"/>
    <p:sldId id="288" r:id="rId22"/>
    <p:sldId id="271" r:id="rId23"/>
    <p:sldId id="272" r:id="rId24"/>
    <p:sldId id="289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5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C22B4C1C-2BEF-43D1-817C-2E9C13BA389B}"/>
    <pc:docChg chg="custSel addSld delSld modSld sldOrd">
      <pc:chgData name="D Callanan" userId="951668ec-da26-491a-9b8a-af24bfeff26b" providerId="ADAL" clId="{C22B4C1C-2BEF-43D1-817C-2E9C13BA389B}" dt="2022-07-13T11:01:56.925" v="186" actId="2696"/>
      <pc:docMkLst>
        <pc:docMk/>
      </pc:docMkLst>
      <pc:sldChg chg="del">
        <pc:chgData name="D Callanan" userId="951668ec-da26-491a-9b8a-af24bfeff26b" providerId="ADAL" clId="{C22B4C1C-2BEF-43D1-817C-2E9C13BA389B}" dt="2022-07-13T11:01:56.925" v="186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C22B4C1C-2BEF-43D1-817C-2E9C13BA389B}" dt="2022-07-13T11:01:56.332" v="185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C22B4C1C-2BEF-43D1-817C-2E9C13BA389B}" dt="2022-07-13T11:00:10.099" v="0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C22B4C1C-2BEF-43D1-817C-2E9C13BA389B}" dt="2022-07-13T11:00:12.005" v="1" actId="2696"/>
        <pc:sldMkLst>
          <pc:docMk/>
          <pc:sldMk cId="1733982501" sldId="260"/>
        </pc:sldMkLst>
      </pc:sldChg>
      <pc:sldChg chg="ord">
        <pc:chgData name="D Callanan" userId="951668ec-da26-491a-9b8a-af24bfeff26b" providerId="ADAL" clId="{C22B4C1C-2BEF-43D1-817C-2E9C13BA389B}" dt="2022-07-13T11:00:17.157" v="2"/>
        <pc:sldMkLst>
          <pc:docMk/>
          <pc:sldMk cId="1632485293" sldId="273"/>
        </pc:sldMkLst>
      </pc:sldChg>
      <pc:sldChg chg="ord">
        <pc:chgData name="D Callanan" userId="951668ec-da26-491a-9b8a-af24bfeff26b" providerId="ADAL" clId="{C22B4C1C-2BEF-43D1-817C-2E9C13BA389B}" dt="2022-07-13T11:00:17.157" v="2"/>
        <pc:sldMkLst>
          <pc:docMk/>
          <pc:sldMk cId="3364476141" sldId="274"/>
        </pc:sldMkLst>
      </pc:sldChg>
      <pc:sldChg chg="del">
        <pc:chgData name="D Callanan" userId="951668ec-da26-491a-9b8a-af24bfeff26b" providerId="ADAL" clId="{C22B4C1C-2BEF-43D1-817C-2E9C13BA389B}" dt="2022-07-13T11:01:19.176" v="72" actId="2696"/>
        <pc:sldMkLst>
          <pc:docMk/>
          <pc:sldMk cId="2122181946" sldId="279"/>
        </pc:sldMkLst>
      </pc:sldChg>
      <pc:sldChg chg="del">
        <pc:chgData name="D Callanan" userId="951668ec-da26-491a-9b8a-af24bfeff26b" providerId="ADAL" clId="{C22B4C1C-2BEF-43D1-817C-2E9C13BA389B}" dt="2022-07-13T11:01:19.223" v="73" actId="2696"/>
        <pc:sldMkLst>
          <pc:docMk/>
          <pc:sldMk cId="2357029278" sldId="280"/>
        </pc:sldMkLst>
      </pc:sldChg>
      <pc:sldChg chg="del">
        <pc:chgData name="D Callanan" userId="951668ec-da26-491a-9b8a-af24bfeff26b" providerId="ADAL" clId="{C22B4C1C-2BEF-43D1-817C-2E9C13BA389B}" dt="2022-07-13T11:01:19.379" v="74" actId="2696"/>
        <pc:sldMkLst>
          <pc:docMk/>
          <pc:sldMk cId="1182647970" sldId="281"/>
        </pc:sldMkLst>
      </pc:sldChg>
      <pc:sldChg chg="del">
        <pc:chgData name="D Callanan" userId="951668ec-da26-491a-9b8a-af24bfeff26b" providerId="ADAL" clId="{C22B4C1C-2BEF-43D1-817C-2E9C13BA389B}" dt="2022-07-13T11:01:19.395" v="75" actId="2696"/>
        <pc:sldMkLst>
          <pc:docMk/>
          <pc:sldMk cId="665733231" sldId="282"/>
        </pc:sldMkLst>
      </pc:sldChg>
      <pc:sldChg chg="del">
        <pc:chgData name="D Callanan" userId="951668ec-da26-491a-9b8a-af24bfeff26b" providerId="ADAL" clId="{C22B4C1C-2BEF-43D1-817C-2E9C13BA389B}" dt="2022-07-13T11:01:19.426" v="78" actId="2696"/>
        <pc:sldMkLst>
          <pc:docMk/>
          <pc:sldMk cId="4054810804" sldId="283"/>
        </pc:sldMkLst>
      </pc:sldChg>
      <pc:sldChg chg="del">
        <pc:chgData name="D Callanan" userId="951668ec-da26-491a-9b8a-af24bfeff26b" providerId="ADAL" clId="{C22B4C1C-2BEF-43D1-817C-2E9C13BA389B}" dt="2022-07-13T11:01:19.442" v="79" actId="2696"/>
        <pc:sldMkLst>
          <pc:docMk/>
          <pc:sldMk cId="271793534" sldId="284"/>
        </pc:sldMkLst>
      </pc:sldChg>
      <pc:sldChg chg="del">
        <pc:chgData name="D Callanan" userId="951668ec-da26-491a-9b8a-af24bfeff26b" providerId="ADAL" clId="{C22B4C1C-2BEF-43D1-817C-2E9C13BA389B}" dt="2022-07-13T11:01:19.489" v="81" actId="2696"/>
        <pc:sldMkLst>
          <pc:docMk/>
          <pc:sldMk cId="434006322" sldId="285"/>
        </pc:sldMkLst>
      </pc:sldChg>
      <pc:sldChg chg="del">
        <pc:chgData name="D Callanan" userId="951668ec-da26-491a-9b8a-af24bfeff26b" providerId="ADAL" clId="{C22B4C1C-2BEF-43D1-817C-2E9C13BA389B}" dt="2022-07-13T11:01:19.457" v="80" actId="2696"/>
        <pc:sldMkLst>
          <pc:docMk/>
          <pc:sldMk cId="875421164" sldId="286"/>
        </pc:sldMkLst>
      </pc:sldChg>
      <pc:sldChg chg="del">
        <pc:chgData name="D Callanan" userId="951668ec-da26-491a-9b8a-af24bfeff26b" providerId="ADAL" clId="{C22B4C1C-2BEF-43D1-817C-2E9C13BA389B}" dt="2022-07-13T11:01:19.067" v="71" actId="2696"/>
        <pc:sldMkLst>
          <pc:docMk/>
          <pc:sldMk cId="194696109" sldId="292"/>
        </pc:sldMkLst>
      </pc:sldChg>
      <pc:sldChg chg="del">
        <pc:chgData name="D Callanan" userId="951668ec-da26-491a-9b8a-af24bfeff26b" providerId="ADAL" clId="{C22B4C1C-2BEF-43D1-817C-2E9C13BA389B}" dt="2022-07-13T11:01:19.723" v="84" actId="2696"/>
        <pc:sldMkLst>
          <pc:docMk/>
          <pc:sldMk cId="2563235936" sldId="293"/>
        </pc:sldMkLst>
      </pc:sldChg>
      <pc:sldChg chg="del">
        <pc:chgData name="D Callanan" userId="951668ec-da26-491a-9b8a-af24bfeff26b" providerId="ADAL" clId="{C22B4C1C-2BEF-43D1-817C-2E9C13BA389B}" dt="2022-07-13T11:01:19.739" v="85" actId="2696"/>
        <pc:sldMkLst>
          <pc:docMk/>
          <pc:sldMk cId="1925904353" sldId="294"/>
        </pc:sldMkLst>
      </pc:sldChg>
      <pc:sldChg chg="del">
        <pc:chgData name="D Callanan" userId="951668ec-da26-491a-9b8a-af24bfeff26b" providerId="ADAL" clId="{C22B4C1C-2BEF-43D1-817C-2E9C13BA389B}" dt="2022-07-13T11:01:19.801" v="87" actId="2696"/>
        <pc:sldMkLst>
          <pc:docMk/>
          <pc:sldMk cId="26780563" sldId="295"/>
        </pc:sldMkLst>
      </pc:sldChg>
      <pc:sldChg chg="del">
        <pc:chgData name="D Callanan" userId="951668ec-da26-491a-9b8a-af24bfeff26b" providerId="ADAL" clId="{C22B4C1C-2BEF-43D1-817C-2E9C13BA389B}" dt="2022-07-13T11:01:19.848" v="89" actId="2696"/>
        <pc:sldMkLst>
          <pc:docMk/>
          <pc:sldMk cId="2509974702" sldId="296"/>
        </pc:sldMkLst>
      </pc:sldChg>
      <pc:sldChg chg="del">
        <pc:chgData name="D Callanan" userId="951668ec-da26-491a-9b8a-af24bfeff26b" providerId="ADAL" clId="{C22B4C1C-2BEF-43D1-817C-2E9C13BA389B}" dt="2022-07-13T11:01:19.895" v="90" actId="2696"/>
        <pc:sldMkLst>
          <pc:docMk/>
          <pc:sldMk cId="186928010" sldId="297"/>
        </pc:sldMkLst>
      </pc:sldChg>
      <pc:sldChg chg="del">
        <pc:chgData name="D Callanan" userId="951668ec-da26-491a-9b8a-af24bfeff26b" providerId="ADAL" clId="{C22B4C1C-2BEF-43D1-817C-2E9C13BA389B}" dt="2022-07-13T11:01:19.973" v="91" actId="2696"/>
        <pc:sldMkLst>
          <pc:docMk/>
          <pc:sldMk cId="3089770042" sldId="298"/>
        </pc:sldMkLst>
      </pc:sldChg>
      <pc:sldChg chg="del">
        <pc:chgData name="D Callanan" userId="951668ec-da26-491a-9b8a-af24bfeff26b" providerId="ADAL" clId="{C22B4C1C-2BEF-43D1-817C-2E9C13BA389B}" dt="2022-07-13T11:01:20.098" v="92" actId="2696"/>
        <pc:sldMkLst>
          <pc:docMk/>
          <pc:sldMk cId="3005269683" sldId="299"/>
        </pc:sldMkLst>
      </pc:sldChg>
      <pc:sldChg chg="del">
        <pc:chgData name="D Callanan" userId="951668ec-da26-491a-9b8a-af24bfeff26b" providerId="ADAL" clId="{C22B4C1C-2BEF-43D1-817C-2E9C13BA389B}" dt="2022-07-13T11:01:20.114" v="93" actId="2696"/>
        <pc:sldMkLst>
          <pc:docMk/>
          <pc:sldMk cId="1624290598" sldId="301"/>
        </pc:sldMkLst>
      </pc:sldChg>
      <pc:sldChg chg="del">
        <pc:chgData name="D Callanan" userId="951668ec-da26-491a-9b8a-af24bfeff26b" providerId="ADAL" clId="{C22B4C1C-2BEF-43D1-817C-2E9C13BA389B}" dt="2022-07-13T11:01:20.129" v="94" actId="2696"/>
        <pc:sldMkLst>
          <pc:docMk/>
          <pc:sldMk cId="631815306" sldId="302"/>
        </pc:sldMkLst>
      </pc:sldChg>
      <pc:sldChg chg="del">
        <pc:chgData name="D Callanan" userId="951668ec-da26-491a-9b8a-af24bfeff26b" providerId="ADAL" clId="{C22B4C1C-2BEF-43D1-817C-2E9C13BA389B}" dt="2022-07-13T11:01:20.129" v="95" actId="2696"/>
        <pc:sldMkLst>
          <pc:docMk/>
          <pc:sldMk cId="2541291980" sldId="303"/>
        </pc:sldMkLst>
      </pc:sldChg>
      <pc:sldChg chg="del">
        <pc:chgData name="D Callanan" userId="951668ec-da26-491a-9b8a-af24bfeff26b" providerId="ADAL" clId="{C22B4C1C-2BEF-43D1-817C-2E9C13BA389B}" dt="2022-07-13T11:01:20.145" v="96" actId="2696"/>
        <pc:sldMkLst>
          <pc:docMk/>
          <pc:sldMk cId="2728547881" sldId="304"/>
        </pc:sldMkLst>
      </pc:sldChg>
      <pc:sldChg chg="del">
        <pc:chgData name="D Callanan" userId="951668ec-da26-491a-9b8a-af24bfeff26b" providerId="ADAL" clId="{C22B4C1C-2BEF-43D1-817C-2E9C13BA389B}" dt="2022-07-13T11:01:20.160" v="97" actId="2696"/>
        <pc:sldMkLst>
          <pc:docMk/>
          <pc:sldMk cId="1346718769" sldId="305"/>
        </pc:sldMkLst>
      </pc:sldChg>
      <pc:sldChg chg="del">
        <pc:chgData name="D Callanan" userId="951668ec-da26-491a-9b8a-af24bfeff26b" providerId="ADAL" clId="{C22B4C1C-2BEF-43D1-817C-2E9C13BA389B}" dt="2022-07-13T11:01:20.176" v="98" actId="2696"/>
        <pc:sldMkLst>
          <pc:docMk/>
          <pc:sldMk cId="3039071171" sldId="306"/>
        </pc:sldMkLst>
      </pc:sldChg>
      <pc:sldChg chg="del">
        <pc:chgData name="D Callanan" userId="951668ec-da26-491a-9b8a-af24bfeff26b" providerId="ADAL" clId="{C22B4C1C-2BEF-43D1-817C-2E9C13BA389B}" dt="2022-07-13T11:01:20.192" v="99" actId="2696"/>
        <pc:sldMkLst>
          <pc:docMk/>
          <pc:sldMk cId="3584917046" sldId="307"/>
        </pc:sldMkLst>
      </pc:sldChg>
      <pc:sldChg chg="del">
        <pc:chgData name="D Callanan" userId="951668ec-da26-491a-9b8a-af24bfeff26b" providerId="ADAL" clId="{C22B4C1C-2BEF-43D1-817C-2E9C13BA389B}" dt="2022-07-13T11:01:20.192" v="100" actId="2696"/>
        <pc:sldMkLst>
          <pc:docMk/>
          <pc:sldMk cId="3312107906" sldId="308"/>
        </pc:sldMkLst>
      </pc:sldChg>
      <pc:sldChg chg="del">
        <pc:chgData name="D Callanan" userId="951668ec-da26-491a-9b8a-af24bfeff26b" providerId="ADAL" clId="{C22B4C1C-2BEF-43D1-817C-2E9C13BA389B}" dt="2022-07-13T11:01:19.426" v="77" actId="2696"/>
        <pc:sldMkLst>
          <pc:docMk/>
          <pc:sldMk cId="3238574135" sldId="309"/>
        </pc:sldMkLst>
      </pc:sldChg>
      <pc:sldChg chg="del">
        <pc:chgData name="D Callanan" userId="951668ec-da26-491a-9b8a-af24bfeff26b" providerId="ADAL" clId="{C22B4C1C-2BEF-43D1-817C-2E9C13BA389B}" dt="2022-07-13T11:01:19.817" v="88" actId="2696"/>
        <pc:sldMkLst>
          <pc:docMk/>
          <pc:sldMk cId="1892240296" sldId="310"/>
        </pc:sldMkLst>
      </pc:sldChg>
      <pc:sldChg chg="del">
        <pc:chgData name="D Callanan" userId="951668ec-da26-491a-9b8a-af24bfeff26b" providerId="ADAL" clId="{C22B4C1C-2BEF-43D1-817C-2E9C13BA389B}" dt="2022-07-13T11:01:19.770" v="86" actId="2696"/>
        <pc:sldMkLst>
          <pc:docMk/>
          <pc:sldMk cId="1828895517" sldId="312"/>
        </pc:sldMkLst>
      </pc:sldChg>
      <pc:sldChg chg="del">
        <pc:chgData name="D Callanan" userId="951668ec-da26-491a-9b8a-af24bfeff26b" providerId="ADAL" clId="{C22B4C1C-2BEF-43D1-817C-2E9C13BA389B}" dt="2022-07-13T11:01:20.207" v="101" actId="2696"/>
        <pc:sldMkLst>
          <pc:docMk/>
          <pc:sldMk cId="1359447361" sldId="313"/>
        </pc:sldMkLst>
      </pc:sldChg>
      <pc:sldChg chg="del">
        <pc:chgData name="D Callanan" userId="951668ec-da26-491a-9b8a-af24bfeff26b" providerId="ADAL" clId="{C22B4C1C-2BEF-43D1-817C-2E9C13BA389B}" dt="2022-07-13T11:01:20.223" v="102" actId="2696"/>
        <pc:sldMkLst>
          <pc:docMk/>
          <pc:sldMk cId="1311971950" sldId="315"/>
        </pc:sldMkLst>
      </pc:sldChg>
      <pc:sldChg chg="del">
        <pc:chgData name="D Callanan" userId="951668ec-da26-491a-9b8a-af24bfeff26b" providerId="ADAL" clId="{C22B4C1C-2BEF-43D1-817C-2E9C13BA389B}" dt="2022-07-13T11:01:20.239" v="103" actId="2696"/>
        <pc:sldMkLst>
          <pc:docMk/>
          <pc:sldMk cId="1893375479" sldId="316"/>
        </pc:sldMkLst>
      </pc:sldChg>
      <pc:sldChg chg="del">
        <pc:chgData name="D Callanan" userId="951668ec-da26-491a-9b8a-af24bfeff26b" providerId="ADAL" clId="{C22B4C1C-2BEF-43D1-817C-2E9C13BA389B}" dt="2022-07-13T11:01:20.239" v="104" actId="2696"/>
        <pc:sldMkLst>
          <pc:docMk/>
          <pc:sldMk cId="3739670391" sldId="317"/>
        </pc:sldMkLst>
      </pc:sldChg>
      <pc:sldChg chg="del">
        <pc:chgData name="D Callanan" userId="951668ec-da26-491a-9b8a-af24bfeff26b" providerId="ADAL" clId="{C22B4C1C-2BEF-43D1-817C-2E9C13BA389B}" dt="2022-07-13T11:01:20.254" v="105" actId="2696"/>
        <pc:sldMkLst>
          <pc:docMk/>
          <pc:sldMk cId="3185514496" sldId="318"/>
        </pc:sldMkLst>
      </pc:sldChg>
      <pc:sldChg chg="del">
        <pc:chgData name="D Callanan" userId="951668ec-da26-491a-9b8a-af24bfeff26b" providerId="ADAL" clId="{C22B4C1C-2BEF-43D1-817C-2E9C13BA389B}" dt="2022-07-13T11:01:20.270" v="106" actId="2696"/>
        <pc:sldMkLst>
          <pc:docMk/>
          <pc:sldMk cId="1288071126" sldId="319"/>
        </pc:sldMkLst>
      </pc:sldChg>
      <pc:sldChg chg="del">
        <pc:chgData name="D Callanan" userId="951668ec-da26-491a-9b8a-af24bfeff26b" providerId="ADAL" clId="{C22B4C1C-2BEF-43D1-817C-2E9C13BA389B}" dt="2022-07-13T11:01:20.332" v="108" actId="2696"/>
        <pc:sldMkLst>
          <pc:docMk/>
          <pc:sldMk cId="562546122" sldId="320"/>
        </pc:sldMkLst>
      </pc:sldChg>
      <pc:sldChg chg="del">
        <pc:chgData name="D Callanan" userId="951668ec-da26-491a-9b8a-af24bfeff26b" providerId="ADAL" clId="{C22B4C1C-2BEF-43D1-817C-2E9C13BA389B}" dt="2022-07-13T11:01:20.348" v="109" actId="2696"/>
        <pc:sldMkLst>
          <pc:docMk/>
          <pc:sldMk cId="1992265542" sldId="321"/>
        </pc:sldMkLst>
      </pc:sldChg>
      <pc:sldChg chg="del">
        <pc:chgData name="D Callanan" userId="951668ec-da26-491a-9b8a-af24bfeff26b" providerId="ADAL" clId="{C22B4C1C-2BEF-43D1-817C-2E9C13BA389B}" dt="2022-07-13T11:01:20.364" v="111" actId="2696"/>
        <pc:sldMkLst>
          <pc:docMk/>
          <pc:sldMk cId="4041539200" sldId="322"/>
        </pc:sldMkLst>
      </pc:sldChg>
      <pc:sldChg chg="del">
        <pc:chgData name="D Callanan" userId="951668ec-da26-491a-9b8a-af24bfeff26b" providerId="ADAL" clId="{C22B4C1C-2BEF-43D1-817C-2E9C13BA389B}" dt="2022-07-13T11:01:20.348" v="110" actId="2696"/>
        <pc:sldMkLst>
          <pc:docMk/>
          <pc:sldMk cId="1991618123" sldId="323"/>
        </pc:sldMkLst>
      </pc:sldChg>
      <pc:sldChg chg="del">
        <pc:chgData name="D Callanan" userId="951668ec-da26-491a-9b8a-af24bfeff26b" providerId="ADAL" clId="{C22B4C1C-2BEF-43D1-817C-2E9C13BA389B}" dt="2022-07-13T11:01:20.379" v="113" actId="2696"/>
        <pc:sldMkLst>
          <pc:docMk/>
          <pc:sldMk cId="498380318" sldId="324"/>
        </pc:sldMkLst>
      </pc:sldChg>
      <pc:sldChg chg="del">
        <pc:chgData name="D Callanan" userId="951668ec-da26-491a-9b8a-af24bfeff26b" providerId="ADAL" clId="{C22B4C1C-2BEF-43D1-817C-2E9C13BA389B}" dt="2022-07-13T11:01:20.379" v="112" actId="2696"/>
        <pc:sldMkLst>
          <pc:docMk/>
          <pc:sldMk cId="2723706682" sldId="325"/>
        </pc:sldMkLst>
      </pc:sldChg>
      <pc:sldChg chg="del">
        <pc:chgData name="D Callanan" userId="951668ec-da26-491a-9b8a-af24bfeff26b" providerId="ADAL" clId="{C22B4C1C-2BEF-43D1-817C-2E9C13BA389B}" dt="2022-07-13T11:01:20.379" v="114" actId="2696"/>
        <pc:sldMkLst>
          <pc:docMk/>
          <pc:sldMk cId="2544512852" sldId="326"/>
        </pc:sldMkLst>
      </pc:sldChg>
      <pc:sldChg chg="del">
        <pc:chgData name="D Callanan" userId="951668ec-da26-491a-9b8a-af24bfeff26b" providerId="ADAL" clId="{C22B4C1C-2BEF-43D1-817C-2E9C13BA389B}" dt="2022-07-13T11:01:20.301" v="107" actId="2696"/>
        <pc:sldMkLst>
          <pc:docMk/>
          <pc:sldMk cId="3976513371" sldId="327"/>
        </pc:sldMkLst>
      </pc:sldChg>
      <pc:sldChg chg="del">
        <pc:chgData name="D Callanan" userId="951668ec-da26-491a-9b8a-af24bfeff26b" providerId="ADAL" clId="{C22B4C1C-2BEF-43D1-817C-2E9C13BA389B}" dt="2022-07-13T11:01:20.426" v="118" actId="2696"/>
        <pc:sldMkLst>
          <pc:docMk/>
          <pc:sldMk cId="325147035" sldId="328"/>
        </pc:sldMkLst>
      </pc:sldChg>
      <pc:sldChg chg="del">
        <pc:chgData name="D Callanan" userId="951668ec-da26-491a-9b8a-af24bfeff26b" providerId="ADAL" clId="{C22B4C1C-2BEF-43D1-817C-2E9C13BA389B}" dt="2022-07-13T11:01:20.442" v="119" actId="2696"/>
        <pc:sldMkLst>
          <pc:docMk/>
          <pc:sldMk cId="2706137829" sldId="329"/>
        </pc:sldMkLst>
      </pc:sldChg>
      <pc:sldChg chg="del">
        <pc:chgData name="D Callanan" userId="951668ec-da26-491a-9b8a-af24bfeff26b" providerId="ADAL" clId="{C22B4C1C-2BEF-43D1-817C-2E9C13BA389B}" dt="2022-07-13T11:01:20.442" v="120" actId="2696"/>
        <pc:sldMkLst>
          <pc:docMk/>
          <pc:sldMk cId="715340208" sldId="330"/>
        </pc:sldMkLst>
      </pc:sldChg>
      <pc:sldChg chg="del">
        <pc:chgData name="D Callanan" userId="951668ec-da26-491a-9b8a-af24bfeff26b" providerId="ADAL" clId="{C22B4C1C-2BEF-43D1-817C-2E9C13BA389B}" dt="2022-07-13T11:01:20.457" v="121" actId="2696"/>
        <pc:sldMkLst>
          <pc:docMk/>
          <pc:sldMk cId="1594563538" sldId="331"/>
        </pc:sldMkLst>
      </pc:sldChg>
      <pc:sldChg chg="del">
        <pc:chgData name="D Callanan" userId="951668ec-da26-491a-9b8a-af24bfeff26b" providerId="ADAL" clId="{C22B4C1C-2BEF-43D1-817C-2E9C13BA389B}" dt="2022-07-13T11:01:20.457" v="122" actId="2696"/>
        <pc:sldMkLst>
          <pc:docMk/>
          <pc:sldMk cId="230211623" sldId="332"/>
        </pc:sldMkLst>
      </pc:sldChg>
      <pc:sldChg chg="del">
        <pc:chgData name="D Callanan" userId="951668ec-da26-491a-9b8a-af24bfeff26b" providerId="ADAL" clId="{C22B4C1C-2BEF-43D1-817C-2E9C13BA389B}" dt="2022-07-13T11:01:20.520" v="124" actId="2696"/>
        <pc:sldMkLst>
          <pc:docMk/>
          <pc:sldMk cId="1313113376" sldId="334"/>
        </pc:sldMkLst>
      </pc:sldChg>
      <pc:sldChg chg="del">
        <pc:chgData name="D Callanan" userId="951668ec-da26-491a-9b8a-af24bfeff26b" providerId="ADAL" clId="{C22B4C1C-2BEF-43D1-817C-2E9C13BA389B}" dt="2022-07-13T11:01:20.535" v="125" actId="2696"/>
        <pc:sldMkLst>
          <pc:docMk/>
          <pc:sldMk cId="1319147601" sldId="335"/>
        </pc:sldMkLst>
      </pc:sldChg>
      <pc:sldChg chg="del">
        <pc:chgData name="D Callanan" userId="951668ec-da26-491a-9b8a-af24bfeff26b" providerId="ADAL" clId="{C22B4C1C-2BEF-43D1-817C-2E9C13BA389B}" dt="2022-07-13T11:01:20.551" v="126" actId="2696"/>
        <pc:sldMkLst>
          <pc:docMk/>
          <pc:sldMk cId="2233704563" sldId="336"/>
        </pc:sldMkLst>
      </pc:sldChg>
      <pc:sldChg chg="del">
        <pc:chgData name="D Callanan" userId="951668ec-da26-491a-9b8a-af24bfeff26b" providerId="ADAL" clId="{C22B4C1C-2BEF-43D1-817C-2E9C13BA389B}" dt="2022-07-13T11:01:20.567" v="127" actId="2696"/>
        <pc:sldMkLst>
          <pc:docMk/>
          <pc:sldMk cId="4147776807" sldId="338"/>
        </pc:sldMkLst>
      </pc:sldChg>
      <pc:sldChg chg="del">
        <pc:chgData name="D Callanan" userId="951668ec-da26-491a-9b8a-af24bfeff26b" providerId="ADAL" clId="{C22B4C1C-2BEF-43D1-817C-2E9C13BA389B}" dt="2022-07-13T11:01:20.582" v="128" actId="2696"/>
        <pc:sldMkLst>
          <pc:docMk/>
          <pc:sldMk cId="4018847641" sldId="339"/>
        </pc:sldMkLst>
      </pc:sldChg>
      <pc:sldChg chg="del">
        <pc:chgData name="D Callanan" userId="951668ec-da26-491a-9b8a-af24bfeff26b" providerId="ADAL" clId="{C22B4C1C-2BEF-43D1-817C-2E9C13BA389B}" dt="2022-07-13T11:01:20.598" v="129" actId="2696"/>
        <pc:sldMkLst>
          <pc:docMk/>
          <pc:sldMk cId="503442214" sldId="340"/>
        </pc:sldMkLst>
      </pc:sldChg>
      <pc:sldChg chg="del">
        <pc:chgData name="D Callanan" userId="951668ec-da26-491a-9b8a-af24bfeff26b" providerId="ADAL" clId="{C22B4C1C-2BEF-43D1-817C-2E9C13BA389B}" dt="2022-07-13T11:01:20.598" v="130" actId="2696"/>
        <pc:sldMkLst>
          <pc:docMk/>
          <pc:sldMk cId="66651286" sldId="341"/>
        </pc:sldMkLst>
      </pc:sldChg>
      <pc:sldChg chg="del">
        <pc:chgData name="D Callanan" userId="951668ec-da26-491a-9b8a-af24bfeff26b" providerId="ADAL" clId="{C22B4C1C-2BEF-43D1-817C-2E9C13BA389B}" dt="2022-07-13T11:01:20.395" v="115" actId="2696"/>
        <pc:sldMkLst>
          <pc:docMk/>
          <pc:sldMk cId="2664903906" sldId="342"/>
        </pc:sldMkLst>
      </pc:sldChg>
      <pc:sldChg chg="del">
        <pc:chgData name="D Callanan" userId="951668ec-da26-491a-9b8a-af24bfeff26b" providerId="ADAL" clId="{C22B4C1C-2BEF-43D1-817C-2E9C13BA389B}" dt="2022-07-13T11:01:20.410" v="116" actId="2696"/>
        <pc:sldMkLst>
          <pc:docMk/>
          <pc:sldMk cId="93543785" sldId="343"/>
        </pc:sldMkLst>
      </pc:sldChg>
      <pc:sldChg chg="del">
        <pc:chgData name="D Callanan" userId="951668ec-da26-491a-9b8a-af24bfeff26b" providerId="ADAL" clId="{C22B4C1C-2BEF-43D1-817C-2E9C13BA389B}" dt="2022-07-13T11:01:20.410" v="117" actId="2696"/>
        <pc:sldMkLst>
          <pc:docMk/>
          <pc:sldMk cId="2155140541" sldId="344"/>
        </pc:sldMkLst>
      </pc:sldChg>
      <pc:sldChg chg="del">
        <pc:chgData name="D Callanan" userId="951668ec-da26-491a-9b8a-af24bfeff26b" providerId="ADAL" clId="{C22B4C1C-2BEF-43D1-817C-2E9C13BA389B}" dt="2022-07-13T11:01:20.489" v="123" actId="2696"/>
        <pc:sldMkLst>
          <pc:docMk/>
          <pc:sldMk cId="539008761" sldId="345"/>
        </pc:sldMkLst>
      </pc:sldChg>
      <pc:sldChg chg="del">
        <pc:chgData name="D Callanan" userId="951668ec-da26-491a-9b8a-af24bfeff26b" providerId="ADAL" clId="{C22B4C1C-2BEF-43D1-817C-2E9C13BA389B}" dt="2022-07-13T11:01:19.410" v="76" actId="2696"/>
        <pc:sldMkLst>
          <pc:docMk/>
          <pc:sldMk cId="477834144" sldId="346"/>
        </pc:sldMkLst>
      </pc:sldChg>
      <pc:sldChg chg="del">
        <pc:chgData name="D Callanan" userId="951668ec-da26-491a-9b8a-af24bfeff26b" providerId="ADAL" clId="{C22B4C1C-2BEF-43D1-817C-2E9C13BA389B}" dt="2022-07-13T11:01:19.535" v="82" actId="2696"/>
        <pc:sldMkLst>
          <pc:docMk/>
          <pc:sldMk cId="1005871815" sldId="347"/>
        </pc:sldMkLst>
      </pc:sldChg>
      <pc:sldChg chg="del">
        <pc:chgData name="D Callanan" userId="951668ec-da26-491a-9b8a-af24bfeff26b" providerId="ADAL" clId="{C22B4C1C-2BEF-43D1-817C-2E9C13BA389B}" dt="2022-07-13T11:01:19.660" v="83" actId="2696"/>
        <pc:sldMkLst>
          <pc:docMk/>
          <pc:sldMk cId="2251614811" sldId="348"/>
        </pc:sldMkLst>
      </pc:sldChg>
      <pc:sldChg chg="del">
        <pc:chgData name="D Callanan" userId="951668ec-da26-491a-9b8a-af24bfeff26b" providerId="ADAL" clId="{C22B4C1C-2BEF-43D1-817C-2E9C13BA389B}" dt="2022-07-13T11:01:20.614" v="131" actId="2696"/>
        <pc:sldMkLst>
          <pc:docMk/>
          <pc:sldMk cId="1836356013" sldId="349"/>
        </pc:sldMkLst>
      </pc:sldChg>
      <pc:sldChg chg="del">
        <pc:chgData name="D Callanan" userId="951668ec-da26-491a-9b8a-af24bfeff26b" providerId="ADAL" clId="{C22B4C1C-2BEF-43D1-817C-2E9C13BA389B}" dt="2022-07-13T11:01:20.645" v="132" actId="2696"/>
        <pc:sldMkLst>
          <pc:docMk/>
          <pc:sldMk cId="4154523981" sldId="350"/>
        </pc:sldMkLst>
      </pc:sldChg>
      <pc:sldChg chg="del">
        <pc:chgData name="D Callanan" userId="951668ec-da26-491a-9b8a-af24bfeff26b" providerId="ADAL" clId="{C22B4C1C-2BEF-43D1-817C-2E9C13BA389B}" dt="2022-07-13T11:01:20.645" v="133" actId="2696"/>
        <pc:sldMkLst>
          <pc:docMk/>
          <pc:sldMk cId="1787570102" sldId="351"/>
        </pc:sldMkLst>
      </pc:sldChg>
      <pc:sldChg chg="del">
        <pc:chgData name="D Callanan" userId="951668ec-da26-491a-9b8a-af24bfeff26b" providerId="ADAL" clId="{C22B4C1C-2BEF-43D1-817C-2E9C13BA389B}" dt="2022-07-13T11:01:20.660" v="134" actId="2696"/>
        <pc:sldMkLst>
          <pc:docMk/>
          <pc:sldMk cId="3697296825" sldId="352"/>
        </pc:sldMkLst>
      </pc:sldChg>
      <pc:sldChg chg="del">
        <pc:chgData name="D Callanan" userId="951668ec-da26-491a-9b8a-af24bfeff26b" providerId="ADAL" clId="{C22B4C1C-2BEF-43D1-817C-2E9C13BA389B}" dt="2022-07-13T11:01:20.660" v="135" actId="2696"/>
        <pc:sldMkLst>
          <pc:docMk/>
          <pc:sldMk cId="3078841035" sldId="353"/>
        </pc:sldMkLst>
      </pc:sldChg>
      <pc:sldChg chg="del">
        <pc:chgData name="D Callanan" userId="951668ec-da26-491a-9b8a-af24bfeff26b" providerId="ADAL" clId="{C22B4C1C-2BEF-43D1-817C-2E9C13BA389B}" dt="2022-07-13T11:01:20.676" v="136" actId="2696"/>
        <pc:sldMkLst>
          <pc:docMk/>
          <pc:sldMk cId="2732444838" sldId="354"/>
        </pc:sldMkLst>
      </pc:sldChg>
      <pc:sldChg chg="del">
        <pc:chgData name="D Callanan" userId="951668ec-da26-491a-9b8a-af24bfeff26b" providerId="ADAL" clId="{C22B4C1C-2BEF-43D1-817C-2E9C13BA389B}" dt="2022-07-13T11:01:20.676" v="137" actId="2696"/>
        <pc:sldMkLst>
          <pc:docMk/>
          <pc:sldMk cId="2220140926" sldId="355"/>
        </pc:sldMkLst>
      </pc:sldChg>
      <pc:sldChg chg="del">
        <pc:chgData name="D Callanan" userId="951668ec-da26-491a-9b8a-af24bfeff26b" providerId="ADAL" clId="{C22B4C1C-2BEF-43D1-817C-2E9C13BA389B}" dt="2022-07-13T11:01:20.692" v="138" actId="2696"/>
        <pc:sldMkLst>
          <pc:docMk/>
          <pc:sldMk cId="4292503206" sldId="356"/>
        </pc:sldMkLst>
      </pc:sldChg>
      <pc:sldChg chg="del">
        <pc:chgData name="D Callanan" userId="951668ec-da26-491a-9b8a-af24bfeff26b" providerId="ADAL" clId="{C22B4C1C-2BEF-43D1-817C-2E9C13BA389B}" dt="2022-07-13T11:01:20.707" v="139" actId="2696"/>
        <pc:sldMkLst>
          <pc:docMk/>
          <pc:sldMk cId="598114848" sldId="357"/>
        </pc:sldMkLst>
      </pc:sldChg>
      <pc:sldChg chg="del">
        <pc:chgData name="D Callanan" userId="951668ec-da26-491a-9b8a-af24bfeff26b" providerId="ADAL" clId="{C22B4C1C-2BEF-43D1-817C-2E9C13BA389B}" dt="2022-07-13T11:01:20.707" v="140" actId="2696"/>
        <pc:sldMkLst>
          <pc:docMk/>
          <pc:sldMk cId="3683088627" sldId="358"/>
        </pc:sldMkLst>
      </pc:sldChg>
      <pc:sldChg chg="del">
        <pc:chgData name="D Callanan" userId="951668ec-da26-491a-9b8a-af24bfeff26b" providerId="ADAL" clId="{C22B4C1C-2BEF-43D1-817C-2E9C13BA389B}" dt="2022-07-13T11:01:20.723" v="141" actId="2696"/>
        <pc:sldMkLst>
          <pc:docMk/>
          <pc:sldMk cId="3521139367" sldId="359"/>
        </pc:sldMkLst>
      </pc:sldChg>
      <pc:sldChg chg="del">
        <pc:chgData name="D Callanan" userId="951668ec-da26-491a-9b8a-af24bfeff26b" providerId="ADAL" clId="{C22B4C1C-2BEF-43D1-817C-2E9C13BA389B}" dt="2022-07-13T11:01:20.739" v="142" actId="2696"/>
        <pc:sldMkLst>
          <pc:docMk/>
          <pc:sldMk cId="2289181098" sldId="360"/>
        </pc:sldMkLst>
      </pc:sldChg>
      <pc:sldChg chg="del">
        <pc:chgData name="D Callanan" userId="951668ec-da26-491a-9b8a-af24bfeff26b" providerId="ADAL" clId="{C22B4C1C-2BEF-43D1-817C-2E9C13BA389B}" dt="2022-07-13T11:01:20.739" v="143" actId="2696"/>
        <pc:sldMkLst>
          <pc:docMk/>
          <pc:sldMk cId="1964076525" sldId="361"/>
        </pc:sldMkLst>
      </pc:sldChg>
      <pc:sldChg chg="del">
        <pc:chgData name="D Callanan" userId="951668ec-da26-491a-9b8a-af24bfeff26b" providerId="ADAL" clId="{C22B4C1C-2BEF-43D1-817C-2E9C13BA389B}" dt="2022-07-13T11:01:20.739" v="144" actId="2696"/>
        <pc:sldMkLst>
          <pc:docMk/>
          <pc:sldMk cId="637900623" sldId="362"/>
        </pc:sldMkLst>
      </pc:sldChg>
      <pc:sldChg chg="del">
        <pc:chgData name="D Callanan" userId="951668ec-da26-491a-9b8a-af24bfeff26b" providerId="ADAL" clId="{C22B4C1C-2BEF-43D1-817C-2E9C13BA389B}" dt="2022-07-13T11:01:20.754" v="145" actId="2696"/>
        <pc:sldMkLst>
          <pc:docMk/>
          <pc:sldMk cId="511355852" sldId="363"/>
        </pc:sldMkLst>
      </pc:sldChg>
      <pc:sldChg chg="modSp add">
        <pc:chgData name="D Callanan" userId="951668ec-da26-491a-9b8a-af24bfeff26b" providerId="ADAL" clId="{C22B4C1C-2BEF-43D1-817C-2E9C13BA389B}" dt="2022-07-13T11:01:50.870" v="184" actId="20577"/>
        <pc:sldMkLst>
          <pc:docMk/>
          <pc:sldMk cId="413300129" sldId="364"/>
        </pc:sldMkLst>
        <pc:graphicFrameChg chg="modGraphic">
          <ac:chgData name="D Callanan" userId="951668ec-da26-491a-9b8a-af24bfeff26b" providerId="ADAL" clId="{C22B4C1C-2BEF-43D1-817C-2E9C13BA389B}" dt="2022-07-13T11:01:50.870" v="184" actId="20577"/>
          <ac:graphicFrameMkLst>
            <pc:docMk/>
            <pc:sldMk cId="413300129" sldId="364"/>
            <ac:graphicFrameMk id="5" creationId="{EA102F2E-962C-4540-B7AB-3CD9865BC2A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69CFA-A38E-4688-9FBF-7DE6859F5977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CA296-7471-47BE-A709-A9F18BFE7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9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etal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" b="100000" l="0" r="98698">
                        <a14:foregroundMark x1="46094" y1="10352" x2="52083" y2="8398"/>
                        <a14:foregroundMark x1="76172" y1="57617" x2="88672" y2="61328"/>
                        <a14:foregroundMark x1="47396" y1="6445" x2="59245" y2="8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20" y="3388518"/>
            <a:ext cx="5219700" cy="34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130" y="1117645"/>
            <a:ext cx="10111740" cy="1289143"/>
          </a:xfrm>
        </p:spPr>
        <p:txBody>
          <a:bodyPr>
            <a:noAutofit/>
          </a:bodyPr>
          <a:lstStyle/>
          <a:p>
            <a:r>
              <a:rPr lang="en-US" sz="8800" dirty="0"/>
              <a:t>8Ga: Metal Properties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0130" y="2472323"/>
            <a:ext cx="10595610" cy="637679"/>
          </a:xfrm>
        </p:spPr>
        <p:txBody>
          <a:bodyPr>
            <a:noAutofit/>
          </a:bodyPr>
          <a:lstStyle/>
          <a:p>
            <a:r>
              <a:rPr lang="en-US" sz="3200" dirty="0"/>
              <a:t>Which of the following words could be used to describe metals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6400" y="156117"/>
            <a:ext cx="2743200" cy="577153"/>
          </a:xfrm>
        </p:spPr>
        <p:txBody>
          <a:bodyPr/>
          <a:lstStyle/>
          <a:p>
            <a:pPr algn="ctr"/>
            <a:fld id="{68E075E8-B2E3-4559-8A81-37CD7C5A7498}" type="datetime5">
              <a:rPr lang="en-US" sz="4000" smtClean="0">
                <a:solidFill>
                  <a:schemeClr val="tx2">
                    <a:lumMod val="75000"/>
                  </a:schemeClr>
                </a:solidFill>
              </a:rPr>
              <a:pPr algn="ctr"/>
              <a:t>13-Jul-22</a:t>
            </a:fld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0150" y="3571782"/>
            <a:ext cx="5840730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Hard		High melting point</a:t>
            </a:r>
          </a:p>
          <a:p>
            <a:pPr algn="ctr"/>
            <a:r>
              <a:rPr lang="en-GB" sz="3200" dirty="0"/>
              <a:t>Shiny 		Brittle 	</a:t>
            </a:r>
            <a:br>
              <a:rPr lang="en-GB" sz="3200" dirty="0"/>
            </a:br>
            <a:r>
              <a:rPr lang="en-GB" sz="3200" dirty="0"/>
              <a:t>Good conductor 	Transparent	</a:t>
            </a:r>
            <a:br>
              <a:rPr lang="en-GB" sz="3200" dirty="0"/>
            </a:br>
            <a:r>
              <a:rPr lang="en-GB" sz="3200" dirty="0"/>
              <a:t>Silver		Low boiling point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74" y="430953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Strong</a:t>
            </a:r>
          </a:p>
        </p:txBody>
      </p:sp>
      <p:pic>
        <p:nvPicPr>
          <p:cNvPr id="9218" name="Picture 2" descr="Image result for forth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63" y="1200394"/>
            <a:ext cx="7635838" cy="510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8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76" y="51358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Dense (makes objects feel heavy)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09" y="1221468"/>
            <a:ext cx="3963351" cy="542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11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1" y="2273398"/>
            <a:ext cx="6889074" cy="45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1540" y="357044"/>
            <a:ext cx="1036962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Malleable </a:t>
            </a:r>
          </a:p>
          <a:p>
            <a:r>
              <a:rPr lang="en-GB" sz="3200" i="1" dirty="0"/>
              <a:t>Able to be hammered or pressed into shape without breaking</a:t>
            </a:r>
          </a:p>
        </p:txBody>
      </p:sp>
    </p:spTree>
    <p:extLst>
      <p:ext uri="{BB962C8B-B14F-4D97-AF65-F5344CB8AC3E}">
        <p14:creationId xmlns:p14="http://schemas.microsoft.com/office/powerpoint/2010/main" val="150838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827774"/>
            <a:ext cx="5832648" cy="456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9576" y="165781"/>
            <a:ext cx="74168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Ductile</a:t>
            </a:r>
            <a:endParaRPr lang="en-GB" sz="2400" dirty="0"/>
          </a:p>
          <a:p>
            <a:r>
              <a:rPr lang="en-GB" sz="3600" i="1" dirty="0"/>
              <a:t>Able to be drawn out into a thin wire. </a:t>
            </a:r>
          </a:p>
        </p:txBody>
      </p:sp>
    </p:spTree>
    <p:extLst>
      <p:ext uri="{BB962C8B-B14F-4D97-AF65-F5344CB8AC3E}">
        <p14:creationId xmlns:p14="http://schemas.microsoft.com/office/powerpoint/2010/main" val="115022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4578"/>
            <a:ext cx="10515600" cy="1325563"/>
          </a:xfrm>
        </p:spPr>
        <p:txBody>
          <a:bodyPr/>
          <a:lstStyle/>
          <a:p>
            <a:r>
              <a:rPr lang="en-GB" dirty="0"/>
              <a:t>Typical Physical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4968"/>
            <a:ext cx="10515600" cy="3250883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/>
              <a:t> Electrical Conductor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 Thermal Conductor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 High Melting Point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Shiny</a:t>
            </a:r>
            <a:br>
              <a:rPr lang="en-GB" sz="4000" dirty="0"/>
            </a:br>
            <a:r>
              <a:rPr lang="en-GB" sz="4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Strong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 Dense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 Malleable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 Ductile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93875" y="278247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6987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9682">
            <a:off x="7985063" y="3639581"/>
            <a:ext cx="2837958" cy="30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5529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/>
              <a:t>Using a circuit and a magnet we will test the conductivity and magnetism of different materials</a:t>
            </a:r>
          </a:p>
          <a:p>
            <a:pPr marL="0" indent="0">
              <a:buNone/>
            </a:pPr>
            <a:r>
              <a:rPr lang="en-GB" sz="3600" dirty="0"/>
              <a:t>Use the table on the next slide to record your observations and decide if the material is a metal or not.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92" y="172152"/>
            <a:ext cx="5067137" cy="382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117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materials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90688"/>
          <a:ext cx="105156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7880">
                  <a:extLst>
                    <a:ext uri="{9D8B030D-6E8A-4147-A177-3AD203B41FA5}">
                      <a16:colId xmlns:a16="http://schemas.microsoft.com/office/drawing/2014/main" val="2588048158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56574906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775732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58336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Material</a:t>
                      </a:r>
                      <a:endParaRPr lang="en-GB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Conduct</a:t>
                      </a:r>
                      <a:r>
                        <a:rPr lang="en-GB" sz="2800" baseline="0" dirty="0"/>
                        <a:t> Electricity?</a:t>
                      </a:r>
                      <a:endParaRPr lang="en-GB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Magnetic?</a:t>
                      </a:r>
                      <a:endParaRPr lang="en-GB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Metal?</a:t>
                      </a:r>
                      <a:endParaRPr lang="en-GB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5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552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5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100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04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07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26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7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133840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993875" y="278247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71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materials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90688"/>
          <a:ext cx="105156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7880">
                  <a:extLst>
                    <a:ext uri="{9D8B030D-6E8A-4147-A177-3AD203B41FA5}">
                      <a16:colId xmlns:a16="http://schemas.microsoft.com/office/drawing/2014/main" val="2588048158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56574906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775732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58336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Material</a:t>
                      </a:r>
                      <a:endParaRPr lang="en-GB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Conduct</a:t>
                      </a:r>
                      <a:r>
                        <a:rPr lang="en-GB" sz="2800" baseline="0" dirty="0"/>
                        <a:t> Electricity?</a:t>
                      </a:r>
                      <a:endParaRPr lang="en-GB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Magnetic?</a:t>
                      </a:r>
                      <a:endParaRPr lang="en-GB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Metal?</a:t>
                      </a:r>
                      <a:endParaRPr lang="en-GB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5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552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Glass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5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Plastic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100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04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Graphite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07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Rubber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26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dirty="0"/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7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133840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993875" y="278247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269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materials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90688"/>
          <a:ext cx="105156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7880">
                  <a:extLst>
                    <a:ext uri="{9D8B030D-6E8A-4147-A177-3AD203B41FA5}">
                      <a16:colId xmlns:a16="http://schemas.microsoft.com/office/drawing/2014/main" val="2588048158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56574906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775732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58336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Material</a:t>
                      </a:r>
                      <a:endParaRPr lang="en-GB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Conduct</a:t>
                      </a:r>
                      <a:r>
                        <a:rPr lang="en-GB" sz="2800" baseline="0" dirty="0"/>
                        <a:t> Electricity?</a:t>
                      </a:r>
                      <a:endParaRPr lang="en-GB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Magnetic?</a:t>
                      </a:r>
                      <a:endParaRPr lang="en-GB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Metal?</a:t>
                      </a:r>
                      <a:endParaRPr lang="en-GB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5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552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Glass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5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Plastic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100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04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Graphite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07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Rubber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26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dirty="0"/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7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133840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993875" y="278247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1519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420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5400" dirty="0"/>
              <a:t>Metals conduct electricity</a:t>
            </a:r>
          </a:p>
          <a:p>
            <a:pPr marL="514350" indent="-514350">
              <a:buAutoNum type="arabicPeriod"/>
            </a:pPr>
            <a:r>
              <a:rPr lang="en-GB" sz="5400" dirty="0"/>
              <a:t>All non-metals are insulators</a:t>
            </a:r>
          </a:p>
          <a:p>
            <a:pPr marL="514350" indent="-514350">
              <a:buAutoNum type="arabicPeriod"/>
            </a:pPr>
            <a:r>
              <a:rPr lang="en-GB" sz="5400" dirty="0"/>
              <a:t>All metals are magnetic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520940" y="243980"/>
            <a:ext cx="4671060" cy="707886"/>
            <a:chOff x="7520940" y="243980"/>
            <a:chExt cx="4671060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7520940" y="243980"/>
              <a:ext cx="4671060" cy="70788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r">
                <a:spcBef>
                  <a:spcPts val="2400"/>
                </a:spcBef>
                <a:spcAft>
                  <a:spcPts val="2400"/>
                </a:spcAft>
              </a:pPr>
              <a:r>
                <a:rPr lang="en-GB" sz="4000" dirty="0">
                  <a:solidFill>
                    <a:schemeClr val="bg1"/>
                  </a:solidFill>
                </a:rPr>
                <a:t>Hands up for true</a:t>
              </a:r>
            </a:p>
          </p:txBody>
        </p:sp>
        <p:pic>
          <p:nvPicPr>
            <p:cNvPr id="2050" name="Picture 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700" y="346040"/>
              <a:ext cx="388620" cy="503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19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950526"/>
              </p:ext>
            </p:extLst>
          </p:nvPr>
        </p:nvGraphicFramePr>
        <p:xfrm>
          <a:off x="2093684" y="1916239"/>
          <a:ext cx="7202716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358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3601358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Conductivity and Magnetism of metals and non metals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8Ga Properties and Uses Print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413300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0871" y="450254"/>
            <a:ext cx="856895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GB" sz="3600"/>
              <a:t>Match the Metal with its Property and Use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80871" y="2007136"/>
          <a:ext cx="1823864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Iron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Aluminium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Copper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Gold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603264" y="1935128"/>
          <a:ext cx="2448272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Light and strong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Strong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Shiny and does not corrode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Good</a:t>
                      </a:r>
                      <a:r>
                        <a:rPr lang="en-GB" sz="2400" baseline="0" dirty="0"/>
                        <a:t> electrical conductor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993358" y="2079144"/>
          <a:ext cx="2514563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Wiring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84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Aircraft bodies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Railway 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Jewellery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595152" y="2295168"/>
            <a:ext cx="1008112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51536" y="3231272"/>
            <a:ext cx="936104" cy="1152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21119" y="2151153"/>
            <a:ext cx="1008112" cy="12065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51536" y="2151153"/>
            <a:ext cx="936104" cy="12065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21120" y="4354750"/>
            <a:ext cx="982145" cy="13968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08136" y="4354750"/>
            <a:ext cx="995129" cy="928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51536" y="4347396"/>
            <a:ext cx="936104" cy="11161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051536" y="2200516"/>
            <a:ext cx="936104" cy="33843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746" y="713678"/>
            <a:ext cx="10515600" cy="5184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Task: </a:t>
            </a:r>
          </a:p>
          <a:p>
            <a:pPr marL="0" indent="0">
              <a:buNone/>
            </a:pPr>
            <a:r>
              <a:rPr lang="en-GB" sz="4400" dirty="0"/>
              <a:t>Write a paragraph about the properties of metals (3-4 lines) </a:t>
            </a:r>
          </a:p>
          <a:p>
            <a:pPr marL="0" indent="0">
              <a:buNone/>
            </a:pPr>
            <a:r>
              <a:rPr lang="en-GB" sz="4400" dirty="0"/>
              <a:t>Use some examples to help to come up with your answer. </a:t>
            </a:r>
          </a:p>
        </p:txBody>
      </p:sp>
      <p:pic>
        <p:nvPicPr>
          <p:cNvPr id="1026" name="Picture 2" descr="Image result for properties of met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3" b="44531" l="4688" r="4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8953" r="60945" b="57991"/>
          <a:stretch/>
        </p:blipFill>
        <p:spPr bwMode="auto">
          <a:xfrm>
            <a:off x="4484648" y="4169071"/>
            <a:ext cx="3155795" cy="24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58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16633"/>
            <a:ext cx="3816424" cy="32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60" y="116633"/>
            <a:ext cx="3825701" cy="327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59" y="3440035"/>
            <a:ext cx="38163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441989"/>
            <a:ext cx="3816424" cy="32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097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6632"/>
            <a:ext cx="4355976" cy="32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80" y="116632"/>
            <a:ext cx="4355976" cy="32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72" y="3212976"/>
            <a:ext cx="4355976" cy="32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80" y="3212976"/>
            <a:ext cx="4355976" cy="32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28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586740" y="1690688"/>
            <a:ext cx="10515600" cy="4351338"/>
          </a:xfrm>
        </p:spPr>
        <p:txBody>
          <a:bodyPr>
            <a:noAutofit/>
          </a:bodyPr>
          <a:lstStyle/>
          <a:p>
            <a:pPr marL="179388" lvl="1" indent="0">
              <a:spcBef>
                <a:spcPct val="40000"/>
              </a:spcBef>
              <a:buNone/>
            </a:pPr>
            <a:r>
              <a:rPr lang="en-GB" altLang="en-US" sz="3600" dirty="0">
                <a:latin typeface="+mj-lt"/>
              </a:rPr>
              <a:t>Describe some common properties of metals and non-metals. </a:t>
            </a:r>
          </a:p>
          <a:p>
            <a:pPr marL="179388" lvl="1" indent="0">
              <a:spcBef>
                <a:spcPct val="40000"/>
              </a:spcBef>
              <a:buNone/>
            </a:pPr>
            <a:r>
              <a:rPr lang="en-GB" altLang="en-US" sz="3600" dirty="0">
                <a:latin typeface="+mj-lt"/>
              </a:rPr>
              <a:t>Relate the uses of different elements to their properties. </a:t>
            </a:r>
            <a:endParaRPr lang="en-GB" altLang="en-US" sz="3600" dirty="0">
              <a:solidFill>
                <a:srgbClr val="006786"/>
              </a:solidFill>
              <a:latin typeface="+mj-lt"/>
            </a:endParaRPr>
          </a:p>
          <a:p>
            <a:pPr marL="179388" lvl="1" indent="0">
              <a:spcBef>
                <a:spcPct val="40000"/>
              </a:spcBef>
              <a:buNone/>
            </a:pPr>
            <a:r>
              <a:rPr lang="en-GB" altLang="en-US" sz="3600" dirty="0">
                <a:latin typeface="+mj-lt"/>
              </a:rPr>
              <a:t>Recall some reactions that happen slowly and some that happen quickly. </a:t>
            </a:r>
            <a:endParaRPr lang="en-GB" altLang="en-US" sz="3600" dirty="0">
              <a:solidFill>
                <a:srgbClr val="006786"/>
              </a:solidFill>
              <a:latin typeface="+mj-lt"/>
            </a:endParaRPr>
          </a:p>
          <a:p>
            <a:pPr marL="179388" lvl="1" indent="0">
              <a:spcBef>
                <a:spcPct val="40000"/>
              </a:spcBef>
              <a:buNone/>
            </a:pPr>
            <a:r>
              <a:rPr lang="en-GB" altLang="ja-JP" sz="3600" dirty="0">
                <a:latin typeface="+mj-lt"/>
                <a:ea typeface="ＭＳ Ｐゴシック" pitchFamily="34" charset="-128"/>
              </a:rPr>
              <a:t>Relate the uses of different elements to their chemical properties. </a:t>
            </a:r>
            <a:endParaRPr lang="en-US" altLang="ja-JP" sz="36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324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409574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dirty="0"/>
              <a:t>Objectives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55320" y="1755774"/>
            <a:ext cx="10515600" cy="4528503"/>
          </a:xfrm>
        </p:spPr>
        <p:txBody>
          <a:bodyPr>
            <a:normAutofit/>
          </a:bodyPr>
          <a:lstStyle/>
          <a:p>
            <a:pPr marL="179388" lvl="1" indent="0">
              <a:buNone/>
            </a:pPr>
            <a:r>
              <a:rPr lang="en-GB" altLang="en-US" sz="3200" dirty="0">
                <a:latin typeface="+mj-lt"/>
              </a:rPr>
              <a:t>Name the compounds formed by a reaction between a metal and a non-metal. </a:t>
            </a:r>
          </a:p>
          <a:p>
            <a:pPr marL="179388" lvl="1" indent="0">
              <a:buNone/>
            </a:pPr>
            <a:r>
              <a:rPr lang="en-GB" altLang="en-US" sz="3200" dirty="0">
                <a:latin typeface="+mj-lt"/>
              </a:rPr>
              <a:t>Describe how catalysts affect the speed and rate of a reaction. </a:t>
            </a:r>
          </a:p>
          <a:p>
            <a:pPr marL="179388" lvl="1" indent="0">
              <a:buNone/>
            </a:pPr>
            <a:r>
              <a:rPr lang="en-GB" altLang="en-US" sz="3200" dirty="0">
                <a:latin typeface="+mj-lt"/>
              </a:rPr>
              <a:t>Describe some applications of catalysts in everyday use. </a:t>
            </a:r>
          </a:p>
          <a:p>
            <a:pPr marL="179388" lvl="1" indent="0">
              <a:buNone/>
            </a:pPr>
            <a:r>
              <a:rPr lang="en-GB" altLang="en-US" sz="3200" dirty="0">
                <a:latin typeface="+mj-lt"/>
              </a:rPr>
              <a:t>Model simple reactions of metals and non-metals using word equations. </a:t>
            </a:r>
          </a:p>
          <a:p>
            <a:pPr marL="179388" lvl="1" indent="0">
              <a:buNone/>
            </a:pPr>
            <a:r>
              <a:rPr lang="en-GB" altLang="en-US" sz="3200" dirty="0">
                <a:latin typeface="+mj-lt"/>
              </a:rPr>
              <a:t>Use </a:t>
            </a:r>
            <a:r>
              <a:rPr lang="en-GB" altLang="en-US" sz="3200" dirty="0" err="1">
                <a:latin typeface="+mj-lt"/>
              </a:rPr>
              <a:t>valencies</a:t>
            </a:r>
            <a:r>
              <a:rPr lang="en-GB" altLang="en-US" sz="3200" dirty="0">
                <a:latin typeface="+mj-lt"/>
              </a:rPr>
              <a:t> to deduce the formula of simple two element compounds including transition metals. </a:t>
            </a:r>
          </a:p>
          <a:p>
            <a:pPr marL="179388" lvl="1" indent="0">
              <a:buNone/>
            </a:pPr>
            <a:endParaRPr lang="en-GB" altLang="en-US" sz="2800" dirty="0">
              <a:latin typeface="Arial" charset="0"/>
            </a:endParaRPr>
          </a:p>
        </p:txBody>
      </p:sp>
      <p:sp>
        <p:nvSpPr>
          <p:cNvPr id="98308" name="Rectangle 5"/>
          <p:cNvSpPr txBox="1">
            <a:spLocks noGrp="1" noChangeArrowheads="1"/>
          </p:cNvSpPr>
          <p:nvPr/>
        </p:nvSpPr>
        <p:spPr bwMode="white">
          <a:xfrm>
            <a:off x="1992314" y="6637655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644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0316"/>
            <a:ext cx="10515600" cy="1325563"/>
          </a:xfrm>
        </p:spPr>
        <p:txBody>
          <a:bodyPr/>
          <a:lstStyle/>
          <a:p>
            <a:r>
              <a:rPr lang="en-GB" dirty="0"/>
              <a:t>Typical Physical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27057"/>
            <a:ext cx="10515600" cy="3250883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 </a:t>
            </a:r>
          </a:p>
          <a:p>
            <a:pPr marL="514350" indent="-514350">
              <a:buFont typeface="+mj-lt"/>
              <a:buAutoNum type="arabicPeriod"/>
            </a:pPr>
            <a:br>
              <a:rPr lang="en-GB" sz="4000" dirty="0"/>
            </a:br>
            <a:r>
              <a:rPr lang="en-GB" sz="4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6977"/>
            <a:ext cx="979278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Use the images on the next few slides to help you list some of the typical physical properties of metals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93875" y="1264195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039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132" y="1245879"/>
            <a:ext cx="7760528" cy="516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8020" y="537993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Good Electrical Conductors</a:t>
            </a:r>
          </a:p>
        </p:txBody>
      </p:sp>
    </p:spTree>
    <p:extLst>
      <p:ext uri="{BB962C8B-B14F-4D97-AF65-F5344CB8AC3E}">
        <p14:creationId xmlns:p14="http://schemas.microsoft.com/office/powerpoint/2010/main" val="3660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56" y="1214274"/>
            <a:ext cx="5282804" cy="528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6782" y="23206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Good Thermal Conductors</a:t>
            </a:r>
          </a:p>
        </p:txBody>
      </p:sp>
    </p:spTree>
    <p:extLst>
      <p:ext uri="{BB962C8B-B14F-4D97-AF65-F5344CB8AC3E}">
        <p14:creationId xmlns:p14="http://schemas.microsoft.com/office/powerpoint/2010/main" val="43053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9603" y="437808"/>
            <a:ext cx="5222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High Melting Point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81" y="1372508"/>
            <a:ext cx="9299685" cy="523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73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shiny gold r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1844824"/>
            <a:ext cx="7296745" cy="411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9498" y="476673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Shiny (lustrous)</a:t>
            </a:r>
          </a:p>
        </p:txBody>
      </p:sp>
    </p:spTree>
    <p:extLst>
      <p:ext uri="{BB962C8B-B14F-4D97-AF65-F5344CB8AC3E}">
        <p14:creationId xmlns:p14="http://schemas.microsoft.com/office/powerpoint/2010/main" val="1812292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F59D8B-AD5D-482D-B675-434983FC9E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3AA01A-5D06-4F61-94D3-74F5FE4D1B38}">
  <ds:schemaRefs>
    <ds:schemaRef ds:uri="b496163d-89a1-4d48-9d31-68cb6b4034b6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caa02d93-d17b-4249-a0c5-afeca33be5b7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7CE7654-3602-41DD-AA4D-CA002641F7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236</TotalTime>
  <Words>495</Words>
  <Application>Microsoft Office PowerPoint</Application>
  <PresentationFormat>Widescreen</PresentationFormat>
  <Paragraphs>136</Paragraphs>
  <Slides>23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Office Theme</vt:lpstr>
      <vt:lpstr>8Ga: Metal Properties</vt:lpstr>
      <vt:lpstr>PowerPoint Presentation</vt:lpstr>
      <vt:lpstr>Objectives</vt:lpstr>
      <vt:lpstr>Objectives</vt:lpstr>
      <vt:lpstr>Typical Physical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Physical Properties</vt:lpstr>
      <vt:lpstr>Testing materials</vt:lpstr>
      <vt:lpstr>Testing materials</vt:lpstr>
      <vt:lpstr>Testing materials</vt:lpstr>
      <vt:lpstr>Testing materials</vt:lpstr>
      <vt:lpstr>True or False?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4</cp:revision>
  <dcterms:created xsi:type="dcterms:W3CDTF">2021-02-03T12:29:23Z</dcterms:created>
  <dcterms:modified xsi:type="dcterms:W3CDTF">2022-07-13T11:01:57Z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